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64" r:id="rId9"/>
    <p:sldId id="27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70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0B112-1679-FF4F-B6E3-2C16D44C7E30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9B194-753F-0949-9513-E55637DD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5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5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4C12D58-A7D8-E44D-9EBD-601A1F9F5E78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950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merge-so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C2E1-8B72-3141-B48F-5DF4E3919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4FBB2-FFF8-EC42-8E37-F9716940A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Linked List, File I/O</a:t>
            </a:r>
          </a:p>
        </p:txBody>
      </p:sp>
    </p:spTree>
    <p:extLst>
      <p:ext uri="{BB962C8B-B14F-4D97-AF65-F5344CB8AC3E}">
        <p14:creationId xmlns:p14="http://schemas.microsoft.com/office/powerpoint/2010/main" val="29895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F906-3AFB-454F-80FD-88D11DEA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3A67-DE69-7543-8B1B-6ACA38BD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examples/lesson_8/</a:t>
            </a:r>
            <a:r>
              <a:rPr lang="en-US" dirty="0" err="1"/>
              <a:t>music_list_example.c</a:t>
            </a:r>
            <a:endParaRPr lang="en-US" dirty="0"/>
          </a:p>
          <a:p>
            <a:r>
              <a:rPr lang="en-US" dirty="0"/>
              <a:t>Stores songs into  Linked List structure, with </a:t>
            </a:r>
            <a:r>
              <a:rPr lang="en-US" dirty="0" err="1"/>
              <a:t>MergeSort</a:t>
            </a:r>
            <a:r>
              <a:rPr lang="en-US" dirty="0"/>
              <a:t> implemented for sorting.</a:t>
            </a:r>
          </a:p>
          <a:p>
            <a:r>
              <a:rPr lang="en-US" dirty="0"/>
              <a:t>Read the code, write out 3 questions/remarks for next lesson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3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61B6-3012-C741-8D78-E0B9871B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Erik’s example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BCD5-E39F-6042-B114-3A7BF932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examples/lesson_8/</a:t>
            </a:r>
            <a:r>
              <a:rPr lang="en-US" dirty="0" err="1"/>
              <a:t>eee.c</a:t>
            </a:r>
            <a:endParaRPr lang="en-US" dirty="0"/>
          </a:p>
          <a:p>
            <a:r>
              <a:rPr lang="en-US" dirty="0"/>
              <a:t>Contains a very basic game engine, that works within a 3x3 grid, handles player movement, has challenges and supports basic narrative functionality.</a:t>
            </a:r>
          </a:p>
          <a:p>
            <a:r>
              <a:rPr lang="en-US" dirty="0"/>
              <a:t>Read the code, write out 3 questions/remarks for next lesson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0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C081-4190-C14E-A29C-21FBF3CE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8A9FD0-DED0-7F4A-AC69-89E0B8E8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input and output works in c by operating with FILE structure type pointers.</a:t>
            </a:r>
          </a:p>
          <a:p>
            <a:r>
              <a:rPr lang="en-US" dirty="0"/>
              <a:t>Opening a file pointer creates the stream and returns the memory address associated with the beginning of it. </a:t>
            </a:r>
          </a:p>
          <a:p>
            <a:r>
              <a:rPr lang="en-US" dirty="0"/>
              <a:t>Simplest example: examples/lesson_8/</a:t>
            </a:r>
            <a:r>
              <a:rPr lang="en-US" dirty="0" err="1"/>
              <a:t>file_i_o.c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4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8AF-86A2-F848-B2A9-5593F66F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 – open file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991B-EB0B-664D-9F32-90B91BA4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/>
              <a:t>FILE *</a:t>
            </a:r>
            <a:r>
              <a:rPr lang="en-US" dirty="0" err="1"/>
              <a:t>fopen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*filename, </a:t>
            </a:r>
            <a:r>
              <a:rPr lang="en-US" dirty="0" err="1"/>
              <a:t>const</a:t>
            </a:r>
            <a:r>
              <a:rPr lang="en-US" dirty="0"/>
              <a:t> char *mode)</a:t>
            </a:r>
          </a:p>
          <a:p>
            <a:r>
              <a:rPr lang="en-US" dirty="0"/>
              <a:t>Opens a stream for the file name - can be local or remote (provided via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r>
              <a:rPr lang="en-US" dirty="0"/>
              <a:t>Modes available are: (”r”, ”w”, “a”,  ”r+”, ”w+”, ”a+”)</a:t>
            </a:r>
          </a:p>
        </p:txBody>
      </p:sp>
    </p:spTree>
    <p:extLst>
      <p:ext uri="{BB962C8B-B14F-4D97-AF65-F5344CB8AC3E}">
        <p14:creationId xmlns:p14="http://schemas.microsoft.com/office/powerpoint/2010/main" val="364821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A1AB-DF9C-FF49-9008-0EE286DE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Fputs</a:t>
            </a:r>
            <a:r>
              <a:rPr lang="en-US" dirty="0"/>
              <a:t> -  append string to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4E7-E59F-244B-BA4C-208B0A3E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fputs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str</a:t>
            </a:r>
            <a:r>
              <a:rPr lang="en-US" dirty="0"/>
              <a:t>, FILE *stream)</a:t>
            </a:r>
          </a:p>
          <a:p>
            <a:r>
              <a:rPr lang="en-US" dirty="0"/>
              <a:t>Writes a string specified by </a:t>
            </a:r>
            <a:r>
              <a:rPr lang="en-US" dirty="0" err="1"/>
              <a:t>str</a:t>
            </a:r>
            <a:r>
              <a:rPr lang="en-US" dirty="0"/>
              <a:t> into the open file stream provided</a:t>
            </a:r>
          </a:p>
        </p:txBody>
      </p:sp>
    </p:spTree>
    <p:extLst>
      <p:ext uri="{BB962C8B-B14F-4D97-AF65-F5344CB8AC3E}">
        <p14:creationId xmlns:p14="http://schemas.microsoft.com/office/powerpoint/2010/main" val="215850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6AA-EBF0-644F-A620-A5FF4DE1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Fgets</a:t>
            </a:r>
            <a:r>
              <a:rPr lang="en-US" dirty="0"/>
              <a:t> – read a line from the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7C0F-D1F1-7F43-B87A-FD3A5A83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/>
              <a:t>char *</a:t>
            </a:r>
            <a:r>
              <a:rPr lang="en-US" dirty="0" err="1"/>
              <a:t>fgets</a:t>
            </a:r>
            <a:r>
              <a:rPr lang="en-US" dirty="0"/>
              <a:t>(char *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n, FILE *stream)</a:t>
            </a:r>
          </a:p>
          <a:p>
            <a:r>
              <a:rPr lang="en-US" dirty="0"/>
              <a:t>Stores the </a:t>
            </a:r>
            <a:r>
              <a:rPr lang="en-US" b="1" dirty="0"/>
              <a:t>n</a:t>
            </a:r>
            <a:r>
              <a:rPr lang="en-US" dirty="0"/>
              <a:t>-number of characters into </a:t>
            </a:r>
            <a:r>
              <a:rPr lang="en-US" b="1" dirty="0" err="1"/>
              <a:t>str</a:t>
            </a:r>
            <a:r>
              <a:rPr lang="en-US" dirty="0"/>
              <a:t> from the open </a:t>
            </a:r>
            <a:r>
              <a:rPr lang="en-US" b="1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95149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2ECC-D517-8B48-926D-D226C009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Fclose</a:t>
            </a:r>
            <a:r>
              <a:rPr lang="en-US" dirty="0"/>
              <a:t> – closes a file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6E24-BCCF-EC48-A6B3-64927964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fclose</a:t>
            </a:r>
            <a:r>
              <a:rPr lang="en-US" dirty="0"/>
              <a:t>(FILE *stream)</a:t>
            </a:r>
          </a:p>
          <a:p>
            <a:r>
              <a:rPr lang="en-US" dirty="0"/>
              <a:t>Closes the open stream.</a:t>
            </a:r>
          </a:p>
        </p:txBody>
      </p:sp>
    </p:spTree>
    <p:extLst>
      <p:ext uri="{BB962C8B-B14F-4D97-AF65-F5344CB8AC3E}">
        <p14:creationId xmlns:p14="http://schemas.microsoft.com/office/powerpoint/2010/main" val="281831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888D-7FE0-ED4B-B207-7B2FDEA8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Strtok</a:t>
            </a:r>
            <a:r>
              <a:rPr lang="en-US" dirty="0"/>
              <a:t> – break strings based on tokens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F74A-4694-B44B-AD28-45A24E27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*</a:t>
            </a:r>
            <a:r>
              <a:rPr lang="en-US" dirty="0" err="1"/>
              <a:t>strtok</a:t>
            </a:r>
            <a:r>
              <a:rPr lang="en-US" dirty="0"/>
              <a:t>(char * string, </a:t>
            </a:r>
            <a:r>
              <a:rPr lang="en-US" dirty="0" err="1"/>
              <a:t>const</a:t>
            </a:r>
            <a:r>
              <a:rPr lang="en-US" dirty="0"/>
              <a:t> char * delimiter)</a:t>
            </a:r>
          </a:p>
          <a:p>
            <a:r>
              <a:rPr lang="en-US" dirty="0"/>
              <a:t>Breaks the </a:t>
            </a:r>
            <a:r>
              <a:rPr lang="en-US" b="1" dirty="0"/>
              <a:t>string</a:t>
            </a:r>
            <a:r>
              <a:rPr lang="en-US" dirty="0"/>
              <a:t> into tokens (smaller sub-strings) based on the </a:t>
            </a:r>
            <a:r>
              <a:rPr lang="en-US" b="1" dirty="0"/>
              <a:t>delimiter</a:t>
            </a:r>
            <a:r>
              <a:rPr lang="en-US" dirty="0"/>
              <a:t> specified. If the string is null, will continue from the last position.</a:t>
            </a:r>
          </a:p>
        </p:txBody>
      </p:sp>
    </p:spTree>
    <p:extLst>
      <p:ext uri="{BB962C8B-B14F-4D97-AF65-F5344CB8AC3E}">
        <p14:creationId xmlns:p14="http://schemas.microsoft.com/office/powerpoint/2010/main" val="246036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22A2-6F54-C14E-B437-2C2CA197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B920-E44E-1141-80EA-174DF2F6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examples/lesson_8/</a:t>
            </a:r>
            <a:r>
              <a:rPr lang="en-US" dirty="0" err="1"/>
              <a:t>linked_list_example.c</a:t>
            </a:r>
            <a:endParaRPr lang="en-US" dirty="0"/>
          </a:p>
          <a:p>
            <a:r>
              <a:rPr lang="en-US" dirty="0"/>
              <a:t>Contains the basic implementation of a linked list in C</a:t>
            </a:r>
          </a:p>
        </p:txBody>
      </p:sp>
    </p:spTree>
    <p:extLst>
      <p:ext uri="{BB962C8B-B14F-4D97-AF65-F5344CB8AC3E}">
        <p14:creationId xmlns:p14="http://schemas.microsoft.com/office/powerpoint/2010/main" val="194301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316E-58EA-494A-B176-5174BBC3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pseudocode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EB921A-4FD2-6A44-AAF3-91CB5A1E2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853" y="4574073"/>
            <a:ext cx="4673600" cy="1231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08456F-1BFF-F74B-BFF8-BF9B668D3B45}"/>
              </a:ext>
            </a:extLst>
          </p:cNvPr>
          <p:cNvSpPr txBox="1"/>
          <p:nvPr/>
        </p:nvSpPr>
        <p:spPr>
          <a:xfrm>
            <a:off x="2976283" y="6216775"/>
            <a:ext cx="710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https://www.programiz.com/dsa/merge-sort</a:t>
            </a:r>
            <a:r>
              <a:rPr lang="en-US" dirty="0"/>
              <a:t> , 04.04.20222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E6765-A5B0-364B-B2E1-5491DD02B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935" y="2670879"/>
            <a:ext cx="4648200" cy="111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AA4DF5-5C29-C847-BBDE-C1C6BFAEBEFA}"/>
              </a:ext>
            </a:extLst>
          </p:cNvPr>
          <p:cNvSpPr txBox="1"/>
          <p:nvPr/>
        </p:nvSpPr>
        <p:spPr>
          <a:xfrm>
            <a:off x="2424330" y="40429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step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5DCEA-9673-B443-93A0-8B0CBEAE5C81}"/>
              </a:ext>
            </a:extLst>
          </p:cNvPr>
          <p:cNvSpPr txBox="1"/>
          <p:nvPr/>
        </p:nvSpPr>
        <p:spPr>
          <a:xfrm>
            <a:off x="2471706" y="211499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316334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{60A546FC-61BB-5E4D-84F7-D8DC5F509229}tf16401378</Template>
  <TotalTime>3693</TotalTime>
  <Words>420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Shell Dlg 2</vt:lpstr>
      <vt:lpstr>Arial</vt:lpstr>
      <vt:lpstr>Calibri</vt:lpstr>
      <vt:lpstr>Wingdings</vt:lpstr>
      <vt:lpstr>Wingdings 3</vt:lpstr>
      <vt:lpstr>Madison</vt:lpstr>
      <vt:lpstr>Introduction To Programming</vt:lpstr>
      <vt:lpstr>File Input/Output</vt:lpstr>
      <vt:lpstr>Fopen – open file pointer</vt:lpstr>
      <vt:lpstr>Fputs -  append string to a stream</vt:lpstr>
      <vt:lpstr>Fgets – read a line from the string</vt:lpstr>
      <vt:lpstr>Fclose – closes a file stream</vt:lpstr>
      <vt:lpstr>Strtok – break strings based on tokens </vt:lpstr>
      <vt:lpstr>Linked List</vt:lpstr>
      <vt:lpstr>Merge Sort pseudocode</vt:lpstr>
      <vt:lpstr>Music List Example</vt:lpstr>
      <vt:lpstr>Erik’s example engine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Microsoft Office User</dc:creator>
  <cp:lastModifiedBy>Microsoft Office User</cp:lastModifiedBy>
  <cp:revision>40</cp:revision>
  <dcterms:created xsi:type="dcterms:W3CDTF">2019-10-06T10:13:22Z</dcterms:created>
  <dcterms:modified xsi:type="dcterms:W3CDTF">2022-04-04T10:42:57Z</dcterms:modified>
</cp:coreProperties>
</file>