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2"/>
  </p:notesMasterIdLst>
  <p:sldIdLst>
    <p:sldId id="256" r:id="rId2"/>
    <p:sldId id="265" r:id="rId3"/>
    <p:sldId id="266" r:id="rId4"/>
    <p:sldId id="267" r:id="rId5"/>
    <p:sldId id="269" r:id="rId6"/>
    <p:sldId id="268" r:id="rId7"/>
    <p:sldId id="270" r:id="rId8"/>
    <p:sldId id="264" r:id="rId9"/>
    <p:sldId id="263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2"/>
    <p:restoredTop sz="94670"/>
  </p:normalViewPr>
  <p:slideViewPr>
    <p:cSldViewPr snapToGrid="0" snapToObjects="1">
      <p:cViewPr varScale="1">
        <p:scale>
          <a:sx n="143" d="100"/>
          <a:sy n="143" d="100"/>
        </p:scale>
        <p:origin x="20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D0B112-1679-FF4F-B6E3-2C16D44C7E30}" type="datetimeFigureOut">
              <a:rPr lang="en-US" smtClean="0"/>
              <a:t>4/4/22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89B194-753F-0949-9513-E55637DDB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88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12D58-A7D8-E44D-9EBD-601A1F9F5E78}" type="datetimeFigureOut">
              <a:rPr lang="en-US" smtClean="0"/>
              <a:t>4/4/22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ADFB85D-2F27-7B4A-8F83-075B4620B7C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957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12D58-A7D8-E44D-9EBD-601A1F9F5E78}" type="datetimeFigureOut">
              <a:rPr lang="en-US" smtClean="0"/>
              <a:t>4/4/22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B85D-2F27-7B4A-8F83-075B4620B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32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12D58-A7D8-E44D-9EBD-601A1F9F5E78}" type="datetimeFigureOut">
              <a:rPr lang="en-US" smtClean="0"/>
              <a:t>4/4/22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B85D-2F27-7B4A-8F83-075B4620B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9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12D58-A7D8-E44D-9EBD-601A1F9F5E78}" type="datetimeFigureOut">
              <a:rPr lang="en-US" smtClean="0"/>
              <a:t>4/4/22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B85D-2F27-7B4A-8F83-075B4620B7C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359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12D58-A7D8-E44D-9EBD-601A1F9F5E78}" type="datetimeFigureOut">
              <a:rPr lang="en-US" smtClean="0"/>
              <a:t>4/4/22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B85D-2F27-7B4A-8F83-075B4620B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28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12D58-A7D8-E44D-9EBD-601A1F9F5E78}" type="datetimeFigureOut">
              <a:rPr lang="en-US" smtClean="0"/>
              <a:t>4/4/22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B85D-2F27-7B4A-8F83-075B4620B7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40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12D58-A7D8-E44D-9EBD-601A1F9F5E78}" type="datetimeFigureOut">
              <a:rPr lang="en-US" smtClean="0"/>
              <a:t>4/4/22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B85D-2F27-7B4A-8F83-075B4620B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6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12D58-A7D8-E44D-9EBD-601A1F9F5E78}" type="datetimeFigureOut">
              <a:rPr lang="en-US" smtClean="0"/>
              <a:t>4/4/22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B85D-2F27-7B4A-8F83-075B4620B7C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705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12D58-A7D8-E44D-9EBD-601A1F9F5E78}" type="datetimeFigureOut">
              <a:rPr lang="en-US" smtClean="0"/>
              <a:t>4/4/22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B85D-2F27-7B4A-8F83-075B4620B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207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12D58-A7D8-E44D-9EBD-601A1F9F5E78}" type="datetimeFigureOut">
              <a:rPr lang="en-US" smtClean="0"/>
              <a:t>4/4/22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B85D-2F27-7B4A-8F83-075B4620B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386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12D58-A7D8-E44D-9EBD-601A1F9F5E78}" type="datetimeFigureOut">
              <a:rPr lang="en-US" smtClean="0"/>
              <a:t>4/4/22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B85D-2F27-7B4A-8F83-075B4620B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80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4C12D58-A7D8-E44D-9EBD-601A1F9F5E78}" type="datetimeFigureOut">
              <a:rPr lang="en-US" smtClean="0"/>
              <a:t>4/4/22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FB85D-2F27-7B4A-8F83-075B4620B7C5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69503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1C2E1-8B72-3141-B48F-5DF4E39191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B4FBB2-FFF8-EC42-8E37-F9716940AD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Linked List, File I/O</a:t>
            </a:r>
          </a:p>
        </p:txBody>
      </p:sp>
    </p:spTree>
    <p:extLst>
      <p:ext uri="{BB962C8B-B14F-4D97-AF65-F5344CB8AC3E}">
        <p14:creationId xmlns:p14="http://schemas.microsoft.com/office/powerpoint/2010/main" val="2989571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B61B6-3012-C741-8D78-E0B9871BB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Erik’s example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1BCD5-E39F-6042-B114-3A7BF9328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Source: examples/lesson_8/</a:t>
            </a:r>
            <a:r>
              <a:rPr lang="en-US" dirty="0" err="1"/>
              <a:t>eee.c</a:t>
            </a:r>
            <a:endParaRPr lang="en-US" dirty="0"/>
          </a:p>
          <a:p>
            <a:r>
              <a:rPr lang="en-US" dirty="0"/>
              <a:t>Contains a very basic game engine, that works within a 3x3 grid, handles player movement, has challenges and supports basic narrative functionality.</a:t>
            </a:r>
          </a:p>
        </p:txBody>
      </p:sp>
    </p:spTree>
    <p:extLst>
      <p:ext uri="{BB962C8B-B14F-4D97-AF65-F5344CB8AC3E}">
        <p14:creationId xmlns:p14="http://schemas.microsoft.com/office/powerpoint/2010/main" val="3940407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1C081-4190-C14E-A29C-21FBF3CE4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</a:t>
            </a:r>
            <a:r>
              <a:rPr lang="en-US" dirty="0" err="1"/>
              <a:t>Input/Output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78A9FD0-DED0-7F4A-AC69-89E0B8E8B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input and output works in c by operating with FILE structure type pointers.</a:t>
            </a:r>
          </a:p>
          <a:p>
            <a:r>
              <a:rPr lang="en-US" dirty="0"/>
              <a:t>Opening a file pointer creates the stream and returns the memory address associated with the beginning of it. </a:t>
            </a:r>
          </a:p>
          <a:p>
            <a:r>
              <a:rPr lang="en-US" dirty="0"/>
              <a:t>Simplest example: examples/lesson_8/</a:t>
            </a:r>
            <a:r>
              <a:rPr lang="en-US" dirty="0" err="1"/>
              <a:t>file_i_o.c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640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2B8AF-86A2-F848-B2A9-5593F66F7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Fopen</a:t>
            </a:r>
            <a:r>
              <a:rPr lang="en-US" dirty="0"/>
              <a:t> – open file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D991B-EB0B-664D-9F32-90B91BA41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Library: </a:t>
            </a:r>
            <a:r>
              <a:rPr lang="en-US" dirty="0" err="1"/>
              <a:t>stdio.h</a:t>
            </a:r>
            <a:endParaRPr lang="en-US" dirty="0"/>
          </a:p>
          <a:p>
            <a:r>
              <a:rPr lang="en-US" dirty="0"/>
              <a:t>FILE *</a:t>
            </a:r>
            <a:r>
              <a:rPr lang="en-US" dirty="0" err="1"/>
              <a:t>fopen</a:t>
            </a:r>
            <a:r>
              <a:rPr lang="en-US" dirty="0"/>
              <a:t>(</a:t>
            </a:r>
            <a:r>
              <a:rPr lang="en-US" dirty="0" err="1"/>
              <a:t>const</a:t>
            </a:r>
            <a:r>
              <a:rPr lang="en-US" dirty="0"/>
              <a:t> char *filename, </a:t>
            </a:r>
            <a:r>
              <a:rPr lang="en-US" dirty="0" err="1"/>
              <a:t>const</a:t>
            </a:r>
            <a:r>
              <a:rPr lang="en-US" dirty="0"/>
              <a:t> char *mode)</a:t>
            </a:r>
          </a:p>
          <a:p>
            <a:r>
              <a:rPr lang="en-US" dirty="0"/>
              <a:t>Opens a stream for the file name - can be local or remote (provided via </a:t>
            </a:r>
            <a:r>
              <a:rPr lang="en-US" dirty="0" err="1"/>
              <a:t>url</a:t>
            </a:r>
            <a:r>
              <a:rPr lang="en-US" dirty="0"/>
              <a:t>)</a:t>
            </a:r>
          </a:p>
          <a:p>
            <a:r>
              <a:rPr lang="en-US" dirty="0"/>
              <a:t>Modes available are: (”r”, ”w”, “a”,  ”r+”, ”w+”, ”a+”)</a:t>
            </a:r>
          </a:p>
        </p:txBody>
      </p:sp>
    </p:spTree>
    <p:extLst>
      <p:ext uri="{BB962C8B-B14F-4D97-AF65-F5344CB8AC3E}">
        <p14:creationId xmlns:p14="http://schemas.microsoft.com/office/powerpoint/2010/main" val="3648214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9A1AB-DF9C-FF49-9008-0EE286DE3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Fputs</a:t>
            </a:r>
            <a:r>
              <a:rPr lang="en-US" dirty="0"/>
              <a:t> -  append string to a stream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BE4E7-E59F-244B-BA4C-208B0A3E4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Library: </a:t>
            </a:r>
            <a:r>
              <a:rPr lang="en-US" dirty="0" err="1"/>
              <a:t>stdio.h</a:t>
            </a:r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fputs</a:t>
            </a:r>
            <a:r>
              <a:rPr lang="en-US" dirty="0"/>
              <a:t>(</a:t>
            </a:r>
            <a:r>
              <a:rPr lang="en-US" dirty="0" err="1"/>
              <a:t>const</a:t>
            </a:r>
            <a:r>
              <a:rPr lang="en-US" dirty="0"/>
              <a:t> char *</a:t>
            </a:r>
            <a:r>
              <a:rPr lang="en-US" dirty="0" err="1"/>
              <a:t>str</a:t>
            </a:r>
            <a:r>
              <a:rPr lang="en-US" dirty="0"/>
              <a:t>, FILE *stream)</a:t>
            </a:r>
          </a:p>
          <a:p>
            <a:r>
              <a:rPr lang="en-US" dirty="0"/>
              <a:t>Writes a string specified by </a:t>
            </a:r>
            <a:r>
              <a:rPr lang="en-US" dirty="0" err="1"/>
              <a:t>str</a:t>
            </a:r>
            <a:r>
              <a:rPr lang="en-US" dirty="0"/>
              <a:t> into the open file stream provided</a:t>
            </a:r>
          </a:p>
        </p:txBody>
      </p:sp>
    </p:spTree>
    <p:extLst>
      <p:ext uri="{BB962C8B-B14F-4D97-AF65-F5344CB8AC3E}">
        <p14:creationId xmlns:p14="http://schemas.microsoft.com/office/powerpoint/2010/main" val="2158503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F06AA-EBF0-644F-A620-A5FF4DE14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Fgets</a:t>
            </a:r>
            <a:r>
              <a:rPr lang="en-US" dirty="0"/>
              <a:t> – read a line from the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77C0F-D1F1-7F43-B87A-FD3A5A835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Library: </a:t>
            </a:r>
            <a:r>
              <a:rPr lang="en-US" dirty="0" err="1"/>
              <a:t>stdio.h</a:t>
            </a:r>
            <a:endParaRPr lang="en-US" dirty="0"/>
          </a:p>
          <a:p>
            <a:r>
              <a:rPr lang="en-US" dirty="0"/>
              <a:t>char *</a:t>
            </a:r>
            <a:r>
              <a:rPr lang="en-US" dirty="0" err="1"/>
              <a:t>fgets</a:t>
            </a:r>
            <a:r>
              <a:rPr lang="en-US" dirty="0"/>
              <a:t>(char *</a:t>
            </a:r>
            <a:r>
              <a:rPr lang="en-US" dirty="0" err="1"/>
              <a:t>str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n, FILE *stream)</a:t>
            </a:r>
          </a:p>
          <a:p>
            <a:r>
              <a:rPr lang="en-US" dirty="0"/>
              <a:t>Stores the </a:t>
            </a:r>
            <a:r>
              <a:rPr lang="en-US" b="1" dirty="0"/>
              <a:t>n</a:t>
            </a:r>
            <a:r>
              <a:rPr lang="en-US" dirty="0"/>
              <a:t>-number of characters into </a:t>
            </a:r>
            <a:r>
              <a:rPr lang="en-US" b="1" dirty="0" err="1"/>
              <a:t>str</a:t>
            </a:r>
            <a:r>
              <a:rPr lang="en-US" dirty="0"/>
              <a:t> from the open </a:t>
            </a:r>
            <a:r>
              <a:rPr lang="en-US" b="1" dirty="0"/>
              <a:t>stream</a:t>
            </a:r>
          </a:p>
        </p:txBody>
      </p:sp>
    </p:spTree>
    <p:extLst>
      <p:ext uri="{BB962C8B-B14F-4D97-AF65-F5344CB8AC3E}">
        <p14:creationId xmlns:p14="http://schemas.microsoft.com/office/powerpoint/2010/main" val="3951498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D2ECC-D517-8B48-926D-D226C0091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Fclose</a:t>
            </a:r>
            <a:r>
              <a:rPr lang="en-US" dirty="0"/>
              <a:t> – closes a file stream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C6E24-BCCF-EC48-A6B3-649279642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Library: </a:t>
            </a:r>
            <a:r>
              <a:rPr lang="en-US" dirty="0" err="1"/>
              <a:t>stdio.h</a:t>
            </a:r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fclose</a:t>
            </a:r>
            <a:r>
              <a:rPr lang="en-US" dirty="0"/>
              <a:t>(FILE *stream)</a:t>
            </a:r>
          </a:p>
          <a:p>
            <a:r>
              <a:rPr lang="en-US" dirty="0"/>
              <a:t>Closes the open stream.</a:t>
            </a:r>
          </a:p>
        </p:txBody>
      </p:sp>
    </p:spTree>
    <p:extLst>
      <p:ext uri="{BB962C8B-B14F-4D97-AF65-F5344CB8AC3E}">
        <p14:creationId xmlns:p14="http://schemas.microsoft.com/office/powerpoint/2010/main" val="2818317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B888D-7FE0-ED4B-B207-7B2FDEA82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Strtok</a:t>
            </a:r>
            <a:r>
              <a:rPr lang="en-US" dirty="0"/>
              <a:t> – break strings based on tokens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BF74A-4694-B44B-AD28-45A24E276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 *</a:t>
            </a:r>
            <a:r>
              <a:rPr lang="en-US" dirty="0" err="1"/>
              <a:t>strtok</a:t>
            </a:r>
            <a:r>
              <a:rPr lang="en-US" dirty="0"/>
              <a:t>(char * string, </a:t>
            </a:r>
            <a:r>
              <a:rPr lang="en-US" dirty="0" err="1"/>
              <a:t>const</a:t>
            </a:r>
            <a:r>
              <a:rPr lang="en-US" dirty="0"/>
              <a:t> char * delimiter)</a:t>
            </a:r>
          </a:p>
          <a:p>
            <a:r>
              <a:rPr lang="en-US" dirty="0"/>
              <a:t>Breaks the </a:t>
            </a:r>
            <a:r>
              <a:rPr lang="en-US" b="1" dirty="0"/>
              <a:t>string</a:t>
            </a:r>
            <a:r>
              <a:rPr lang="en-US" dirty="0"/>
              <a:t> into tokens (smaller sub-strings) based on the </a:t>
            </a:r>
            <a:r>
              <a:rPr lang="en-US" b="1" dirty="0"/>
              <a:t>delimiter</a:t>
            </a:r>
            <a:r>
              <a:rPr lang="en-US" dirty="0"/>
              <a:t> specified. If the string is null, will continue from the last position.</a:t>
            </a:r>
          </a:p>
        </p:txBody>
      </p:sp>
    </p:spTree>
    <p:extLst>
      <p:ext uri="{BB962C8B-B14F-4D97-AF65-F5344CB8AC3E}">
        <p14:creationId xmlns:p14="http://schemas.microsoft.com/office/powerpoint/2010/main" val="2460365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B22A2-6F54-C14E-B437-2C2CA1974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4B920-E44E-1141-80EA-174DF2F6A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Source: examples/lesson_8/</a:t>
            </a:r>
            <a:r>
              <a:rPr lang="en-US" dirty="0" err="1"/>
              <a:t>linked_list_example.c</a:t>
            </a:r>
            <a:endParaRPr lang="en-US" dirty="0"/>
          </a:p>
          <a:p>
            <a:r>
              <a:rPr lang="en-US" dirty="0"/>
              <a:t>Contains the basic implementation of a linked list in 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010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4F906-3AFB-454F-80FD-88D11DEAE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Music List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23A67-DE69-7543-8B1B-6ACA38BDC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Source: examples/lesson_8/</a:t>
            </a:r>
            <a:r>
              <a:rPr lang="en-US" dirty="0" err="1"/>
              <a:t>music_list_example.c</a:t>
            </a:r>
            <a:endParaRPr lang="en-US" dirty="0"/>
          </a:p>
          <a:p>
            <a:r>
              <a:rPr lang="en-US" dirty="0"/>
              <a:t>Stores songs into  Linked List structure, with </a:t>
            </a:r>
            <a:r>
              <a:rPr lang="en-US" dirty="0" err="1"/>
              <a:t>MergeSort</a:t>
            </a:r>
            <a:r>
              <a:rPr lang="en-US" dirty="0"/>
              <a:t> implemented for sorting.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8327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{60A546FC-61BB-5E4D-84F7-D8DC5F509229}tf16401378</Template>
  <TotalTime>3673</TotalTime>
  <Words>372</Words>
  <Application>Microsoft Macintosh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MS Shell Dlg 2</vt:lpstr>
      <vt:lpstr>Arial</vt:lpstr>
      <vt:lpstr>Calibri</vt:lpstr>
      <vt:lpstr>Wingdings</vt:lpstr>
      <vt:lpstr>Wingdings 3</vt:lpstr>
      <vt:lpstr>Madison</vt:lpstr>
      <vt:lpstr>Introduction To Programming</vt:lpstr>
      <vt:lpstr>File Input/Output</vt:lpstr>
      <vt:lpstr>Fopen – open file pointer</vt:lpstr>
      <vt:lpstr>Fputs -  append string to a stream</vt:lpstr>
      <vt:lpstr>Fgets – read a line from the string</vt:lpstr>
      <vt:lpstr>Fclose – closes a file stream</vt:lpstr>
      <vt:lpstr>Strtok – break strings based on tokens </vt:lpstr>
      <vt:lpstr>Linked List</vt:lpstr>
      <vt:lpstr>Music List Example</vt:lpstr>
      <vt:lpstr>Erik’s example engine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creator>Microsoft Office User</dc:creator>
  <cp:lastModifiedBy>Microsoft Office User</cp:lastModifiedBy>
  <cp:revision>39</cp:revision>
  <dcterms:created xsi:type="dcterms:W3CDTF">2019-10-06T10:13:22Z</dcterms:created>
  <dcterms:modified xsi:type="dcterms:W3CDTF">2022-04-04T10:22:26Z</dcterms:modified>
</cp:coreProperties>
</file>