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261" r:id="rId4"/>
    <p:sldId id="260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670"/>
  </p:normalViewPr>
  <p:slideViewPr>
    <p:cSldViewPr snapToGrid="0" snapToObjects="1">
      <p:cViewPr varScale="1">
        <p:scale>
          <a:sx n="143" d="100"/>
          <a:sy n="143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0B112-1679-FF4F-B6E3-2C16D44C7E30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9B194-753F-0949-9513-E55637DD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95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3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9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35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8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40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70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0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8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8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4C12D58-A7D8-E44D-9EBD-601A1F9F5E78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6950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dsa/quick-sor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zmodo.com.au/2014/05/programming-sucks-why-a-job-in-coding-is-absolute-hel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rvig.com/21-day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elonsoftware.com/2001/12/11/back-to-basics/" TargetMode="External"/><Relationship Id="rId2" Type="http://schemas.openxmlformats.org/officeDocument/2006/relationships/hyperlink" Target="https://www.joelonsoftware.com/2002/11/11/the-law-of-leaky-abstractio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C2E1-8B72-3141-B48F-5DF4E39191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4FBB2-FFF8-EC42-8E37-F9716940A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Quicksort, Independent Reading</a:t>
            </a:r>
          </a:p>
        </p:txBody>
      </p:sp>
    </p:spTree>
    <p:extLst>
      <p:ext uri="{BB962C8B-B14F-4D97-AF65-F5344CB8AC3E}">
        <p14:creationId xmlns:p14="http://schemas.microsoft.com/office/powerpoint/2010/main" val="298957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3573-3C41-FF4B-A022-8D34936F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Pseudo-code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C1E36-EBCD-934F-9DCE-6E19C2616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9623" y="1729908"/>
            <a:ext cx="7936682" cy="43001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3E5F1D-F5F3-9A4D-BFCF-3ED9E6EF2F29}"/>
              </a:ext>
            </a:extLst>
          </p:cNvPr>
          <p:cNvSpPr txBox="1"/>
          <p:nvPr/>
        </p:nvSpPr>
        <p:spPr>
          <a:xfrm>
            <a:off x="2904564" y="6302188"/>
            <a:ext cx="675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(Source: </a:t>
            </a:r>
            <a:r>
              <a:rPr lang="en-US" dirty="0">
                <a:hlinkClick r:id="rId3"/>
              </a:rPr>
              <a:t>https://www.programiz.com/dsa/quick-sort</a:t>
            </a:r>
            <a:r>
              <a:rPr lang="en-US" dirty="0"/>
              <a:t>, 27.03.2022)</a:t>
            </a:r>
          </a:p>
        </p:txBody>
      </p:sp>
    </p:spTree>
    <p:extLst>
      <p:ext uri="{BB962C8B-B14F-4D97-AF65-F5344CB8AC3E}">
        <p14:creationId xmlns:p14="http://schemas.microsoft.com/office/powerpoint/2010/main" val="221110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808D-E532-EB45-981B-E8E03E4C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Yennefer’s Library v0.2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55974-8B49-8145-ADF4-8474989E8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upon last lesson’s code to support sorting books alphabetically.</a:t>
            </a:r>
          </a:p>
          <a:p>
            <a:r>
              <a:rPr lang="en-US" dirty="0"/>
              <a:t>We will be using quicksort for this – example code: </a:t>
            </a:r>
            <a:r>
              <a:rPr lang="en-US" dirty="0" err="1"/>
              <a:t>quick_sort.c</a:t>
            </a:r>
            <a:endParaRPr lang="en-US" dirty="0"/>
          </a:p>
          <a:p>
            <a:r>
              <a:rPr lang="en-US" dirty="0"/>
              <a:t>ASCII values for sort purpose: https://</a:t>
            </a:r>
            <a:r>
              <a:rPr lang="en-US" dirty="0" err="1"/>
              <a:t>www.asciitable.com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5760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A1C8-3999-D54B-A174-49DA509C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Aticle</a:t>
            </a:r>
            <a:r>
              <a:rPr lang="en-US" dirty="0"/>
              <a:t> 1 - ”Coding Sucks: Why A Job In Programming Is Absolute Hell</a:t>
            </a:r>
            <a:br>
              <a:rPr lang="en-US" dirty="0"/>
            </a:b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3D223-425E-474D-9D34-0E0F503CD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https://www.gizmodo.com.au/2014/05/programming-sucks-why-a-job-in-coding-is-absolute-hell/</a:t>
            </a:r>
            <a:endParaRPr lang="en-US" dirty="0"/>
          </a:p>
          <a:p>
            <a:r>
              <a:rPr lang="en-US" dirty="0"/>
              <a:t>This article is to help tackle “programming frustration” and to illustrate, that you are not alone in this struggle – the next two articles offer tips on how to tackle them best.</a:t>
            </a:r>
          </a:p>
          <a:p>
            <a:r>
              <a:rPr lang="en-US" dirty="0"/>
              <a:t>Read the article and write out 3 key insights to share with others next lesson.</a:t>
            </a:r>
          </a:p>
        </p:txBody>
      </p:sp>
    </p:spTree>
    <p:extLst>
      <p:ext uri="{BB962C8B-B14F-4D97-AF65-F5344CB8AC3E}">
        <p14:creationId xmlns:p14="http://schemas.microsoft.com/office/powerpoint/2010/main" val="209515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1C73-F430-ED4C-84E4-092DF52F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Article 2 - </a:t>
            </a:r>
            <a:r>
              <a:rPr lang="en-US" b="1" dirty="0"/>
              <a:t>Teach Yourself Programming in Ten Years</a:t>
            </a:r>
            <a:br>
              <a:rPr lang="en-US" b="1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5E3A-0F16-EE4D-A55F-5406847F5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https://norvig.com/21-days.html</a:t>
            </a:r>
            <a:r>
              <a:rPr lang="en-US" dirty="0"/>
              <a:t> </a:t>
            </a:r>
          </a:p>
          <a:p>
            <a:r>
              <a:rPr lang="en-US" dirty="0"/>
              <a:t>Provides a nice bucket of suggestions to learning programming</a:t>
            </a:r>
          </a:p>
          <a:p>
            <a:r>
              <a:rPr lang="en-US" dirty="0"/>
              <a:t>Read the article and write out 3 key insights to share with others next lesson.</a:t>
            </a:r>
          </a:p>
        </p:txBody>
      </p:sp>
    </p:spTree>
    <p:extLst>
      <p:ext uri="{BB962C8B-B14F-4D97-AF65-F5344CB8AC3E}">
        <p14:creationId xmlns:p14="http://schemas.microsoft.com/office/powerpoint/2010/main" val="198374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3944-9C83-984A-AB1B-EBBECC59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3 – “The law of leaky abstractions” and “Back to Basics”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02060-1F1F-914D-B72D-17E0C7C0C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https://www.joelonsoftware.com/2002/11/11/the-law-of-leaky-abstractions/</a:t>
            </a:r>
            <a:endParaRPr lang="en-US" dirty="0"/>
          </a:p>
          <a:p>
            <a:r>
              <a:rPr lang="en-US" dirty="0">
                <a:hlinkClick r:id="rId3"/>
              </a:rPr>
              <a:t>https://www.joelonsoftware.com/2001/12/11/back-to-basics/</a:t>
            </a:r>
            <a:endParaRPr lang="en-US" dirty="0"/>
          </a:p>
          <a:p>
            <a:r>
              <a:rPr lang="en-US" dirty="0"/>
              <a:t>Read the articles and write out 3 key insights to share with others next lesson.</a:t>
            </a:r>
          </a:p>
          <a:p>
            <a:r>
              <a:rPr lang="en-US" dirty="0"/>
              <a:t>Both articles highlight great reasons for the necessity to understand fundamental concepts.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82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{60A546FC-61BB-5E4D-84F7-D8DC5F509229}tf16401378</Template>
  <TotalTime>3613</TotalTime>
  <Words>267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MS Shell Dlg 2</vt:lpstr>
      <vt:lpstr>Arial</vt:lpstr>
      <vt:lpstr>Calibri</vt:lpstr>
      <vt:lpstr>Wingdings</vt:lpstr>
      <vt:lpstr>Wingdings 3</vt:lpstr>
      <vt:lpstr>Madison</vt:lpstr>
      <vt:lpstr>Introduction To Programming</vt:lpstr>
      <vt:lpstr>Quicksort Pseudo-code</vt:lpstr>
      <vt:lpstr>Yennefer’s Library v0.2</vt:lpstr>
      <vt:lpstr>Aticle 1 - ”Coding Sucks: Why A Job In Programming Is Absolute Hell ”</vt:lpstr>
      <vt:lpstr>Article 2 - Teach Yourself Programming in Ten Years  </vt:lpstr>
      <vt:lpstr>Article 3 – “The law of leaky abstractions” and “Back to Basics”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Microsoft Office User</dc:creator>
  <cp:lastModifiedBy>Microsoft Office User</cp:lastModifiedBy>
  <cp:revision>33</cp:revision>
  <dcterms:created xsi:type="dcterms:W3CDTF">2019-10-06T10:13:22Z</dcterms:created>
  <dcterms:modified xsi:type="dcterms:W3CDTF">2022-03-28T10:27:54Z</dcterms:modified>
</cp:coreProperties>
</file>