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7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header files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DCAE-6A5B-8842-9F6C-90899AE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07AB-7401-0A49-9DCF-7E8A42F4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function is a subroutine, that will be executed. It can have zero to x arguments and will return the value specified by the declaration. Imagine it as a black box, that takes some variables, does magic to them and returns some result.</a:t>
            </a:r>
          </a:p>
          <a:p>
            <a:r>
              <a:rPr lang="en-US" dirty="0"/>
              <a:t>It consists of a definition and declaration.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B3FD-BF67-4444-B04C-2A56FD59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A7BB-4C90-B24E-9F58-EF459485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4" y="2052116"/>
            <a:ext cx="9001315" cy="3997828"/>
          </a:xfrm>
        </p:spPr>
        <p:txBody>
          <a:bodyPr/>
          <a:lstStyle/>
          <a:p>
            <a:r>
              <a:rPr lang="en-US" dirty="0"/>
              <a:t>The function declarations are usually stored in header files, corresponding to the source files</a:t>
            </a:r>
          </a:p>
          <a:p>
            <a:r>
              <a:rPr lang="en-US" dirty="0"/>
              <a:t>Basic syntax: &lt;&lt;return value&gt;&gt; </a:t>
            </a:r>
            <a:r>
              <a:rPr lang="en-US" i="1" dirty="0" err="1"/>
              <a:t>functionName</a:t>
            </a:r>
            <a:r>
              <a:rPr lang="en-US" i="1" dirty="0"/>
              <a:t> ( &lt;&lt;input arguments&gt;&gt;  ); </a:t>
            </a:r>
            <a:endParaRPr lang="en-US" dirty="0"/>
          </a:p>
          <a:p>
            <a:r>
              <a:rPr lang="en-US" dirty="0"/>
              <a:t>void – returns no value</a:t>
            </a:r>
          </a:p>
          <a:p>
            <a:r>
              <a:rPr lang="en-US" dirty="0" err="1"/>
              <a:t>Int</a:t>
            </a:r>
            <a:r>
              <a:rPr lang="en-US" dirty="0"/>
              <a:t> – returns integer value</a:t>
            </a:r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6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1BF2-7177-364F-8287-AC24807D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72D-814F-7246-B604-28AB1DFE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definition consists of a function signature (which matches the declaration) and a function body.</a:t>
            </a:r>
          </a:p>
          <a:p>
            <a:r>
              <a:rPr lang="en-US" dirty="0"/>
              <a:t>A function takes in variables, that are usable within the scope of the function body.</a:t>
            </a:r>
          </a:p>
          <a:p>
            <a:r>
              <a:rPr lang="en-US" dirty="0"/>
              <a:t>Ideally, a function should do only one ”thing” and the name should express it concisely and unambiguously. </a:t>
            </a:r>
          </a:p>
        </p:txBody>
      </p:sp>
    </p:spTree>
    <p:extLst>
      <p:ext uri="{BB962C8B-B14F-4D97-AF65-F5344CB8AC3E}">
        <p14:creationId xmlns:p14="http://schemas.microsoft.com/office/powerpoint/2010/main" val="396729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8A76-8BBF-A945-A12B-28BBFC8A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AA55-1ABC-604A-B616-8ACD55D8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a function, that calls itself. A common example is the factorial function.</a:t>
            </a:r>
          </a:p>
          <a:p>
            <a:r>
              <a:rPr lang="en-US" dirty="0"/>
              <a:t>3! = 3*2*1 = 6</a:t>
            </a:r>
          </a:p>
        </p:txBody>
      </p:sp>
    </p:spTree>
    <p:extLst>
      <p:ext uri="{BB962C8B-B14F-4D97-AF65-F5344CB8AC3E}">
        <p14:creationId xmlns:p14="http://schemas.microsoft.com/office/powerpoint/2010/main" val="25960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98CC-BC54-1A40-8199-5CE0395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4B5F-9058-5948-AD2E-B0B0A5F4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code can be modularized by writing the function and type definitions in source files (*.c) and exposing them for use in header files (*.h) – those modules can be used by other source files by including their headers.</a:t>
            </a:r>
          </a:p>
          <a:p>
            <a:r>
              <a:rPr lang="en-US" dirty="0"/>
              <a:t>When compiling a solution with multiple sources, the syntax is </a:t>
            </a:r>
            <a:br>
              <a:rPr lang="en-US" dirty="0"/>
            </a:br>
            <a:r>
              <a:rPr lang="en-US" dirty="0"/>
              <a:t>”</a:t>
            </a:r>
            <a:r>
              <a:rPr lang="en-US" dirty="0" err="1"/>
              <a:t>gcc</a:t>
            </a:r>
            <a:r>
              <a:rPr lang="en-US" dirty="0"/>
              <a:t> -o main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func.c</a:t>
            </a:r>
            <a:r>
              <a:rPr lang="en-US" dirty="0"/>
              <a:t>”  - where main is the name of the resulting binary, and </a:t>
            </a:r>
            <a:r>
              <a:rPr lang="en-US" dirty="0" err="1"/>
              <a:t>main.c</a:t>
            </a:r>
            <a:r>
              <a:rPr lang="en-US" dirty="0"/>
              <a:t> and </a:t>
            </a:r>
            <a:r>
              <a:rPr lang="en-US" dirty="0" err="1"/>
              <a:t>func.c</a:t>
            </a:r>
            <a:r>
              <a:rPr lang="en-US" dirty="0"/>
              <a:t> are the necessary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B23C-91F3-584B-9469-CBD75865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ED639-42E4-A740-8E05-B8C869A5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594" y="4274846"/>
            <a:ext cx="4254500" cy="2108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37D8C-0AE0-3F4B-8B21-98AFEBD9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894" y="1690967"/>
            <a:ext cx="42672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B3877-A5DA-0741-9A4D-245AFA8E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12" y="2985621"/>
            <a:ext cx="4336676" cy="2155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7124E-2C2E-5949-8C64-A310F6B90C79}"/>
              </a:ext>
            </a:extLst>
          </p:cNvPr>
          <p:cNvSpPr txBox="1"/>
          <p:nvPr/>
        </p:nvSpPr>
        <p:spPr>
          <a:xfrm>
            <a:off x="1506827" y="5270986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code uses the functions </a:t>
            </a:r>
          </a:p>
          <a:p>
            <a:r>
              <a:rPr lang="en-US" dirty="0"/>
              <a:t>”test” and “factorial” which are provided</a:t>
            </a:r>
          </a:p>
          <a:p>
            <a:r>
              <a:rPr lang="en-US" dirty="0"/>
              <a:t>By the module named </a:t>
            </a:r>
            <a:r>
              <a:rPr lang="en-US" dirty="0" err="1"/>
              <a:t>testmodule</a:t>
            </a:r>
            <a:r>
              <a:rPr lang="en-US" dirty="0"/>
              <a:t>, </a:t>
            </a:r>
          </a:p>
          <a:p>
            <a:r>
              <a:rPr lang="en-US" dirty="0"/>
              <a:t>Imported using the include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A6D16-F5A0-7C46-8408-1411F516174E}"/>
              </a:ext>
            </a:extLst>
          </p:cNvPr>
          <p:cNvSpPr txBox="1"/>
          <p:nvPr/>
        </p:nvSpPr>
        <p:spPr>
          <a:xfrm>
            <a:off x="6095249" y="3751626"/>
            <a:ext cx="42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header file declares the functions provided by the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50974-02F1-364E-BDE8-5CF405F75AEF}"/>
              </a:ext>
            </a:extLst>
          </p:cNvPr>
          <p:cNvSpPr txBox="1"/>
          <p:nvPr/>
        </p:nvSpPr>
        <p:spPr>
          <a:xfrm>
            <a:off x="6135594" y="6383046"/>
            <a:ext cx="41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source file provides the function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977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3A63-9FD1-7E4C-9E8E-11381B4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 provided by 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2BAA4-6449-9C47-AF38-3A76C7454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150" y="1808927"/>
            <a:ext cx="5433646" cy="4572731"/>
          </a:xfrm>
        </p:spPr>
      </p:pic>
    </p:spTree>
    <p:extLst>
      <p:ext uri="{BB962C8B-B14F-4D97-AF65-F5344CB8AC3E}">
        <p14:creationId xmlns:p14="http://schemas.microsoft.com/office/powerpoint/2010/main" val="413863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3365</TotalTime>
  <Words>338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Functions</vt:lpstr>
      <vt:lpstr>Function declaration</vt:lpstr>
      <vt:lpstr>Function definition</vt:lpstr>
      <vt:lpstr>Recursion</vt:lpstr>
      <vt:lpstr>Modular code</vt:lpstr>
      <vt:lpstr>Modular code</vt:lpstr>
      <vt:lpstr>Core modules provided by 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25</cp:revision>
  <dcterms:created xsi:type="dcterms:W3CDTF">2019-10-06T10:13:22Z</dcterms:created>
  <dcterms:modified xsi:type="dcterms:W3CDTF">2022-03-20T20:15:14Z</dcterms:modified>
</cp:coreProperties>
</file>