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6" r:id="rId13"/>
    <p:sldId id="273" r:id="rId14"/>
    <p:sldId id="274" r:id="rId15"/>
    <p:sldId id="269" r:id="rId16"/>
    <p:sldId id="270" r:id="rId17"/>
    <p:sldId id="271" r:id="rId18"/>
    <p:sldId id="27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/>
    <p:restoredTop sz="94649"/>
  </p:normalViewPr>
  <p:slideViewPr>
    <p:cSldViewPr snapToGrid="0" snapToObjects="1">
      <p:cViewPr varScale="1">
        <p:scale>
          <a:sx n="146" d="100"/>
          <a:sy n="146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45EC3-D82B-9343-B8D1-C4FE34AF29A4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6912-ECA2-F849-974E-977A5E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56912-ECA2-F849-974E-977A5EB7E7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ompile_c_online.php" TargetMode="External"/><Relationship Id="rId5" Type="http://schemas.openxmlformats.org/officeDocument/2006/relationships/hyperlink" Target="https://www.gnu.org/software/gnu-c-manual/gnu-c-manual.html" TargetMode="External"/><Relationship Id="rId4" Type="http://schemas.openxmlformats.org/officeDocument/2006/relationships/hyperlink" Target="https://www.tutorialspoint.com/cprogramm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jmeubank.github.io/tdm-gc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PtSy7GB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NRDvLACg5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72E6-CB34-214E-8005-327C09410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5EC7B-D057-F54C-B6CA-1FCFC4EC6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</a:t>
            </a:r>
            <a:br>
              <a:rPr lang="en-US" dirty="0"/>
            </a:br>
            <a:r>
              <a:rPr lang="en-US" dirty="0"/>
              <a:t>Erik </a:t>
            </a:r>
            <a:r>
              <a:rPr lang="en-US" dirty="0" err="1"/>
              <a:t>Kesa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5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920-E059-534B-960E-26762E57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0201-14EE-754A-9A72-121CF98B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Aim of the assignment will be to create a text-based RPG game using C.  The result should be a terminal based application </a:t>
            </a:r>
            <a:br>
              <a:rPr lang="en-US" dirty="0"/>
            </a:br>
            <a:r>
              <a:rPr lang="en-US" b="1" dirty="0"/>
              <a:t>Game Requirements:</a:t>
            </a:r>
          </a:p>
          <a:p>
            <a:r>
              <a:rPr lang="en-US" dirty="0"/>
              <a:t>Combat mechanic -  The game should have a player character who will battle monsters and explore dungeons. The combat mechanic should contain </a:t>
            </a:r>
            <a:r>
              <a:rPr lang="en-US" i="1" dirty="0"/>
              <a:t>some </a:t>
            </a:r>
            <a:r>
              <a:rPr lang="en-US" dirty="0"/>
              <a:t>randomness.</a:t>
            </a:r>
            <a:endParaRPr lang="en-US" i="1" dirty="0"/>
          </a:p>
          <a:p>
            <a:r>
              <a:rPr lang="en-US" dirty="0"/>
              <a:t>Player -  The player should have at least 3 statistics: Life, Attack Strength, Defense Strength</a:t>
            </a:r>
          </a:p>
          <a:p>
            <a:r>
              <a:rPr lang="en-US" dirty="0"/>
              <a:t>Monsters – The monsters should have at least 3 statistics: Life, Attack Strength, Defense Strength</a:t>
            </a:r>
          </a:p>
          <a:p>
            <a:r>
              <a:rPr lang="en-US" dirty="0"/>
              <a:t>Implemented player choice – The story should present at least 3 player choice moments.</a:t>
            </a:r>
          </a:p>
          <a:p>
            <a:r>
              <a:rPr lang="en-US" dirty="0"/>
              <a:t>User Interface – Command line.</a:t>
            </a:r>
          </a:p>
          <a:p>
            <a:r>
              <a:rPr lang="en-US" dirty="0"/>
              <a:t>File persistence</a:t>
            </a:r>
          </a:p>
          <a:p>
            <a:r>
              <a:rPr lang="en-US" dirty="0"/>
              <a:t>Story</a:t>
            </a:r>
          </a:p>
          <a:p>
            <a:r>
              <a:rPr lang="en-US" dirty="0"/>
              <a:t>The Game has to work!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8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48C8-354E-8540-A3D9-42B84EB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E3FB-9351-9244-B9E3-B3D0EC5A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and All code you write – you must be able to explain!</a:t>
            </a:r>
          </a:p>
          <a:p>
            <a:r>
              <a:rPr lang="en-US" dirty="0"/>
              <a:t>I dislike the sound of my voice being combined with that of yours, so let’s take turns speaking.</a:t>
            </a:r>
          </a:p>
          <a:p>
            <a:r>
              <a:rPr lang="en-US" dirty="0"/>
              <a:t>Failure to meet a deadline will result in 5 points subtracted from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43820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8543-217B-8749-AE68-938EAFC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2913-CE76-D941-A46E-2760FF0E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Https://www.hackerrank.com</a:t>
            </a:r>
            <a:r>
              <a:rPr lang="en-US" dirty="0"/>
              <a:t> -  practice environment, will be used in practice lessons</a:t>
            </a:r>
          </a:p>
          <a:p>
            <a:r>
              <a:rPr lang="en-US" dirty="0">
                <a:hlinkClick r:id="rId4"/>
              </a:rPr>
              <a:t>https://www.tutorialspoint.com/cprogramming/</a:t>
            </a:r>
            <a:r>
              <a:rPr lang="en-US" dirty="0"/>
              <a:t> - covers basic topics, that we will be going over during lessons.</a:t>
            </a:r>
          </a:p>
          <a:p>
            <a:r>
              <a:rPr lang="en-US" dirty="0">
                <a:hlinkClick r:id="rId5"/>
              </a:rPr>
              <a:t>https://www.gnu.org/software/gnu-c-manual/gnu-c-manual.html</a:t>
            </a:r>
            <a:r>
              <a:rPr lang="en-US" dirty="0"/>
              <a:t> – the C language reference.</a:t>
            </a:r>
          </a:p>
          <a:p>
            <a:r>
              <a:rPr lang="en-US" dirty="0">
                <a:hlinkClick r:id="rId6"/>
              </a:rPr>
              <a:t>https://www.tutorialspoint.com/compile_c_online.php</a:t>
            </a:r>
            <a:r>
              <a:rPr lang="en-US" dirty="0"/>
              <a:t> - online C compiler</a:t>
            </a:r>
          </a:p>
        </p:txBody>
      </p:sp>
    </p:spTree>
    <p:extLst>
      <p:ext uri="{BB962C8B-B14F-4D97-AF65-F5344CB8AC3E}">
        <p14:creationId xmlns:p14="http://schemas.microsoft.com/office/powerpoint/2010/main" val="294425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125-A55F-6A41-9346-0D81A2C4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73D6-7AC3-0C4C-9205-65112DC5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https://jmeubank.github.io/tdm-gcc/</a:t>
            </a:r>
            <a:r>
              <a:rPr lang="en-US" dirty="0"/>
              <a:t> - TDM GCC - C compiler for windows, easy to use and set up</a:t>
            </a:r>
          </a:p>
          <a:p>
            <a:r>
              <a:rPr lang="en-US" dirty="0">
                <a:hlinkClick r:id="rId3"/>
              </a:rPr>
              <a:t>https://code.visualstudio.com/</a:t>
            </a:r>
            <a:r>
              <a:rPr lang="en-US" dirty="0"/>
              <a:t> - Visual Studio Code IDE</a:t>
            </a:r>
          </a:p>
        </p:txBody>
      </p:sp>
    </p:spTree>
    <p:extLst>
      <p:ext uri="{BB962C8B-B14F-4D97-AF65-F5344CB8AC3E}">
        <p14:creationId xmlns:p14="http://schemas.microsoft.com/office/powerpoint/2010/main" val="381721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7F8-42B4-4649-B158-7A190A86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248A-8D69-9F4F-AEC3-145F4A74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https://discord.gg/PtSy7GBS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6272-7610-2142-9E6B-30B5129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Basics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49EAD6-1441-524A-B684-1F015EA4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513" y="2257138"/>
            <a:ext cx="3922713" cy="3220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27E5F-2323-D14E-B4CA-4D7499E60A40}"/>
              </a:ext>
            </a:extLst>
          </p:cNvPr>
          <p:cNvSpPr txBox="1"/>
          <p:nvPr/>
        </p:nvSpPr>
        <p:spPr>
          <a:xfrm>
            <a:off x="685801" y="2161502"/>
            <a:ext cx="4942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of software development is to create computer programs for the users.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Software developers achieve this through programming – creating the source code containing instructions for a computer to act in certain ways or  manipulate data in order to achieve some result.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4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8056-5581-974C-92B1-354E6FF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E182-1F11-1347-9C44-BE5FD94C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algorithm</a:t>
            </a:r>
            <a:r>
              <a:rPr lang="en-US" dirty="0"/>
              <a:t> is a set of instructions for solving a problem or accomplishing a task.</a:t>
            </a:r>
          </a:p>
          <a:p>
            <a:r>
              <a:rPr lang="en-US" dirty="0"/>
              <a:t>An example of an algorithm is a recipe.</a:t>
            </a:r>
          </a:p>
        </p:txBody>
      </p:sp>
    </p:spTree>
    <p:extLst>
      <p:ext uri="{BB962C8B-B14F-4D97-AF65-F5344CB8AC3E}">
        <p14:creationId xmlns:p14="http://schemas.microsoft.com/office/powerpoint/2010/main" val="235513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5702-E64D-7D49-AC58-8860DD9F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Excersise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2206-1012-4F46-B6E5-B85245C1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into groups of 2 – where one person will be the programmer and one, the computer</a:t>
            </a:r>
          </a:p>
          <a:p>
            <a:r>
              <a:rPr lang="en-US" dirty="0"/>
              <a:t>The programmer will be given an object to draw</a:t>
            </a:r>
          </a:p>
          <a:p>
            <a:r>
              <a:rPr lang="en-US" dirty="0"/>
              <a:t>The programmer will instruct the computer using only basic shapes (Square, Triangle, circle, line) and basic directions (Below, Above, To The Left, To The right, in the middle)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DB12-6376-E244-ABB9-08AEBAFC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2616-779E-0E40-9127-9C413A97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 developed by Alan Turing (1912 - 1954)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=dNRDvLACg5Q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D06C-A43B-194A-8B38-0EE9440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152F-6B19-6749-BBAC-A672399C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CCE-8A6D-1845-9144-EEB045F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be learning this semester?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3F08-F3C1-D347-BFF5-A5D873F4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Programming as the art of communication between person and machine.</a:t>
            </a:r>
          </a:p>
          <a:p>
            <a:pPr lvl="1"/>
            <a:r>
              <a:rPr lang="en-US" dirty="0"/>
              <a:t>Programming as a team-based effort of building something great.</a:t>
            </a:r>
          </a:p>
          <a:p>
            <a:pPr lvl="1"/>
            <a:r>
              <a:rPr lang="en-US" dirty="0"/>
              <a:t>The programmer’s mindset to solving a problem.</a:t>
            </a:r>
          </a:p>
          <a:p>
            <a:pPr lvl="1"/>
            <a:r>
              <a:rPr lang="en-US" dirty="0"/>
              <a:t>Programming from the machine’s perspective. </a:t>
            </a:r>
          </a:p>
          <a:p>
            <a:pPr lvl="1"/>
            <a:r>
              <a:rPr lang="en-US" dirty="0"/>
              <a:t>The basics of C -  the mother of </a:t>
            </a:r>
            <a:r>
              <a:rPr lang="en-US" strike="sngStrike" dirty="0"/>
              <a:t>all </a:t>
            </a:r>
            <a:r>
              <a:rPr lang="en-US" dirty="0"/>
              <a:t>most programming languages. </a:t>
            </a:r>
          </a:p>
          <a:p>
            <a:pPr lvl="1"/>
            <a:r>
              <a:rPr lang="en-US" dirty="0"/>
              <a:t>Fundamental concepts of computer science, software development and game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8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2ED1-3ED6-DD42-B206-EB44039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course be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344C-47AB-9F48-AAC1-EE5DEA61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4 lesson meeting will be divided into a theoretical part (2 lessons) and a practical part (2 lessons) to provide time for presentation of </a:t>
            </a:r>
            <a:r>
              <a:rPr lang="en-US" dirty="0" err="1"/>
              <a:t>homeworks</a:t>
            </a:r>
            <a:r>
              <a:rPr lang="en-US" dirty="0"/>
              <a:t> and solve </a:t>
            </a:r>
            <a:r>
              <a:rPr lang="en-US" dirty="0" err="1"/>
              <a:t>HackerRank</a:t>
            </a:r>
            <a:r>
              <a:rPr lang="en-US" dirty="0"/>
              <a:t> challenges. </a:t>
            </a:r>
          </a:p>
        </p:txBody>
      </p:sp>
    </p:spTree>
    <p:extLst>
      <p:ext uri="{BB962C8B-B14F-4D97-AF65-F5344CB8AC3E}">
        <p14:creationId xmlns:p14="http://schemas.microsoft.com/office/powerpoint/2010/main" val="41959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D8-9B8C-3540-AD3D-32E093C2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7D46-8DD6-774A-9D15-EA10CCD2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- 10. Oct 2022 14:00 [4h] – Course overview, Intro to C, compilation and Hello World </a:t>
            </a:r>
          </a:p>
          <a:p>
            <a:r>
              <a:rPr lang="en-US" dirty="0"/>
              <a:t>- 11. Oct 2022 14:00 [4h] –- Variables and statements , </a:t>
            </a:r>
          </a:p>
          <a:p>
            <a:r>
              <a:rPr lang="en-US" dirty="0"/>
              <a:t>- 18. Oct 2022 14:00 [4h] – Data Types</a:t>
            </a:r>
          </a:p>
          <a:p>
            <a:r>
              <a:rPr lang="en-US" dirty="0"/>
              <a:t>- 25. Oct 2022 10:00 [4h] – Loops and Functions</a:t>
            </a:r>
          </a:p>
          <a:p>
            <a:r>
              <a:rPr lang="en-US" dirty="0"/>
              <a:t>- 01. Nov 2022 10:00 [4h] – </a:t>
            </a:r>
            <a:r>
              <a:rPr lang="en-US" b="1" dirty="0"/>
              <a:t>First homework Deadline</a:t>
            </a:r>
            <a:endParaRPr lang="en-US" dirty="0"/>
          </a:p>
          <a:p>
            <a:r>
              <a:rPr lang="en-US" dirty="0"/>
              <a:t>- 08. Nov 2022 10:00 [4h] –Pointers and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EDB8-7808-724F-99FF-F919045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1634-2623-D949-9774-9C0E3BC2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- 15. Nov 2022 10:00 [4h] –  </a:t>
            </a:r>
            <a:r>
              <a:rPr lang="en-US" dirty="0"/>
              <a:t>Structures and Strings, Working with strings</a:t>
            </a:r>
            <a:endParaRPr lang="en-US" b="1" dirty="0"/>
          </a:p>
          <a:p>
            <a:r>
              <a:rPr lang="en-US" dirty="0"/>
              <a:t>- 22. Nov 2022 10:00 [4h] –  Data structures [Linked List], File I/O</a:t>
            </a:r>
          </a:p>
          <a:p>
            <a:r>
              <a:rPr lang="en-US" b="1" dirty="0"/>
              <a:t>- 29</a:t>
            </a:r>
            <a:r>
              <a:rPr lang="en-US" dirty="0"/>
              <a:t>. Nov 2022 10:00 [4h] - </a:t>
            </a:r>
            <a:r>
              <a:rPr lang="en-US" b="1" dirty="0"/>
              <a:t>Second Homework Deadline, Linked list [P]</a:t>
            </a:r>
            <a:endParaRPr lang="en-US" dirty="0"/>
          </a:p>
          <a:p>
            <a:r>
              <a:rPr lang="en-US" dirty="0"/>
              <a:t>- 06. </a:t>
            </a:r>
            <a:r>
              <a:rPr lang="en-US" b="1" dirty="0"/>
              <a:t>Dec</a:t>
            </a:r>
            <a:r>
              <a:rPr lang="en-US" dirty="0"/>
              <a:t> 2022 10:00 [4h] –</a:t>
            </a:r>
            <a:r>
              <a:rPr lang="en-US" b="1" dirty="0"/>
              <a:t>  </a:t>
            </a:r>
            <a:r>
              <a:rPr lang="en-US" dirty="0"/>
              <a:t>Overview of Object Oriented programming, C++</a:t>
            </a:r>
            <a:endParaRPr lang="en-US" b="1" dirty="0"/>
          </a:p>
          <a:p>
            <a:r>
              <a:rPr lang="en-US" b="1" dirty="0"/>
              <a:t>- 12. Dec </a:t>
            </a:r>
            <a:r>
              <a:rPr lang="en-US" dirty="0"/>
              <a:t>2022</a:t>
            </a:r>
            <a:r>
              <a:rPr lang="en-US" b="1" dirty="0"/>
              <a:t> 10:00 [4h] –</a:t>
            </a:r>
            <a:r>
              <a:rPr lang="en-US" dirty="0"/>
              <a:t>- Command Pattern</a:t>
            </a:r>
          </a:p>
          <a:p>
            <a:r>
              <a:rPr lang="en-US" dirty="0"/>
              <a:t>- 13. Dec 2022 10:00 [4h] – Player AI for Tic-Tac-Toe using Minimax</a:t>
            </a:r>
          </a:p>
          <a:p>
            <a:r>
              <a:rPr lang="en-US" b="1" dirty="0"/>
              <a:t>- 20. Dec </a:t>
            </a:r>
            <a:r>
              <a:rPr lang="en-US" dirty="0"/>
              <a:t>2022</a:t>
            </a:r>
            <a:r>
              <a:rPr lang="en-US" b="1" dirty="0"/>
              <a:t> 10:00 [4h] – Final project presentation [P]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C4CC-2431-F848-B9A2-CE29596D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6585-5735-BF49-B567-DD409E6B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 - Total challenges 11 easy and 9 medium – Each easy gives one point, and medium 2 points. (As a minimum, 10 challenges must be solved).  </a:t>
            </a:r>
            <a:r>
              <a:rPr lang="en-US" dirty="0" err="1"/>
              <a:t>Hackerrank</a:t>
            </a:r>
            <a:r>
              <a:rPr lang="en-US" dirty="0"/>
              <a:t> challenges will be solved during practice lessons, at an individual pace, with consultation available. </a:t>
            </a:r>
          </a:p>
          <a:p>
            <a:r>
              <a:rPr lang="en-US" dirty="0" err="1"/>
              <a:t>Homeworks</a:t>
            </a:r>
            <a:r>
              <a:rPr lang="en-US" dirty="0"/>
              <a:t> -  2 </a:t>
            </a:r>
            <a:r>
              <a:rPr lang="en-US" dirty="0" err="1"/>
              <a:t>homeworks</a:t>
            </a:r>
            <a:r>
              <a:rPr lang="en-US" dirty="0"/>
              <a:t> total, each giving 15 points.</a:t>
            </a:r>
          </a:p>
          <a:p>
            <a:r>
              <a:rPr lang="en-US" dirty="0"/>
              <a:t>Final project – will count for 50 points.</a:t>
            </a:r>
          </a:p>
        </p:txBody>
      </p:sp>
    </p:spTree>
    <p:extLst>
      <p:ext uri="{BB962C8B-B14F-4D97-AF65-F5344CB8AC3E}">
        <p14:creationId xmlns:p14="http://schemas.microsoft.com/office/powerpoint/2010/main" val="195758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77A-2832-CE44-AA5B-71D4191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6D0C-BCE0-E54F-8762-AAF1CB29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91-100p = “5”</a:t>
            </a:r>
          </a:p>
          <a:p>
            <a:r>
              <a:rPr lang="en-US" dirty="0"/>
              <a:t>81 -90 = ‘4”</a:t>
            </a:r>
          </a:p>
          <a:p>
            <a:r>
              <a:rPr lang="en-US" dirty="0"/>
              <a:t>71-80 = “3”</a:t>
            </a:r>
          </a:p>
          <a:p>
            <a:r>
              <a:rPr lang="en-US" dirty="0"/>
              <a:t>61-70 = ”2”</a:t>
            </a:r>
          </a:p>
          <a:p>
            <a:r>
              <a:rPr lang="en-US" dirty="0"/>
              <a:t>51 – 60 = “1”</a:t>
            </a:r>
          </a:p>
        </p:txBody>
      </p:sp>
    </p:spTree>
    <p:extLst>
      <p:ext uri="{BB962C8B-B14F-4D97-AF65-F5344CB8AC3E}">
        <p14:creationId xmlns:p14="http://schemas.microsoft.com/office/powerpoint/2010/main" val="3294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CC7-79EF-7B49-8A67-6E63FCF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homework  </a:t>
            </a:r>
            <a:r>
              <a:rPr lang="en-US" b="1" dirty="0"/>
              <a:t>- 1. Nov 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8369-16B4-A641-BF91-3F47FE6E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homework will be to create a basic calculator. The criteria will be:</a:t>
            </a:r>
            <a:br>
              <a:rPr lang="en-US" dirty="0"/>
            </a:br>
            <a:r>
              <a:rPr lang="en-US" dirty="0"/>
              <a:t>a) The calculator enables addition, subtraction, multiplication and division</a:t>
            </a:r>
            <a:br>
              <a:rPr lang="en-US" dirty="0"/>
            </a:br>
            <a:r>
              <a:rPr lang="en-US" dirty="0"/>
              <a:t>b) The calculator has an understandable user interface</a:t>
            </a:r>
            <a:br>
              <a:rPr lang="en-US" dirty="0"/>
            </a:br>
            <a:r>
              <a:rPr lang="en-US" dirty="0"/>
              <a:t>c) The calculator handles invalid input by the user by returning an error message where appropriate</a:t>
            </a:r>
            <a:br>
              <a:rPr lang="en-US" dirty="0"/>
            </a:br>
            <a:r>
              <a:rPr lang="en-US" dirty="0"/>
              <a:t>d) The results produced are correct.</a:t>
            </a:r>
            <a:br>
              <a:rPr lang="en-US" dirty="0"/>
            </a:br>
            <a:r>
              <a:rPr lang="en-US" dirty="0"/>
              <a:t>e) The calculator does not crash</a:t>
            </a:r>
          </a:p>
        </p:txBody>
      </p:sp>
    </p:spTree>
    <p:extLst>
      <p:ext uri="{BB962C8B-B14F-4D97-AF65-F5344CB8AC3E}">
        <p14:creationId xmlns:p14="http://schemas.microsoft.com/office/powerpoint/2010/main" val="276969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D63-91F1-A440-A514-0CD03C86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Homework - </a:t>
            </a:r>
            <a:r>
              <a:rPr lang="en-US" b="1" dirty="0"/>
              <a:t>29. Nov 2022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2CB0-B13B-7B4F-8D90-3525CF84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homework will be to create a game database application. </a:t>
            </a:r>
            <a:br>
              <a:rPr lang="en-US" dirty="0"/>
            </a:br>
            <a:r>
              <a:rPr lang="en-US" dirty="0"/>
              <a:t>a) The game database will be an application to store info about games that a person owns</a:t>
            </a:r>
            <a:br>
              <a:rPr lang="en-US" dirty="0"/>
            </a:br>
            <a:r>
              <a:rPr lang="en-US" dirty="0"/>
              <a:t>b) It should support adding new games and removing existing ones.</a:t>
            </a:r>
            <a:br>
              <a:rPr lang="en-US" dirty="0"/>
            </a:br>
            <a:r>
              <a:rPr lang="en-US" dirty="0"/>
              <a:t>c) It should be </a:t>
            </a:r>
            <a:r>
              <a:rPr lang="en-US" dirty="0" err="1"/>
              <a:t>queryable</a:t>
            </a:r>
            <a:r>
              <a:rPr lang="en-US" dirty="0"/>
              <a:t> by an identifier, Game title and Publisher</a:t>
            </a:r>
            <a:br>
              <a:rPr lang="en-US" dirty="0"/>
            </a:br>
            <a:r>
              <a:rPr lang="en-US" dirty="0"/>
              <a:t>d) All information should be stored in a file.</a:t>
            </a:r>
          </a:p>
        </p:txBody>
      </p:sp>
    </p:spTree>
    <p:extLst>
      <p:ext uri="{BB962C8B-B14F-4D97-AF65-F5344CB8AC3E}">
        <p14:creationId xmlns:p14="http://schemas.microsoft.com/office/powerpoint/2010/main" val="344874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264</TotalTime>
  <Words>1080</Words>
  <Application>Microsoft Macintosh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Intro to Programming</vt:lpstr>
      <vt:lpstr>What Will you be learning this semester?</vt:lpstr>
      <vt:lpstr>How will the course be structured?</vt:lpstr>
      <vt:lpstr>Meetings And Topics</vt:lpstr>
      <vt:lpstr>Meetings And Topics</vt:lpstr>
      <vt:lpstr>Grading</vt:lpstr>
      <vt:lpstr>Results</vt:lpstr>
      <vt:lpstr>First homework  - 1. Nov 2022</vt:lpstr>
      <vt:lpstr>Second Homework - 29. Nov 2022 </vt:lpstr>
      <vt:lpstr>Final Assignment</vt:lpstr>
      <vt:lpstr>Rules</vt:lpstr>
      <vt:lpstr>Useful resources</vt:lpstr>
      <vt:lpstr>Software we will use</vt:lpstr>
      <vt:lpstr>Course discord</vt:lpstr>
      <vt:lpstr>Software Development Basics</vt:lpstr>
      <vt:lpstr>Software Development Basics</vt:lpstr>
      <vt:lpstr>Excersise</vt:lpstr>
      <vt:lpstr>TURING Machine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Microsoft Office User</dc:creator>
  <cp:lastModifiedBy>Microsoft Office User</cp:lastModifiedBy>
  <cp:revision>22</cp:revision>
  <dcterms:created xsi:type="dcterms:W3CDTF">2019-09-16T03:07:52Z</dcterms:created>
  <dcterms:modified xsi:type="dcterms:W3CDTF">2022-10-10T06:14:48Z</dcterms:modified>
</cp:coreProperties>
</file>