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2"/>
  </p:handoutMasterIdLst>
  <p:sldIdLst>
    <p:sldId id="256" r:id="rId2"/>
    <p:sldId id="369" r:id="rId3"/>
    <p:sldId id="307" r:id="rId4"/>
    <p:sldId id="297" r:id="rId5"/>
    <p:sldId id="313" r:id="rId6"/>
    <p:sldId id="329" r:id="rId7"/>
    <p:sldId id="375" r:id="rId8"/>
    <p:sldId id="343" r:id="rId9"/>
    <p:sldId id="339" r:id="rId10"/>
    <p:sldId id="374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BB1"/>
    <a:srgbClr val="0A2B4A"/>
    <a:srgbClr val="6E3923"/>
    <a:srgbClr val="F2CEAD"/>
    <a:srgbClr val="534535"/>
    <a:srgbClr val="F89D72"/>
    <a:srgbClr val="FBBB92"/>
    <a:srgbClr val="8EC448"/>
    <a:srgbClr val="0092B3"/>
    <a:srgbClr val="B29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03" autoAdjust="0"/>
    <p:restoredTop sz="94660"/>
  </p:normalViewPr>
  <p:slideViewPr>
    <p:cSldViewPr snapToGrid="0">
      <p:cViewPr varScale="1">
        <p:scale>
          <a:sx n="37" d="100"/>
          <a:sy n="37" d="100"/>
        </p:scale>
        <p:origin x="2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84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44F88-F23D-4419-AF93-2EEB8BEFA09C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D0577-A331-4334-A834-EBEBA1B3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126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0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5964" y="887506"/>
            <a:ext cx="21025723" cy="11833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1675964" y="1882590"/>
            <a:ext cx="21025722" cy="56477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endParaRPr lang="en-US" dirty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378602" y="3442451"/>
            <a:ext cx="3976086" cy="626632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5789692" y="3442450"/>
            <a:ext cx="3976086" cy="626632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10200782" y="3442450"/>
            <a:ext cx="3976086" cy="626632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0"/>
          </p:nvPr>
        </p:nvSpPr>
        <p:spPr>
          <a:xfrm>
            <a:off x="14611872" y="3442450"/>
            <a:ext cx="3976086" cy="626632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19022962" y="3442450"/>
            <a:ext cx="3976086" cy="626632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761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5964" y="887506"/>
            <a:ext cx="21025723" cy="11833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1675964" y="1882590"/>
            <a:ext cx="21025722" cy="56477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013071" y="4783044"/>
            <a:ext cx="3413690" cy="3413690"/>
          </a:xfrm>
          <a:custGeom>
            <a:avLst/>
            <a:gdLst>
              <a:gd name="connsiteX0" fmla="*/ 1706845 w 3413690"/>
              <a:gd name="connsiteY0" fmla="*/ 0 h 3413690"/>
              <a:gd name="connsiteX1" fmla="*/ 3413690 w 3413690"/>
              <a:gd name="connsiteY1" fmla="*/ 1706845 h 3413690"/>
              <a:gd name="connsiteX2" fmla="*/ 1706845 w 3413690"/>
              <a:gd name="connsiteY2" fmla="*/ 3413690 h 3413690"/>
              <a:gd name="connsiteX3" fmla="*/ 0 w 3413690"/>
              <a:gd name="connsiteY3" fmla="*/ 1706845 h 3413690"/>
              <a:gd name="connsiteX4" fmla="*/ 1706845 w 3413690"/>
              <a:gd name="connsiteY4" fmla="*/ 0 h 3413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3690" h="3413690">
                <a:moveTo>
                  <a:pt x="1706845" y="0"/>
                </a:moveTo>
                <a:cubicBezTo>
                  <a:pt x="2649509" y="0"/>
                  <a:pt x="3413690" y="764181"/>
                  <a:pt x="3413690" y="1706845"/>
                </a:cubicBezTo>
                <a:cubicBezTo>
                  <a:pt x="3413690" y="2649509"/>
                  <a:pt x="2649509" y="3413690"/>
                  <a:pt x="1706845" y="3413690"/>
                </a:cubicBezTo>
                <a:cubicBezTo>
                  <a:pt x="764181" y="3413690"/>
                  <a:pt x="0" y="2649509"/>
                  <a:pt x="0" y="1706845"/>
                </a:cubicBezTo>
                <a:cubicBezTo>
                  <a:pt x="0" y="764181"/>
                  <a:pt x="764181" y="0"/>
                  <a:pt x="17068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6260675" y="4783045"/>
            <a:ext cx="3413690" cy="3413690"/>
          </a:xfrm>
          <a:custGeom>
            <a:avLst/>
            <a:gdLst>
              <a:gd name="connsiteX0" fmla="*/ 1706845 w 3413690"/>
              <a:gd name="connsiteY0" fmla="*/ 0 h 3413690"/>
              <a:gd name="connsiteX1" fmla="*/ 3413690 w 3413690"/>
              <a:gd name="connsiteY1" fmla="*/ 1706845 h 3413690"/>
              <a:gd name="connsiteX2" fmla="*/ 1706845 w 3413690"/>
              <a:gd name="connsiteY2" fmla="*/ 3413690 h 3413690"/>
              <a:gd name="connsiteX3" fmla="*/ 0 w 3413690"/>
              <a:gd name="connsiteY3" fmla="*/ 1706845 h 3413690"/>
              <a:gd name="connsiteX4" fmla="*/ 1706845 w 3413690"/>
              <a:gd name="connsiteY4" fmla="*/ 0 h 3413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3690" h="3413690">
                <a:moveTo>
                  <a:pt x="1706845" y="0"/>
                </a:moveTo>
                <a:cubicBezTo>
                  <a:pt x="2649509" y="0"/>
                  <a:pt x="3413690" y="764181"/>
                  <a:pt x="3413690" y="1706845"/>
                </a:cubicBezTo>
                <a:cubicBezTo>
                  <a:pt x="3413690" y="2649509"/>
                  <a:pt x="2649509" y="3413690"/>
                  <a:pt x="1706845" y="3413690"/>
                </a:cubicBezTo>
                <a:cubicBezTo>
                  <a:pt x="764181" y="3413690"/>
                  <a:pt x="0" y="2649509"/>
                  <a:pt x="0" y="1706845"/>
                </a:cubicBezTo>
                <a:cubicBezTo>
                  <a:pt x="0" y="764181"/>
                  <a:pt x="764181" y="0"/>
                  <a:pt x="17068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6"/>
          </p:nvPr>
        </p:nvSpPr>
        <p:spPr>
          <a:xfrm>
            <a:off x="10508280" y="4783044"/>
            <a:ext cx="3413690" cy="3413690"/>
          </a:xfrm>
          <a:custGeom>
            <a:avLst/>
            <a:gdLst>
              <a:gd name="connsiteX0" fmla="*/ 1706845 w 3413690"/>
              <a:gd name="connsiteY0" fmla="*/ 0 h 3413690"/>
              <a:gd name="connsiteX1" fmla="*/ 3413690 w 3413690"/>
              <a:gd name="connsiteY1" fmla="*/ 1706845 h 3413690"/>
              <a:gd name="connsiteX2" fmla="*/ 1706845 w 3413690"/>
              <a:gd name="connsiteY2" fmla="*/ 3413690 h 3413690"/>
              <a:gd name="connsiteX3" fmla="*/ 0 w 3413690"/>
              <a:gd name="connsiteY3" fmla="*/ 1706845 h 3413690"/>
              <a:gd name="connsiteX4" fmla="*/ 1706845 w 3413690"/>
              <a:gd name="connsiteY4" fmla="*/ 0 h 3413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3690" h="3413690">
                <a:moveTo>
                  <a:pt x="1706845" y="0"/>
                </a:moveTo>
                <a:cubicBezTo>
                  <a:pt x="2649509" y="0"/>
                  <a:pt x="3413690" y="764181"/>
                  <a:pt x="3413690" y="1706845"/>
                </a:cubicBezTo>
                <a:cubicBezTo>
                  <a:pt x="3413690" y="2649509"/>
                  <a:pt x="2649509" y="3413690"/>
                  <a:pt x="1706845" y="3413690"/>
                </a:cubicBezTo>
                <a:cubicBezTo>
                  <a:pt x="764181" y="3413690"/>
                  <a:pt x="0" y="2649509"/>
                  <a:pt x="0" y="1706845"/>
                </a:cubicBezTo>
                <a:cubicBezTo>
                  <a:pt x="0" y="764181"/>
                  <a:pt x="764181" y="0"/>
                  <a:pt x="17068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14755884" y="4783045"/>
            <a:ext cx="3413690" cy="3413690"/>
          </a:xfrm>
          <a:custGeom>
            <a:avLst/>
            <a:gdLst>
              <a:gd name="connsiteX0" fmla="*/ 1706845 w 3413690"/>
              <a:gd name="connsiteY0" fmla="*/ 0 h 3413690"/>
              <a:gd name="connsiteX1" fmla="*/ 3413690 w 3413690"/>
              <a:gd name="connsiteY1" fmla="*/ 1706845 h 3413690"/>
              <a:gd name="connsiteX2" fmla="*/ 1706845 w 3413690"/>
              <a:gd name="connsiteY2" fmla="*/ 3413690 h 3413690"/>
              <a:gd name="connsiteX3" fmla="*/ 0 w 3413690"/>
              <a:gd name="connsiteY3" fmla="*/ 1706845 h 3413690"/>
              <a:gd name="connsiteX4" fmla="*/ 1706845 w 3413690"/>
              <a:gd name="connsiteY4" fmla="*/ 0 h 3413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3690" h="3413690">
                <a:moveTo>
                  <a:pt x="1706845" y="0"/>
                </a:moveTo>
                <a:cubicBezTo>
                  <a:pt x="2649508" y="0"/>
                  <a:pt x="3413690" y="764181"/>
                  <a:pt x="3413690" y="1706845"/>
                </a:cubicBezTo>
                <a:cubicBezTo>
                  <a:pt x="3413690" y="2649509"/>
                  <a:pt x="2649508" y="3413690"/>
                  <a:pt x="1706845" y="3413690"/>
                </a:cubicBezTo>
                <a:cubicBezTo>
                  <a:pt x="764181" y="3413690"/>
                  <a:pt x="0" y="2649509"/>
                  <a:pt x="0" y="1706845"/>
                </a:cubicBezTo>
                <a:cubicBezTo>
                  <a:pt x="0" y="764181"/>
                  <a:pt x="764181" y="0"/>
                  <a:pt x="17068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19003487" y="4783044"/>
            <a:ext cx="3413690" cy="3413690"/>
          </a:xfrm>
          <a:custGeom>
            <a:avLst/>
            <a:gdLst>
              <a:gd name="connsiteX0" fmla="*/ 1706844 w 3413690"/>
              <a:gd name="connsiteY0" fmla="*/ 0 h 3413690"/>
              <a:gd name="connsiteX1" fmla="*/ 3413690 w 3413690"/>
              <a:gd name="connsiteY1" fmla="*/ 1706845 h 3413690"/>
              <a:gd name="connsiteX2" fmla="*/ 1706844 w 3413690"/>
              <a:gd name="connsiteY2" fmla="*/ 3413690 h 3413690"/>
              <a:gd name="connsiteX3" fmla="*/ 0 w 3413690"/>
              <a:gd name="connsiteY3" fmla="*/ 1706845 h 3413690"/>
              <a:gd name="connsiteX4" fmla="*/ 1706844 w 3413690"/>
              <a:gd name="connsiteY4" fmla="*/ 0 h 3413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3690" h="3413690">
                <a:moveTo>
                  <a:pt x="1706844" y="0"/>
                </a:moveTo>
                <a:cubicBezTo>
                  <a:pt x="2649508" y="0"/>
                  <a:pt x="3413690" y="764181"/>
                  <a:pt x="3413690" y="1706845"/>
                </a:cubicBezTo>
                <a:cubicBezTo>
                  <a:pt x="3413690" y="2649509"/>
                  <a:pt x="2649508" y="3413690"/>
                  <a:pt x="1706844" y="3413690"/>
                </a:cubicBezTo>
                <a:cubicBezTo>
                  <a:pt x="764180" y="3413690"/>
                  <a:pt x="0" y="2649509"/>
                  <a:pt x="0" y="1706845"/>
                </a:cubicBezTo>
                <a:cubicBezTo>
                  <a:pt x="0" y="764181"/>
                  <a:pt x="764180" y="0"/>
                  <a:pt x="17068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7" name="Arc 26"/>
          <p:cNvSpPr/>
          <p:nvPr userDrawn="1"/>
        </p:nvSpPr>
        <p:spPr>
          <a:xfrm>
            <a:off x="3738288" y="3946027"/>
            <a:ext cx="4331154" cy="4250707"/>
          </a:xfrm>
          <a:prstGeom prst="arc">
            <a:avLst>
              <a:gd name="adj1" fmla="val 13111278"/>
              <a:gd name="adj2" fmla="val 19217997"/>
            </a:avLst>
          </a:prstGeom>
          <a:ln w="19050">
            <a:solidFill>
              <a:schemeClr val="tx2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/>
          <p:cNvSpPr/>
          <p:nvPr userDrawn="1"/>
        </p:nvSpPr>
        <p:spPr>
          <a:xfrm>
            <a:off x="8074717" y="3946027"/>
            <a:ext cx="4331154" cy="4250707"/>
          </a:xfrm>
          <a:prstGeom prst="arc">
            <a:avLst>
              <a:gd name="adj1" fmla="val 13111278"/>
              <a:gd name="adj2" fmla="val 19217997"/>
            </a:avLst>
          </a:prstGeom>
          <a:ln w="19050">
            <a:solidFill>
              <a:schemeClr val="tx2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c 28"/>
          <p:cNvSpPr/>
          <p:nvPr userDrawn="1"/>
        </p:nvSpPr>
        <p:spPr>
          <a:xfrm>
            <a:off x="12215125" y="3946026"/>
            <a:ext cx="4331154" cy="4250707"/>
          </a:xfrm>
          <a:prstGeom prst="arc">
            <a:avLst>
              <a:gd name="adj1" fmla="val 13111278"/>
              <a:gd name="adj2" fmla="val 19217997"/>
            </a:avLst>
          </a:prstGeom>
          <a:ln w="19050">
            <a:solidFill>
              <a:schemeClr val="tx2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c 29"/>
          <p:cNvSpPr/>
          <p:nvPr userDrawn="1"/>
        </p:nvSpPr>
        <p:spPr>
          <a:xfrm>
            <a:off x="16546279" y="3946026"/>
            <a:ext cx="4331154" cy="4250707"/>
          </a:xfrm>
          <a:prstGeom prst="arc">
            <a:avLst>
              <a:gd name="adj1" fmla="val 13111278"/>
              <a:gd name="adj2" fmla="val 19217997"/>
            </a:avLst>
          </a:prstGeom>
          <a:ln w="19050">
            <a:solidFill>
              <a:schemeClr val="tx2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/>
          <p:cNvSpPr/>
          <p:nvPr userDrawn="1"/>
        </p:nvSpPr>
        <p:spPr>
          <a:xfrm>
            <a:off x="2013071" y="8840968"/>
            <a:ext cx="3413690" cy="854427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ounded Rectangle 31"/>
          <p:cNvSpPr/>
          <p:nvPr userDrawn="1"/>
        </p:nvSpPr>
        <p:spPr>
          <a:xfrm>
            <a:off x="6260675" y="8840968"/>
            <a:ext cx="3413690" cy="85442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ounded Rectangle 32"/>
          <p:cNvSpPr/>
          <p:nvPr userDrawn="1"/>
        </p:nvSpPr>
        <p:spPr>
          <a:xfrm>
            <a:off x="10508280" y="8840966"/>
            <a:ext cx="3413690" cy="85442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ounded Rectangle 33"/>
          <p:cNvSpPr/>
          <p:nvPr userDrawn="1"/>
        </p:nvSpPr>
        <p:spPr>
          <a:xfrm>
            <a:off x="14755884" y="8840965"/>
            <a:ext cx="3413690" cy="85442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 userDrawn="1"/>
        </p:nvSpPr>
        <p:spPr>
          <a:xfrm>
            <a:off x="19003487" y="8840965"/>
            <a:ext cx="3413690" cy="85442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013070" y="9019516"/>
            <a:ext cx="3413690" cy="577063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2013071" y="10070688"/>
            <a:ext cx="3413690" cy="1601360"/>
          </a:xfrm>
        </p:spPr>
        <p:txBody>
          <a:bodyPr>
            <a:normAutofit/>
          </a:bodyPr>
          <a:lstStyle>
            <a:lvl1pPr algn="ctr">
              <a:defRPr sz="2000">
                <a:latin typeface="+mn-lt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260675" y="9033752"/>
            <a:ext cx="3413690" cy="577063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10508280" y="9019516"/>
            <a:ext cx="3413690" cy="577063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14755883" y="9019516"/>
            <a:ext cx="3413690" cy="577063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19003487" y="9019515"/>
            <a:ext cx="3413690" cy="577063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6260675" y="10070688"/>
            <a:ext cx="3413690" cy="1601360"/>
          </a:xfrm>
        </p:spPr>
        <p:txBody>
          <a:bodyPr>
            <a:normAutofit/>
          </a:bodyPr>
          <a:lstStyle>
            <a:lvl1pPr algn="ctr">
              <a:defRPr sz="2000">
                <a:latin typeface="+mn-lt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6"/>
          </p:nvPr>
        </p:nvSpPr>
        <p:spPr>
          <a:xfrm>
            <a:off x="10508280" y="10069227"/>
            <a:ext cx="3413690" cy="1601360"/>
          </a:xfrm>
        </p:spPr>
        <p:txBody>
          <a:bodyPr>
            <a:normAutofit/>
          </a:bodyPr>
          <a:lstStyle>
            <a:lvl1pPr algn="ctr">
              <a:defRPr sz="2000">
                <a:latin typeface="+mn-lt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14755883" y="10072878"/>
            <a:ext cx="3413690" cy="1601360"/>
          </a:xfrm>
        </p:spPr>
        <p:txBody>
          <a:bodyPr>
            <a:normAutofit/>
          </a:bodyPr>
          <a:lstStyle>
            <a:lvl1pPr algn="ctr">
              <a:defRPr sz="2000">
                <a:latin typeface="+mn-lt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28"/>
          </p:nvPr>
        </p:nvSpPr>
        <p:spPr>
          <a:xfrm>
            <a:off x="19003486" y="10069227"/>
            <a:ext cx="3413690" cy="1601360"/>
          </a:xfrm>
        </p:spPr>
        <p:txBody>
          <a:bodyPr>
            <a:normAutofit/>
          </a:bodyPr>
          <a:lstStyle>
            <a:lvl1pPr algn="ctr">
              <a:defRPr sz="2000">
                <a:latin typeface="+mn-lt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9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250"/>
                            </p:stCondLst>
                            <p:childTnLst>
                              <p:par>
                                <p:cTn id="8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250"/>
                            </p:stCondLst>
                            <p:childTnLst>
                              <p:par>
                                <p:cTn id="9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7" grpId="0" animBg="1"/>
      <p:bldP spid="20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3527741" y="1096963"/>
            <a:ext cx="10849909" cy="57610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3527740" y="6858000"/>
            <a:ext cx="10849909" cy="57610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804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3" y="1096963"/>
            <a:ext cx="10849909" cy="57610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2" y="6858000"/>
            <a:ext cx="10849909" cy="57610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478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5964" y="887506"/>
            <a:ext cx="21025723" cy="11833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1675964" y="1882590"/>
            <a:ext cx="21025722" cy="56477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675964" y="3254190"/>
            <a:ext cx="4077136" cy="346934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905500" y="3254190"/>
            <a:ext cx="9949378" cy="346934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1675964" y="6875932"/>
            <a:ext cx="4077136" cy="346934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5905500" y="6875932"/>
            <a:ext cx="4077136" cy="346934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10135036" y="6875932"/>
            <a:ext cx="5719842" cy="346934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5956478" y="3254190"/>
            <a:ext cx="6745208" cy="709108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802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027113" y="3312458"/>
            <a:ext cx="6745208" cy="660698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7924721" y="3312458"/>
            <a:ext cx="5791279" cy="319591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7924720" y="6723529"/>
            <a:ext cx="5791279" cy="553514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1027113" y="10134598"/>
            <a:ext cx="6745208" cy="2124077"/>
          </a:xfrm>
          <a:solidFill>
            <a:schemeClr val="accent1"/>
          </a:solidFill>
        </p:spPr>
        <p:txBody>
          <a:bodyPr/>
          <a:lstStyle/>
          <a:p>
            <a:r>
              <a:rPr lang="id-ID" dirty="0"/>
              <a:t>-</a:t>
            </a:r>
            <a:endParaRPr lang="en-AU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675964" y="887506"/>
            <a:ext cx="21025723" cy="11833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3"/>
          </p:nvPr>
        </p:nvSpPr>
        <p:spPr>
          <a:xfrm>
            <a:off x="1675964" y="1882590"/>
            <a:ext cx="21025722" cy="56477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7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027113" y="1096962"/>
            <a:ext cx="11161712" cy="501808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7822767" y="6343650"/>
            <a:ext cx="4366057" cy="357187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12417425" y="1096963"/>
            <a:ext cx="4366057" cy="357187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027113" y="6270625"/>
            <a:ext cx="6545262" cy="684440"/>
          </a:xfrm>
        </p:spPr>
        <p:txBody>
          <a:bodyPr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027113" y="6955066"/>
            <a:ext cx="6545262" cy="2960460"/>
          </a:xfrm>
        </p:spPr>
        <p:txBody>
          <a:bodyPr>
            <a:normAutofit/>
          </a:bodyPr>
          <a:lstStyle>
            <a:lvl1pPr algn="just">
              <a:lnSpc>
                <a:spcPct val="150000"/>
              </a:lnSpc>
              <a:defRPr sz="2400">
                <a:latin typeface="+mn-lt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1027112" y="10086977"/>
            <a:ext cx="11161711" cy="2114548"/>
          </a:xfrm>
        </p:spPr>
        <p:txBody>
          <a:bodyPr>
            <a:normAutofit/>
          </a:bodyPr>
          <a:lstStyle>
            <a:lvl1pPr algn="just">
              <a:lnSpc>
                <a:spcPct val="150000"/>
              </a:lnSpc>
              <a:defRPr sz="2400">
                <a:latin typeface="+mn-lt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12417424" y="4897438"/>
            <a:ext cx="4366057" cy="501808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17012081" y="1096961"/>
            <a:ext cx="6338457" cy="88185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546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5372100"/>
            <a:ext cx="21025723" cy="1972842"/>
          </a:xfrm>
        </p:spPr>
        <p:txBody>
          <a:bodyPr>
            <a:normAutofit/>
          </a:bodyPr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818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5964" y="887506"/>
            <a:ext cx="21025723" cy="11833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1675964" y="1882590"/>
            <a:ext cx="21025722" cy="56477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endParaRPr lang="en-US" dirty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675964" y="7404851"/>
            <a:ext cx="3421998" cy="372034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5714564" y="7404851"/>
            <a:ext cx="3421998" cy="372034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9753164" y="7404851"/>
            <a:ext cx="3421998" cy="372034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0"/>
          </p:nvPr>
        </p:nvSpPr>
        <p:spPr>
          <a:xfrm>
            <a:off x="13794717" y="7404851"/>
            <a:ext cx="3421998" cy="372034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47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774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5964" y="887506"/>
            <a:ext cx="21025723" cy="11833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1675964" y="1882590"/>
            <a:ext cx="21025722" cy="56477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56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5964" y="887506"/>
            <a:ext cx="21025723" cy="11833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1675964" y="1882590"/>
            <a:ext cx="21025722" cy="56477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2184400" y="4126008"/>
            <a:ext cx="3352800" cy="3352800"/>
          </a:xfrm>
          <a:custGeom>
            <a:avLst/>
            <a:gdLst>
              <a:gd name="connsiteX0" fmla="*/ 1676400 w 3352800"/>
              <a:gd name="connsiteY0" fmla="*/ 0 h 3352800"/>
              <a:gd name="connsiteX1" fmla="*/ 3352800 w 3352800"/>
              <a:gd name="connsiteY1" fmla="*/ 1676400 h 3352800"/>
              <a:gd name="connsiteX2" fmla="*/ 1676400 w 3352800"/>
              <a:gd name="connsiteY2" fmla="*/ 3352800 h 3352800"/>
              <a:gd name="connsiteX3" fmla="*/ 0 w 3352800"/>
              <a:gd name="connsiteY3" fmla="*/ 1676400 h 3352800"/>
              <a:gd name="connsiteX4" fmla="*/ 1676400 w 3352800"/>
              <a:gd name="connsiteY4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3352800">
                <a:moveTo>
                  <a:pt x="1676400" y="0"/>
                </a:moveTo>
                <a:cubicBezTo>
                  <a:pt x="2602250" y="0"/>
                  <a:pt x="3352800" y="750550"/>
                  <a:pt x="3352800" y="1676400"/>
                </a:cubicBezTo>
                <a:cubicBezTo>
                  <a:pt x="3352800" y="2602250"/>
                  <a:pt x="2602250" y="3352800"/>
                  <a:pt x="1676400" y="3352800"/>
                </a:cubicBezTo>
                <a:cubicBezTo>
                  <a:pt x="750550" y="3352800"/>
                  <a:pt x="0" y="2602250"/>
                  <a:pt x="0" y="1676400"/>
                </a:cubicBezTo>
                <a:cubicBezTo>
                  <a:pt x="0" y="750550"/>
                  <a:pt x="750550" y="0"/>
                  <a:pt x="16764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7719497" y="4126007"/>
            <a:ext cx="3352800" cy="3352800"/>
          </a:xfrm>
          <a:custGeom>
            <a:avLst/>
            <a:gdLst>
              <a:gd name="connsiteX0" fmla="*/ 1676400 w 3352800"/>
              <a:gd name="connsiteY0" fmla="*/ 0 h 3352800"/>
              <a:gd name="connsiteX1" fmla="*/ 3352800 w 3352800"/>
              <a:gd name="connsiteY1" fmla="*/ 1676400 h 3352800"/>
              <a:gd name="connsiteX2" fmla="*/ 1676400 w 3352800"/>
              <a:gd name="connsiteY2" fmla="*/ 3352800 h 3352800"/>
              <a:gd name="connsiteX3" fmla="*/ 0 w 3352800"/>
              <a:gd name="connsiteY3" fmla="*/ 1676400 h 3352800"/>
              <a:gd name="connsiteX4" fmla="*/ 1676400 w 3352800"/>
              <a:gd name="connsiteY4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3352800">
                <a:moveTo>
                  <a:pt x="1676400" y="0"/>
                </a:moveTo>
                <a:cubicBezTo>
                  <a:pt x="2602250" y="0"/>
                  <a:pt x="3352800" y="750550"/>
                  <a:pt x="3352800" y="1676400"/>
                </a:cubicBezTo>
                <a:cubicBezTo>
                  <a:pt x="3352800" y="2602250"/>
                  <a:pt x="2602250" y="3352800"/>
                  <a:pt x="1676400" y="3352800"/>
                </a:cubicBezTo>
                <a:cubicBezTo>
                  <a:pt x="750550" y="3352800"/>
                  <a:pt x="0" y="2602250"/>
                  <a:pt x="0" y="1676400"/>
                </a:cubicBezTo>
                <a:cubicBezTo>
                  <a:pt x="0" y="750550"/>
                  <a:pt x="750550" y="0"/>
                  <a:pt x="16764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13254594" y="4126007"/>
            <a:ext cx="3352800" cy="3352800"/>
          </a:xfrm>
          <a:custGeom>
            <a:avLst/>
            <a:gdLst>
              <a:gd name="connsiteX0" fmla="*/ 1676400 w 3352800"/>
              <a:gd name="connsiteY0" fmla="*/ 0 h 3352800"/>
              <a:gd name="connsiteX1" fmla="*/ 3352800 w 3352800"/>
              <a:gd name="connsiteY1" fmla="*/ 1676400 h 3352800"/>
              <a:gd name="connsiteX2" fmla="*/ 1676400 w 3352800"/>
              <a:gd name="connsiteY2" fmla="*/ 3352800 h 3352800"/>
              <a:gd name="connsiteX3" fmla="*/ 0 w 3352800"/>
              <a:gd name="connsiteY3" fmla="*/ 1676400 h 3352800"/>
              <a:gd name="connsiteX4" fmla="*/ 1676400 w 3352800"/>
              <a:gd name="connsiteY4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3352800">
                <a:moveTo>
                  <a:pt x="1676400" y="0"/>
                </a:moveTo>
                <a:cubicBezTo>
                  <a:pt x="2602250" y="0"/>
                  <a:pt x="3352800" y="750550"/>
                  <a:pt x="3352800" y="1676400"/>
                </a:cubicBezTo>
                <a:cubicBezTo>
                  <a:pt x="3352800" y="2602250"/>
                  <a:pt x="2602250" y="3352800"/>
                  <a:pt x="1676400" y="3352800"/>
                </a:cubicBezTo>
                <a:cubicBezTo>
                  <a:pt x="750550" y="3352800"/>
                  <a:pt x="0" y="2602250"/>
                  <a:pt x="0" y="1676400"/>
                </a:cubicBezTo>
                <a:cubicBezTo>
                  <a:pt x="0" y="750550"/>
                  <a:pt x="750550" y="0"/>
                  <a:pt x="16764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7"/>
          </p:nvPr>
        </p:nvSpPr>
        <p:spPr>
          <a:xfrm>
            <a:off x="18789691" y="4126007"/>
            <a:ext cx="3352800" cy="3352800"/>
          </a:xfrm>
          <a:custGeom>
            <a:avLst/>
            <a:gdLst>
              <a:gd name="connsiteX0" fmla="*/ 1676400 w 3352800"/>
              <a:gd name="connsiteY0" fmla="*/ 0 h 3352800"/>
              <a:gd name="connsiteX1" fmla="*/ 3352800 w 3352800"/>
              <a:gd name="connsiteY1" fmla="*/ 1676400 h 3352800"/>
              <a:gd name="connsiteX2" fmla="*/ 1676400 w 3352800"/>
              <a:gd name="connsiteY2" fmla="*/ 3352800 h 3352800"/>
              <a:gd name="connsiteX3" fmla="*/ 0 w 3352800"/>
              <a:gd name="connsiteY3" fmla="*/ 1676400 h 3352800"/>
              <a:gd name="connsiteX4" fmla="*/ 1676400 w 3352800"/>
              <a:gd name="connsiteY4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3352800">
                <a:moveTo>
                  <a:pt x="1676400" y="0"/>
                </a:moveTo>
                <a:cubicBezTo>
                  <a:pt x="2602248" y="0"/>
                  <a:pt x="3352800" y="750550"/>
                  <a:pt x="3352800" y="1676400"/>
                </a:cubicBezTo>
                <a:cubicBezTo>
                  <a:pt x="3352800" y="2602250"/>
                  <a:pt x="2602248" y="3352800"/>
                  <a:pt x="1676400" y="3352800"/>
                </a:cubicBezTo>
                <a:cubicBezTo>
                  <a:pt x="750548" y="3352800"/>
                  <a:pt x="0" y="2602250"/>
                  <a:pt x="0" y="1676400"/>
                </a:cubicBezTo>
                <a:cubicBezTo>
                  <a:pt x="0" y="750550"/>
                  <a:pt x="750548" y="0"/>
                  <a:pt x="16764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958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animBg="1"/>
      <p:bldP spid="21" grpId="0" animBg="1"/>
      <p:bldP spid="24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0" y="4342"/>
            <a:ext cx="24377650" cy="1371165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4342"/>
            <a:ext cx="24362925" cy="13711658"/>
          </a:xfrm>
          <a:solidFill>
            <a:schemeClr val="tx1">
              <a:lumMod val="75000"/>
              <a:lumOff val="25000"/>
              <a:alpha val="70000"/>
            </a:schemeClr>
          </a:solidFill>
        </p:spPr>
        <p:txBody>
          <a:bodyPr/>
          <a:lstStyle>
            <a:lvl1pPr algn="r">
              <a:defRPr/>
            </a:lvl1pPr>
          </a:lstStyle>
          <a:p>
            <a:r>
              <a:rPr lang="id-ID" dirty="0"/>
              <a:t>-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5372100"/>
            <a:ext cx="21025723" cy="1972842"/>
          </a:xfrm>
        </p:spPr>
        <p:txBody>
          <a:bodyPr>
            <a:norm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807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563225" y="4943474"/>
            <a:ext cx="3305175" cy="4381500"/>
          </a:xfrm>
          <a:custGeom>
            <a:avLst/>
            <a:gdLst>
              <a:gd name="connsiteX0" fmla="*/ 0 w 3305175"/>
              <a:gd name="connsiteY0" fmla="*/ 0 h 4381500"/>
              <a:gd name="connsiteX1" fmla="*/ 3305175 w 3305175"/>
              <a:gd name="connsiteY1" fmla="*/ 0 h 4381500"/>
              <a:gd name="connsiteX2" fmla="*/ 3305175 w 3305175"/>
              <a:gd name="connsiteY2" fmla="*/ 4381500 h 4381500"/>
              <a:gd name="connsiteX3" fmla="*/ 0 w 3305175"/>
              <a:gd name="connsiteY3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5175" h="4381500">
                <a:moveTo>
                  <a:pt x="0" y="0"/>
                </a:moveTo>
                <a:lnTo>
                  <a:pt x="3305175" y="0"/>
                </a:lnTo>
                <a:lnTo>
                  <a:pt x="3305175" y="4381500"/>
                </a:lnTo>
                <a:lnTo>
                  <a:pt x="0" y="4381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675964" y="887506"/>
            <a:ext cx="21025723" cy="11833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4"/>
          </p:nvPr>
        </p:nvSpPr>
        <p:spPr>
          <a:xfrm>
            <a:off x="1675964" y="1882590"/>
            <a:ext cx="21025722" cy="56477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175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59952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5964" y="857250"/>
            <a:ext cx="21025723" cy="12135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ctr"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1675964" y="2070848"/>
            <a:ext cx="21025722" cy="56477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605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1023599" y="6261101"/>
            <a:ext cx="2527300" cy="4254500"/>
          </a:xfrm>
          <a:custGeom>
            <a:avLst/>
            <a:gdLst>
              <a:gd name="connsiteX0" fmla="*/ 0 w 2527300"/>
              <a:gd name="connsiteY0" fmla="*/ 0 h 4254500"/>
              <a:gd name="connsiteX1" fmla="*/ 2527300 w 2527300"/>
              <a:gd name="connsiteY1" fmla="*/ 0 h 4254500"/>
              <a:gd name="connsiteX2" fmla="*/ 2527300 w 2527300"/>
              <a:gd name="connsiteY2" fmla="*/ 4254500 h 4254500"/>
              <a:gd name="connsiteX3" fmla="*/ 0 w 2527300"/>
              <a:gd name="connsiteY3" fmla="*/ 4254500 h 425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300" h="4254500">
                <a:moveTo>
                  <a:pt x="0" y="0"/>
                </a:moveTo>
                <a:lnTo>
                  <a:pt x="2527300" y="0"/>
                </a:lnTo>
                <a:lnTo>
                  <a:pt x="2527300" y="4254500"/>
                </a:lnTo>
                <a:lnTo>
                  <a:pt x="0" y="4254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75964" y="857250"/>
            <a:ext cx="21025723" cy="12135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4"/>
          </p:nvPr>
        </p:nvSpPr>
        <p:spPr>
          <a:xfrm>
            <a:off x="1675964" y="2070848"/>
            <a:ext cx="21025722" cy="56477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23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75964" y="828675"/>
            <a:ext cx="21025723" cy="12421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4"/>
          </p:nvPr>
        </p:nvSpPr>
        <p:spPr>
          <a:xfrm>
            <a:off x="1675964" y="2070848"/>
            <a:ext cx="21025722" cy="56477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5307879" y="5902874"/>
            <a:ext cx="5560204" cy="2829666"/>
          </a:xfrm>
          <a:custGeom>
            <a:avLst/>
            <a:gdLst>
              <a:gd name="connsiteX0" fmla="*/ 0 w 5560204"/>
              <a:gd name="connsiteY0" fmla="*/ 0 h 2829666"/>
              <a:gd name="connsiteX1" fmla="*/ 5560204 w 5560204"/>
              <a:gd name="connsiteY1" fmla="*/ 0 h 2829666"/>
              <a:gd name="connsiteX2" fmla="*/ 5560204 w 5560204"/>
              <a:gd name="connsiteY2" fmla="*/ 2829666 h 2829666"/>
              <a:gd name="connsiteX3" fmla="*/ 0 w 5560204"/>
              <a:gd name="connsiteY3" fmla="*/ 2829666 h 282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0204" h="2829666">
                <a:moveTo>
                  <a:pt x="0" y="0"/>
                </a:moveTo>
                <a:lnTo>
                  <a:pt x="5560204" y="0"/>
                </a:lnTo>
                <a:lnTo>
                  <a:pt x="5560204" y="2829666"/>
                </a:lnTo>
                <a:lnTo>
                  <a:pt x="0" y="28296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1662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75964" y="885825"/>
            <a:ext cx="21025723" cy="11850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4"/>
          </p:nvPr>
        </p:nvSpPr>
        <p:spPr>
          <a:xfrm>
            <a:off x="1675964" y="2070848"/>
            <a:ext cx="21025722" cy="56477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9038943" y="4658204"/>
            <a:ext cx="6231944" cy="4551505"/>
          </a:xfrm>
          <a:custGeom>
            <a:avLst/>
            <a:gdLst>
              <a:gd name="connsiteX0" fmla="*/ 0 w 6231944"/>
              <a:gd name="connsiteY0" fmla="*/ 0 h 4551505"/>
              <a:gd name="connsiteX1" fmla="*/ 6231944 w 6231944"/>
              <a:gd name="connsiteY1" fmla="*/ 0 h 4551505"/>
              <a:gd name="connsiteX2" fmla="*/ 6231944 w 6231944"/>
              <a:gd name="connsiteY2" fmla="*/ 4551505 h 4551505"/>
              <a:gd name="connsiteX3" fmla="*/ 0 w 6231944"/>
              <a:gd name="connsiteY3" fmla="*/ 4551505 h 455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31944" h="4551505">
                <a:moveTo>
                  <a:pt x="0" y="0"/>
                </a:moveTo>
                <a:lnTo>
                  <a:pt x="6231944" y="0"/>
                </a:lnTo>
                <a:lnTo>
                  <a:pt x="6231944" y="4551505"/>
                </a:lnTo>
                <a:lnTo>
                  <a:pt x="0" y="45515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711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5964" y="887506"/>
            <a:ext cx="21025723" cy="11833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1675964" y="1882590"/>
            <a:ext cx="21025722" cy="56477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endParaRPr lang="en-US" dirty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0" y="3065933"/>
            <a:ext cx="24377650" cy="6104962"/>
          </a:xfrm>
          <a:custGeom>
            <a:avLst/>
            <a:gdLst>
              <a:gd name="connsiteX0" fmla="*/ 0 w 6231944"/>
              <a:gd name="connsiteY0" fmla="*/ 0 h 4551505"/>
              <a:gd name="connsiteX1" fmla="*/ 6231944 w 6231944"/>
              <a:gd name="connsiteY1" fmla="*/ 0 h 4551505"/>
              <a:gd name="connsiteX2" fmla="*/ 6231944 w 6231944"/>
              <a:gd name="connsiteY2" fmla="*/ 4551505 h 4551505"/>
              <a:gd name="connsiteX3" fmla="*/ 0 w 6231944"/>
              <a:gd name="connsiteY3" fmla="*/ 4551505 h 455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31944" h="4551505">
                <a:moveTo>
                  <a:pt x="0" y="0"/>
                </a:moveTo>
                <a:lnTo>
                  <a:pt x="6231944" y="0"/>
                </a:lnTo>
                <a:lnTo>
                  <a:pt x="6231944" y="4551505"/>
                </a:lnTo>
                <a:lnTo>
                  <a:pt x="0" y="45515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1" y="3065933"/>
            <a:ext cx="24377650" cy="6104962"/>
          </a:xfrm>
          <a:custGeom>
            <a:avLst/>
            <a:gdLst>
              <a:gd name="connsiteX0" fmla="*/ 0 w 6231944"/>
              <a:gd name="connsiteY0" fmla="*/ 0 h 4551505"/>
              <a:gd name="connsiteX1" fmla="*/ 6231944 w 6231944"/>
              <a:gd name="connsiteY1" fmla="*/ 0 h 4551505"/>
              <a:gd name="connsiteX2" fmla="*/ 6231944 w 6231944"/>
              <a:gd name="connsiteY2" fmla="*/ 4551505 h 4551505"/>
              <a:gd name="connsiteX3" fmla="*/ 0 w 6231944"/>
              <a:gd name="connsiteY3" fmla="*/ 4551505 h 455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31944" h="4551505">
                <a:moveTo>
                  <a:pt x="0" y="0"/>
                </a:moveTo>
                <a:lnTo>
                  <a:pt x="6231944" y="0"/>
                </a:lnTo>
                <a:lnTo>
                  <a:pt x="6231944" y="4551505"/>
                </a:lnTo>
                <a:lnTo>
                  <a:pt x="0" y="4551505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70000"/>
            </a:schemeClr>
          </a:solidFill>
        </p:spPr>
        <p:txBody>
          <a:bodyPr wrap="square">
            <a:noAutofit/>
          </a:bodyPr>
          <a:lstStyle>
            <a:lvl1pPr algn="r">
              <a:defRPr/>
            </a:lvl1pPr>
          </a:lstStyle>
          <a:p>
            <a:r>
              <a:rPr lang="id-ID" dirty="0"/>
              <a:t>-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140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4377650" cy="13716000"/>
          </a:xfrm>
          <a:custGeom>
            <a:avLst/>
            <a:gdLst>
              <a:gd name="connsiteX0" fmla="*/ 0 w 6231944"/>
              <a:gd name="connsiteY0" fmla="*/ 0 h 4551505"/>
              <a:gd name="connsiteX1" fmla="*/ 6231944 w 6231944"/>
              <a:gd name="connsiteY1" fmla="*/ 0 h 4551505"/>
              <a:gd name="connsiteX2" fmla="*/ 6231944 w 6231944"/>
              <a:gd name="connsiteY2" fmla="*/ 4551505 h 4551505"/>
              <a:gd name="connsiteX3" fmla="*/ 0 w 6231944"/>
              <a:gd name="connsiteY3" fmla="*/ 4551505 h 455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31944" h="4551505">
                <a:moveTo>
                  <a:pt x="0" y="0"/>
                </a:moveTo>
                <a:lnTo>
                  <a:pt x="6231944" y="0"/>
                </a:lnTo>
                <a:lnTo>
                  <a:pt x="6231944" y="4551505"/>
                </a:lnTo>
                <a:lnTo>
                  <a:pt x="0" y="45515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AU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24377651" cy="13716000"/>
          </a:xfrm>
          <a:custGeom>
            <a:avLst/>
            <a:gdLst>
              <a:gd name="connsiteX0" fmla="*/ 0 w 6231944"/>
              <a:gd name="connsiteY0" fmla="*/ 0 h 4551505"/>
              <a:gd name="connsiteX1" fmla="*/ 6231944 w 6231944"/>
              <a:gd name="connsiteY1" fmla="*/ 0 h 4551505"/>
              <a:gd name="connsiteX2" fmla="*/ 6231944 w 6231944"/>
              <a:gd name="connsiteY2" fmla="*/ 4551505 h 4551505"/>
              <a:gd name="connsiteX3" fmla="*/ 0 w 6231944"/>
              <a:gd name="connsiteY3" fmla="*/ 4551505 h 455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31944" h="4551505">
                <a:moveTo>
                  <a:pt x="0" y="0"/>
                </a:moveTo>
                <a:lnTo>
                  <a:pt x="6231944" y="0"/>
                </a:lnTo>
                <a:lnTo>
                  <a:pt x="6231944" y="4551505"/>
                </a:lnTo>
                <a:lnTo>
                  <a:pt x="0" y="4551505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70000"/>
            </a:schemeClr>
          </a:solidFill>
        </p:spPr>
        <p:txBody>
          <a:bodyPr wrap="square">
            <a:noAutofit/>
          </a:bodyPr>
          <a:lstStyle>
            <a:lvl1pPr algn="r">
              <a:defRPr/>
            </a:lvl1pPr>
          </a:lstStyle>
          <a:p>
            <a:r>
              <a:rPr lang="id-ID" dirty="0"/>
              <a:t>-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675963" y="5862916"/>
            <a:ext cx="21025723" cy="11833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1675963" y="6858000"/>
            <a:ext cx="21025722" cy="56477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0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18812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00636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1958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9888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2462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0342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51659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0135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13099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52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54054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24377650" cy="5405438"/>
          </a:xfrm>
          <a:solidFill>
            <a:schemeClr val="tx1">
              <a:alpha val="70000"/>
            </a:schemeClr>
          </a:solidFill>
        </p:spPr>
        <p:txBody>
          <a:bodyPr/>
          <a:lstStyle>
            <a:lvl1pPr algn="r">
              <a:defRPr/>
            </a:lvl1pPr>
          </a:lstStyle>
          <a:p>
            <a:r>
              <a:rPr lang="id-ID" dirty="0"/>
              <a:t>-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5964" y="887506"/>
            <a:ext cx="21025723" cy="11833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1675964" y="1882590"/>
            <a:ext cx="21025722" cy="56477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2608729" y="4450696"/>
            <a:ext cx="3684494" cy="3684494"/>
          </a:xfrm>
          <a:custGeom>
            <a:avLst/>
            <a:gdLst>
              <a:gd name="connsiteX0" fmla="*/ 1842247 w 3684494"/>
              <a:gd name="connsiteY0" fmla="*/ 0 h 3684494"/>
              <a:gd name="connsiteX1" fmla="*/ 3684494 w 3684494"/>
              <a:gd name="connsiteY1" fmla="*/ 1842247 h 3684494"/>
              <a:gd name="connsiteX2" fmla="*/ 1842247 w 3684494"/>
              <a:gd name="connsiteY2" fmla="*/ 3684494 h 3684494"/>
              <a:gd name="connsiteX3" fmla="*/ 0 w 3684494"/>
              <a:gd name="connsiteY3" fmla="*/ 1842247 h 3684494"/>
              <a:gd name="connsiteX4" fmla="*/ 1842247 w 3684494"/>
              <a:gd name="connsiteY4" fmla="*/ 0 h 368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4494" h="3684494">
                <a:moveTo>
                  <a:pt x="1842247" y="0"/>
                </a:moveTo>
                <a:cubicBezTo>
                  <a:pt x="2859692" y="0"/>
                  <a:pt x="3684494" y="824802"/>
                  <a:pt x="3684494" y="1842247"/>
                </a:cubicBezTo>
                <a:cubicBezTo>
                  <a:pt x="3684494" y="2859692"/>
                  <a:pt x="2859692" y="3684494"/>
                  <a:pt x="1842247" y="3684494"/>
                </a:cubicBezTo>
                <a:cubicBezTo>
                  <a:pt x="824802" y="3684494"/>
                  <a:pt x="0" y="2859692"/>
                  <a:pt x="0" y="1842247"/>
                </a:cubicBezTo>
                <a:cubicBezTo>
                  <a:pt x="0" y="824802"/>
                  <a:pt x="824802" y="0"/>
                  <a:pt x="184224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69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2" grpId="0"/>
      <p:bldP spid="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5964" y="887506"/>
            <a:ext cx="21025723" cy="11833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1675964" y="1882590"/>
            <a:ext cx="21025722" cy="56477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7216715" y="3698874"/>
            <a:ext cx="6133823" cy="550318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027113" y="3698875"/>
            <a:ext cx="5287962" cy="684440"/>
          </a:xfrm>
        </p:spPr>
        <p:txBody>
          <a:bodyPr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027113" y="4383315"/>
            <a:ext cx="5287962" cy="6760935"/>
          </a:xfrm>
        </p:spPr>
        <p:txBody>
          <a:bodyPr>
            <a:normAutofit/>
          </a:bodyPr>
          <a:lstStyle>
            <a:lvl1pPr algn="just">
              <a:defRPr sz="2400">
                <a:latin typeface="+mn-lt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7216714" y="9346639"/>
            <a:ext cx="6133823" cy="17976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endParaRPr lang="en-AU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698817" y="3698874"/>
            <a:ext cx="0" cy="744537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15793947" y="3698874"/>
            <a:ext cx="0" cy="744537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9148478" y="5515428"/>
            <a:ext cx="5287962" cy="5628821"/>
          </a:xfrm>
        </p:spPr>
        <p:txBody>
          <a:bodyPr>
            <a:normAutofit/>
          </a:bodyPr>
          <a:lstStyle>
            <a:lvl1pPr marL="342900" indent="-342900" algn="just">
              <a:buFont typeface="Wingdings" panose="05000000000000000000" pitchFamily="2" charset="2"/>
              <a:buChar char="ü"/>
              <a:defRPr sz="2400">
                <a:latin typeface="+mn-lt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9148478" y="4015817"/>
            <a:ext cx="5287962" cy="1499611"/>
          </a:xfrm>
        </p:spPr>
        <p:txBody>
          <a:bodyPr>
            <a:normAutofit/>
          </a:bodyPr>
          <a:lstStyle>
            <a:lvl1pPr algn="just">
              <a:lnSpc>
                <a:spcPct val="150000"/>
              </a:lnSpc>
              <a:defRPr sz="2800" b="1" i="1">
                <a:latin typeface="+mn-lt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22993350" y="3698873"/>
            <a:ext cx="357186" cy="5503183"/>
          </a:xfrm>
          <a:solidFill>
            <a:schemeClr val="accent1"/>
          </a:solidFill>
        </p:spPr>
        <p:txBody>
          <a:bodyPr/>
          <a:lstStyle/>
          <a:p>
            <a:r>
              <a:rPr lang="id-ID" dirty="0"/>
              <a:t>-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476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5964" y="887506"/>
            <a:ext cx="21025723" cy="11833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1675964" y="1882590"/>
            <a:ext cx="21025722" cy="56477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1" y="3684494"/>
            <a:ext cx="8633013" cy="1003150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9" name="Rectangle 8"/>
          <p:cNvSpPr/>
          <p:nvPr userDrawn="1"/>
        </p:nvSpPr>
        <p:spPr>
          <a:xfrm>
            <a:off x="8633013" y="3684494"/>
            <a:ext cx="8982874" cy="100315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 userDrawn="1"/>
        </p:nvSpPr>
        <p:spPr>
          <a:xfrm>
            <a:off x="17615887" y="3684494"/>
            <a:ext cx="6761763" cy="100315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996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5964" y="887506"/>
            <a:ext cx="21025723" cy="11833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1675964" y="1882590"/>
            <a:ext cx="21025722" cy="56477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3314700"/>
            <a:ext cx="6094800" cy="65151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4800" y="3314700"/>
            <a:ext cx="6094800" cy="65151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2189600" y="3314700"/>
            <a:ext cx="6094800" cy="65151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18284400" y="3314700"/>
            <a:ext cx="6094800" cy="65151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894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774541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24377649" cy="7745413"/>
          </a:xfrm>
          <a:solidFill>
            <a:schemeClr val="tx1">
              <a:lumMod val="65000"/>
              <a:lumOff val="35000"/>
              <a:alpha val="70000"/>
            </a:schemeClr>
          </a:solidFill>
        </p:spPr>
        <p:txBody>
          <a:bodyPr/>
          <a:lstStyle>
            <a:lvl1pPr algn="r">
              <a:defRPr/>
            </a:lvl1pPr>
          </a:lstStyle>
          <a:p>
            <a:r>
              <a:rPr lang="id-ID" dirty="0"/>
              <a:t>-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5964" y="887506"/>
            <a:ext cx="21025723" cy="11833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1675964" y="1882590"/>
            <a:ext cx="21025722" cy="56477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2091600" y="4999922"/>
            <a:ext cx="3795712" cy="479367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7563276" y="4999921"/>
            <a:ext cx="3795712" cy="479367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13034952" y="4999920"/>
            <a:ext cx="3795712" cy="479367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18506628" y="4999919"/>
            <a:ext cx="3795712" cy="479367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2091600" y="4049997"/>
            <a:ext cx="3795712" cy="949921"/>
          </a:xfrm>
          <a:solidFill>
            <a:schemeClr val="accent1"/>
          </a:solidFill>
        </p:spPr>
        <p:txBody>
          <a:bodyPr/>
          <a:lstStyle/>
          <a:p>
            <a:r>
              <a:rPr lang="id-ID" dirty="0"/>
              <a:t>-</a:t>
            </a:r>
            <a:endParaRPr lang="en-AU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7563276" y="4049998"/>
            <a:ext cx="3795712" cy="949921"/>
          </a:xfrm>
          <a:solidFill>
            <a:schemeClr val="accent2"/>
          </a:solidFill>
        </p:spPr>
        <p:txBody>
          <a:bodyPr/>
          <a:lstStyle/>
          <a:p>
            <a:r>
              <a:rPr lang="id-ID" dirty="0"/>
              <a:t>-</a:t>
            </a:r>
            <a:endParaRPr lang="en-AU" dirty="0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13034952" y="4049997"/>
            <a:ext cx="3795712" cy="949921"/>
          </a:xfrm>
          <a:solidFill>
            <a:schemeClr val="accent3"/>
          </a:solidFill>
        </p:spPr>
        <p:txBody>
          <a:bodyPr/>
          <a:lstStyle/>
          <a:p>
            <a:r>
              <a:rPr lang="id-ID" dirty="0"/>
              <a:t>-</a:t>
            </a:r>
            <a:endParaRPr lang="en-AU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23" hasCustomPrompt="1"/>
          </p:nvPr>
        </p:nvSpPr>
        <p:spPr>
          <a:xfrm>
            <a:off x="18506628" y="4049997"/>
            <a:ext cx="3795712" cy="949921"/>
          </a:xfrm>
          <a:solidFill>
            <a:schemeClr val="accent4"/>
          </a:solidFill>
        </p:spPr>
        <p:txBody>
          <a:bodyPr/>
          <a:lstStyle/>
          <a:p>
            <a:r>
              <a:rPr lang="id-ID" dirty="0"/>
              <a:t>-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927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/>
      <p:bldP spid="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4800" cy="479367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id-ID" dirty="0"/>
              <a:t>-</a:t>
            </a:r>
            <a:endParaRPr lang="en-AU" dirty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0" y="4793673"/>
            <a:ext cx="6094800" cy="479367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6094800" y="0"/>
            <a:ext cx="6094800" cy="479367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9" hasCustomPrompt="1"/>
          </p:nvPr>
        </p:nvSpPr>
        <p:spPr>
          <a:xfrm>
            <a:off x="6094800" y="4793673"/>
            <a:ext cx="6094800" cy="479367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id-ID" dirty="0"/>
              <a:t>-</a:t>
            </a:r>
            <a:endParaRPr lang="en-AU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12189600" y="0"/>
            <a:ext cx="6094800" cy="479367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id-ID" dirty="0"/>
              <a:t>-</a:t>
            </a:r>
            <a:endParaRPr lang="en-AU" dirty="0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12189600" y="4793673"/>
            <a:ext cx="6094800" cy="479367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18284400" y="0"/>
            <a:ext cx="6094800" cy="479367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AU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23" hasCustomPrompt="1"/>
          </p:nvPr>
        </p:nvSpPr>
        <p:spPr>
          <a:xfrm>
            <a:off x="18284400" y="4793673"/>
            <a:ext cx="6094800" cy="479367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id-ID" dirty="0"/>
              <a:t>-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710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1096964"/>
            <a:ext cx="21025723" cy="973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307976"/>
            <a:ext cx="21025723" cy="904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2EE9A-7031-4EA4-8A44-A4CCE5431636}" type="datetimeFigureOut">
              <a:rPr lang="en-AU" smtClean="0"/>
              <a:t>30/09/2016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EF6DC-748F-466D-BD6A-9A8FE0DF09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668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1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72" r:id="rId24"/>
    <p:sldLayoutId id="2147483694" r:id="rId25"/>
    <p:sldLayoutId id="2147483695" r:id="rId26"/>
    <p:sldLayoutId id="2147483696" r:id="rId27"/>
    <p:sldLayoutId id="2147483697" r:id="rId28"/>
    <p:sldLayoutId id="2147483698" r:id="rId29"/>
    <p:sldLayoutId id="2147483663" r:id="rId30"/>
    <p:sldLayoutId id="2147483664" r:id="rId31"/>
    <p:sldLayoutId id="2147483665" r:id="rId32"/>
    <p:sldLayoutId id="2147483666" r:id="rId33"/>
    <p:sldLayoutId id="2147483667" r:id="rId34"/>
    <p:sldLayoutId id="2147483668" r:id="rId35"/>
    <p:sldLayoutId id="2147483669" r:id="rId36"/>
    <p:sldLayoutId id="2147483670" r:id="rId37"/>
    <p:sldLayoutId id="2147483671" r:id="rId38"/>
  </p:sldLayoutIdLst>
  <p:txStyles>
    <p:titleStyle>
      <a:lvl1pPr algn="ctr" defTabSz="1828343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78" userDrawn="1">
          <p15:clr>
            <a:srgbClr val="F26B43"/>
          </p15:clr>
        </p15:guide>
        <p15:guide id="2" orient="horz" pos="4320" userDrawn="1">
          <p15:clr>
            <a:srgbClr val="F26B43"/>
          </p15:clr>
        </p15:guide>
        <p15:guide id="3" orient="horz" pos="7722" userDrawn="1">
          <p15:clr>
            <a:srgbClr val="F26B43"/>
          </p15:clr>
        </p15:guide>
        <p15:guide id="4" orient="horz" pos="691" userDrawn="1">
          <p15:clr>
            <a:srgbClr val="F26B43"/>
          </p15:clr>
        </p15:guide>
        <p15:guide id="5" pos="14709" userDrawn="1">
          <p15:clr>
            <a:srgbClr val="F26B43"/>
          </p15:clr>
        </p15:guide>
        <p15:guide id="6" pos="64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3" r="7233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322945"/>
            <a:ext cx="18283238" cy="4775200"/>
          </a:xfrm>
        </p:spPr>
        <p:txBody>
          <a:bodyPr/>
          <a:lstStyle/>
          <a:p>
            <a:r>
              <a:rPr lang="en-US" spc="300" dirty="0">
                <a:solidFill>
                  <a:schemeClr val="accent1"/>
                </a:solidFill>
              </a:rPr>
              <a:t>Hired</a:t>
            </a:r>
            <a:r>
              <a:rPr lang="id-ID" spc="300" dirty="0"/>
              <a:t> </a:t>
            </a:r>
            <a:r>
              <a:rPr lang="en-US" spc="300" dirty="0">
                <a:solidFill>
                  <a:schemeClr val="bg1"/>
                </a:solidFill>
              </a:rPr>
              <a:t>Job Portal</a:t>
            </a:r>
            <a:endParaRPr lang="en-AU" spc="3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71418" y="4627418"/>
            <a:ext cx="10606232" cy="83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8423564"/>
            <a:ext cx="10606232" cy="83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058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721" y="5059005"/>
            <a:ext cx="3248332" cy="27050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77588" y="3528451"/>
            <a:ext cx="17732880" cy="286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                                                                                      </a:t>
            </a:r>
            <a:r>
              <a:rPr lang="en-US" i="1" dirty="0" err="1"/>
              <a:t>Falenderim</a:t>
            </a:r>
            <a:endParaRPr lang="en-US" i="1" dirty="0"/>
          </a:p>
          <a:p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falënderoj</a:t>
            </a:r>
            <a:r>
              <a:rPr lang="en-US" dirty="0"/>
              <a:t> </a:t>
            </a:r>
            <a:r>
              <a:rPr lang="en-US" dirty="0" err="1"/>
              <a:t>familjen</a:t>
            </a:r>
            <a:r>
              <a:rPr lang="en-US" dirty="0"/>
              <a:t> time,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mbështetje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çdo</a:t>
            </a:r>
            <a:r>
              <a:rPr lang="en-US" dirty="0"/>
              <a:t> hap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shkollimit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Dr. Denis </a:t>
            </a:r>
            <a:r>
              <a:rPr lang="en-US" dirty="0" err="1"/>
              <a:t>Saatciun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rekomandimet,për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përfunduar</a:t>
            </a:r>
            <a:r>
              <a:rPr lang="en-US" dirty="0"/>
              <a:t> </a:t>
            </a:r>
            <a:r>
              <a:rPr lang="en-US" dirty="0" err="1"/>
              <a:t>këtë</a:t>
            </a:r>
            <a:r>
              <a:rPr lang="en-US" dirty="0"/>
              <a:t> </a:t>
            </a:r>
            <a:r>
              <a:rPr lang="en-US" dirty="0" err="1"/>
              <a:t>punim</a:t>
            </a:r>
            <a:r>
              <a:rPr lang="en-US" dirty="0"/>
              <a:t> </a:t>
            </a:r>
            <a:r>
              <a:rPr lang="en-US" dirty="0" err="1"/>
              <a:t>diplome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7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9431"/>
          <a:stretch/>
        </p:blipFill>
        <p:spPr>
          <a:xfrm>
            <a:off x="11825509" y="3379104"/>
            <a:ext cx="12288525" cy="66872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647" y="333231"/>
            <a:ext cx="21025723" cy="1183342"/>
          </a:xfrm>
        </p:spPr>
        <p:txBody>
          <a:bodyPr/>
          <a:lstStyle/>
          <a:p>
            <a:r>
              <a:rPr lang="en-US" dirty="0" err="1"/>
              <a:t>Punësimi</a:t>
            </a: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2288834" y="3114416"/>
            <a:ext cx="6904312" cy="5812028"/>
            <a:chOff x="3627584" y="2007162"/>
            <a:chExt cx="4907560" cy="4131170"/>
          </a:xfrm>
        </p:grpSpPr>
        <p:sp>
          <p:nvSpPr>
            <p:cNvPr id="7" name="Isosceles Triangle 6"/>
            <p:cNvSpPr/>
            <p:nvPr/>
          </p:nvSpPr>
          <p:spPr>
            <a:xfrm>
              <a:off x="5689599" y="5325532"/>
              <a:ext cx="812800" cy="812800"/>
            </a:xfrm>
            <a:prstGeom prst="triangle">
              <a:avLst/>
            </a:prstGeom>
            <a:solidFill>
              <a:schemeClr val="tx2">
                <a:lumMod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 rot="21264414">
              <a:off x="3656855" y="4977239"/>
              <a:ext cx="4878289" cy="341123"/>
            </a:xfrm>
            <a:prstGeom prst="rect">
              <a:avLst/>
            </a:prstGeom>
            <a:solidFill>
              <a:schemeClr val="tx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8"/>
            <p:cNvSpPr/>
            <p:nvPr/>
          </p:nvSpPr>
          <p:spPr>
            <a:xfrm rot="21304785">
              <a:off x="6354954" y="3903200"/>
              <a:ext cx="1946391" cy="906819"/>
            </a:xfrm>
            <a:custGeom>
              <a:avLst/>
              <a:gdLst>
                <a:gd name="connsiteX0" fmla="*/ 0 w 1946391"/>
                <a:gd name="connsiteY0" fmla="*/ 151140 h 906819"/>
                <a:gd name="connsiteX1" fmla="*/ 151140 w 1946391"/>
                <a:gd name="connsiteY1" fmla="*/ 0 h 906819"/>
                <a:gd name="connsiteX2" fmla="*/ 1795251 w 1946391"/>
                <a:gd name="connsiteY2" fmla="*/ 0 h 906819"/>
                <a:gd name="connsiteX3" fmla="*/ 1946391 w 1946391"/>
                <a:gd name="connsiteY3" fmla="*/ 151140 h 906819"/>
                <a:gd name="connsiteX4" fmla="*/ 1946391 w 1946391"/>
                <a:gd name="connsiteY4" fmla="*/ 755679 h 906819"/>
                <a:gd name="connsiteX5" fmla="*/ 1795251 w 1946391"/>
                <a:gd name="connsiteY5" fmla="*/ 906819 h 906819"/>
                <a:gd name="connsiteX6" fmla="*/ 151140 w 1946391"/>
                <a:gd name="connsiteY6" fmla="*/ 906819 h 906819"/>
                <a:gd name="connsiteX7" fmla="*/ 0 w 1946391"/>
                <a:gd name="connsiteY7" fmla="*/ 755679 h 906819"/>
                <a:gd name="connsiteX8" fmla="*/ 0 w 1946391"/>
                <a:gd name="connsiteY8" fmla="*/ 151140 h 90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6391" h="906819">
                  <a:moveTo>
                    <a:pt x="0" y="151140"/>
                  </a:moveTo>
                  <a:cubicBezTo>
                    <a:pt x="0" y="67668"/>
                    <a:pt x="67668" y="0"/>
                    <a:pt x="151140" y="0"/>
                  </a:cubicBezTo>
                  <a:lnTo>
                    <a:pt x="1795251" y="0"/>
                  </a:lnTo>
                  <a:cubicBezTo>
                    <a:pt x="1878723" y="0"/>
                    <a:pt x="1946391" y="67668"/>
                    <a:pt x="1946391" y="151140"/>
                  </a:cubicBezTo>
                  <a:lnTo>
                    <a:pt x="1946391" y="755679"/>
                  </a:lnTo>
                  <a:cubicBezTo>
                    <a:pt x="1946391" y="839151"/>
                    <a:pt x="1878723" y="906819"/>
                    <a:pt x="1795251" y="906819"/>
                  </a:cubicBezTo>
                  <a:lnTo>
                    <a:pt x="151140" y="906819"/>
                  </a:lnTo>
                  <a:cubicBezTo>
                    <a:pt x="67668" y="906819"/>
                    <a:pt x="0" y="839151"/>
                    <a:pt x="0" y="755679"/>
                  </a:cubicBezTo>
                  <a:lnTo>
                    <a:pt x="0" y="151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617" tIns="177616" rIns="177616" bIns="17761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2400" kern="1200" dirty="0" err="1"/>
                <a:t>Të</a:t>
              </a:r>
              <a:r>
                <a:rPr lang="en-AU" sz="2400" kern="1200" dirty="0"/>
                <a:t> </a:t>
              </a:r>
              <a:r>
                <a:rPr lang="en-AU" sz="2400" kern="1200" dirty="0" err="1"/>
                <a:t>Tjera</a:t>
              </a:r>
              <a:endParaRPr lang="en-AU" sz="2400" kern="1200" dirty="0"/>
            </a:p>
          </p:txBody>
        </p:sp>
        <p:sp>
          <p:nvSpPr>
            <p:cNvPr id="10" name="Freeform 9"/>
            <p:cNvSpPr/>
            <p:nvPr/>
          </p:nvSpPr>
          <p:spPr>
            <a:xfrm rot="21314413">
              <a:off x="6273308" y="2960217"/>
              <a:ext cx="1946391" cy="906819"/>
            </a:xfrm>
            <a:custGeom>
              <a:avLst/>
              <a:gdLst>
                <a:gd name="connsiteX0" fmla="*/ 0 w 1946391"/>
                <a:gd name="connsiteY0" fmla="*/ 151140 h 906819"/>
                <a:gd name="connsiteX1" fmla="*/ 151140 w 1946391"/>
                <a:gd name="connsiteY1" fmla="*/ 0 h 906819"/>
                <a:gd name="connsiteX2" fmla="*/ 1795251 w 1946391"/>
                <a:gd name="connsiteY2" fmla="*/ 0 h 906819"/>
                <a:gd name="connsiteX3" fmla="*/ 1946391 w 1946391"/>
                <a:gd name="connsiteY3" fmla="*/ 151140 h 906819"/>
                <a:gd name="connsiteX4" fmla="*/ 1946391 w 1946391"/>
                <a:gd name="connsiteY4" fmla="*/ 755679 h 906819"/>
                <a:gd name="connsiteX5" fmla="*/ 1795251 w 1946391"/>
                <a:gd name="connsiteY5" fmla="*/ 906819 h 906819"/>
                <a:gd name="connsiteX6" fmla="*/ 151140 w 1946391"/>
                <a:gd name="connsiteY6" fmla="*/ 906819 h 906819"/>
                <a:gd name="connsiteX7" fmla="*/ 0 w 1946391"/>
                <a:gd name="connsiteY7" fmla="*/ 755679 h 906819"/>
                <a:gd name="connsiteX8" fmla="*/ 0 w 1946391"/>
                <a:gd name="connsiteY8" fmla="*/ 151140 h 90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6391" h="906819">
                  <a:moveTo>
                    <a:pt x="0" y="151140"/>
                  </a:moveTo>
                  <a:cubicBezTo>
                    <a:pt x="0" y="67668"/>
                    <a:pt x="67668" y="0"/>
                    <a:pt x="151140" y="0"/>
                  </a:cubicBezTo>
                  <a:lnTo>
                    <a:pt x="1795251" y="0"/>
                  </a:lnTo>
                  <a:cubicBezTo>
                    <a:pt x="1878723" y="0"/>
                    <a:pt x="1946391" y="67668"/>
                    <a:pt x="1946391" y="151140"/>
                  </a:cubicBezTo>
                  <a:lnTo>
                    <a:pt x="1946391" y="755679"/>
                  </a:lnTo>
                  <a:cubicBezTo>
                    <a:pt x="1946391" y="839151"/>
                    <a:pt x="1878723" y="906819"/>
                    <a:pt x="1795251" y="906819"/>
                  </a:cubicBezTo>
                  <a:lnTo>
                    <a:pt x="151140" y="906819"/>
                  </a:lnTo>
                  <a:cubicBezTo>
                    <a:pt x="67668" y="906819"/>
                    <a:pt x="0" y="839151"/>
                    <a:pt x="0" y="755679"/>
                  </a:cubicBezTo>
                  <a:lnTo>
                    <a:pt x="0" y="1511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617" tIns="177616" rIns="177616" bIns="17761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/>
                <a:t>Drejtperdrejt</a:t>
              </a:r>
              <a:endParaRPr lang="en-AU" sz="2400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21340206">
              <a:off x="6188592" y="2007162"/>
              <a:ext cx="1946391" cy="906819"/>
            </a:xfrm>
            <a:custGeom>
              <a:avLst/>
              <a:gdLst>
                <a:gd name="connsiteX0" fmla="*/ 0 w 1946391"/>
                <a:gd name="connsiteY0" fmla="*/ 151140 h 906819"/>
                <a:gd name="connsiteX1" fmla="*/ 151140 w 1946391"/>
                <a:gd name="connsiteY1" fmla="*/ 0 h 906819"/>
                <a:gd name="connsiteX2" fmla="*/ 1795251 w 1946391"/>
                <a:gd name="connsiteY2" fmla="*/ 0 h 906819"/>
                <a:gd name="connsiteX3" fmla="*/ 1946391 w 1946391"/>
                <a:gd name="connsiteY3" fmla="*/ 151140 h 906819"/>
                <a:gd name="connsiteX4" fmla="*/ 1946391 w 1946391"/>
                <a:gd name="connsiteY4" fmla="*/ 755679 h 906819"/>
                <a:gd name="connsiteX5" fmla="*/ 1795251 w 1946391"/>
                <a:gd name="connsiteY5" fmla="*/ 906819 h 906819"/>
                <a:gd name="connsiteX6" fmla="*/ 151140 w 1946391"/>
                <a:gd name="connsiteY6" fmla="*/ 906819 h 906819"/>
                <a:gd name="connsiteX7" fmla="*/ 0 w 1946391"/>
                <a:gd name="connsiteY7" fmla="*/ 755679 h 906819"/>
                <a:gd name="connsiteX8" fmla="*/ 0 w 1946391"/>
                <a:gd name="connsiteY8" fmla="*/ 151140 h 90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6391" h="906819">
                  <a:moveTo>
                    <a:pt x="0" y="151140"/>
                  </a:moveTo>
                  <a:cubicBezTo>
                    <a:pt x="0" y="67668"/>
                    <a:pt x="67668" y="0"/>
                    <a:pt x="151140" y="0"/>
                  </a:cubicBezTo>
                  <a:lnTo>
                    <a:pt x="1795251" y="0"/>
                  </a:lnTo>
                  <a:cubicBezTo>
                    <a:pt x="1878723" y="0"/>
                    <a:pt x="1946391" y="67668"/>
                    <a:pt x="1946391" y="151140"/>
                  </a:cubicBezTo>
                  <a:lnTo>
                    <a:pt x="1946391" y="755679"/>
                  </a:lnTo>
                  <a:cubicBezTo>
                    <a:pt x="1946391" y="839151"/>
                    <a:pt x="1878723" y="906819"/>
                    <a:pt x="1795251" y="906819"/>
                  </a:cubicBezTo>
                  <a:lnTo>
                    <a:pt x="151140" y="906819"/>
                  </a:lnTo>
                  <a:cubicBezTo>
                    <a:pt x="67668" y="906819"/>
                    <a:pt x="0" y="839151"/>
                    <a:pt x="0" y="755679"/>
                  </a:cubicBezTo>
                  <a:lnTo>
                    <a:pt x="0" y="1511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617" tIns="177616" rIns="177616" bIns="17761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2400" dirty="0" err="1"/>
                <a:t>Agjensi</a:t>
              </a:r>
              <a:r>
                <a:rPr lang="en-AU" sz="2400" dirty="0"/>
                <a:t> </a:t>
              </a:r>
              <a:r>
                <a:rPr lang="en-AU" sz="2400" dirty="0" err="1"/>
                <a:t>Punësimi</a:t>
              </a:r>
              <a:endParaRPr lang="en-AU" sz="2400" kern="1200" dirty="0"/>
            </a:p>
          </p:txBody>
        </p:sp>
        <p:sp>
          <p:nvSpPr>
            <p:cNvPr id="12" name="Freeform 11"/>
            <p:cNvSpPr/>
            <p:nvPr/>
          </p:nvSpPr>
          <p:spPr>
            <a:xfrm rot="21276300">
              <a:off x="3717326" y="4182830"/>
              <a:ext cx="1946391" cy="906819"/>
            </a:xfrm>
            <a:custGeom>
              <a:avLst/>
              <a:gdLst>
                <a:gd name="connsiteX0" fmla="*/ 0 w 1946391"/>
                <a:gd name="connsiteY0" fmla="*/ 151140 h 906819"/>
                <a:gd name="connsiteX1" fmla="*/ 151140 w 1946391"/>
                <a:gd name="connsiteY1" fmla="*/ 0 h 906819"/>
                <a:gd name="connsiteX2" fmla="*/ 1795251 w 1946391"/>
                <a:gd name="connsiteY2" fmla="*/ 0 h 906819"/>
                <a:gd name="connsiteX3" fmla="*/ 1946391 w 1946391"/>
                <a:gd name="connsiteY3" fmla="*/ 151140 h 906819"/>
                <a:gd name="connsiteX4" fmla="*/ 1946391 w 1946391"/>
                <a:gd name="connsiteY4" fmla="*/ 755679 h 906819"/>
                <a:gd name="connsiteX5" fmla="*/ 1795251 w 1946391"/>
                <a:gd name="connsiteY5" fmla="*/ 906819 h 906819"/>
                <a:gd name="connsiteX6" fmla="*/ 151140 w 1946391"/>
                <a:gd name="connsiteY6" fmla="*/ 906819 h 906819"/>
                <a:gd name="connsiteX7" fmla="*/ 0 w 1946391"/>
                <a:gd name="connsiteY7" fmla="*/ 755679 h 906819"/>
                <a:gd name="connsiteX8" fmla="*/ 0 w 1946391"/>
                <a:gd name="connsiteY8" fmla="*/ 151140 h 90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6391" h="906819">
                  <a:moveTo>
                    <a:pt x="0" y="151140"/>
                  </a:moveTo>
                  <a:cubicBezTo>
                    <a:pt x="0" y="67668"/>
                    <a:pt x="67668" y="0"/>
                    <a:pt x="151140" y="0"/>
                  </a:cubicBezTo>
                  <a:lnTo>
                    <a:pt x="1795251" y="0"/>
                  </a:lnTo>
                  <a:cubicBezTo>
                    <a:pt x="1878723" y="0"/>
                    <a:pt x="1946391" y="67668"/>
                    <a:pt x="1946391" y="151140"/>
                  </a:cubicBezTo>
                  <a:lnTo>
                    <a:pt x="1946391" y="755679"/>
                  </a:lnTo>
                  <a:cubicBezTo>
                    <a:pt x="1946391" y="839151"/>
                    <a:pt x="1878723" y="906819"/>
                    <a:pt x="1795251" y="906819"/>
                  </a:cubicBezTo>
                  <a:lnTo>
                    <a:pt x="151140" y="906819"/>
                  </a:lnTo>
                  <a:cubicBezTo>
                    <a:pt x="67668" y="906819"/>
                    <a:pt x="0" y="839151"/>
                    <a:pt x="0" y="755679"/>
                  </a:cubicBezTo>
                  <a:lnTo>
                    <a:pt x="0" y="15114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617" tIns="177616" rIns="177616" bIns="17761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err="1"/>
                <a:t>Portale</a:t>
              </a:r>
              <a:r>
                <a:rPr lang="en-US" sz="2400" dirty="0"/>
                <a:t> Pune</a:t>
              </a:r>
              <a:endParaRPr lang="en-AU" sz="2400" kern="1200" dirty="0"/>
            </a:p>
          </p:txBody>
        </p:sp>
        <p:sp>
          <p:nvSpPr>
            <p:cNvPr id="13" name="Freeform 12"/>
            <p:cNvSpPr/>
            <p:nvPr/>
          </p:nvSpPr>
          <p:spPr>
            <a:xfrm rot="21267730">
              <a:off x="3627584" y="3223715"/>
              <a:ext cx="1946391" cy="906819"/>
            </a:xfrm>
            <a:custGeom>
              <a:avLst/>
              <a:gdLst>
                <a:gd name="connsiteX0" fmla="*/ 0 w 1946391"/>
                <a:gd name="connsiteY0" fmla="*/ 151140 h 906819"/>
                <a:gd name="connsiteX1" fmla="*/ 151140 w 1946391"/>
                <a:gd name="connsiteY1" fmla="*/ 0 h 906819"/>
                <a:gd name="connsiteX2" fmla="*/ 1795251 w 1946391"/>
                <a:gd name="connsiteY2" fmla="*/ 0 h 906819"/>
                <a:gd name="connsiteX3" fmla="*/ 1946391 w 1946391"/>
                <a:gd name="connsiteY3" fmla="*/ 151140 h 906819"/>
                <a:gd name="connsiteX4" fmla="*/ 1946391 w 1946391"/>
                <a:gd name="connsiteY4" fmla="*/ 755679 h 906819"/>
                <a:gd name="connsiteX5" fmla="*/ 1795251 w 1946391"/>
                <a:gd name="connsiteY5" fmla="*/ 906819 h 906819"/>
                <a:gd name="connsiteX6" fmla="*/ 151140 w 1946391"/>
                <a:gd name="connsiteY6" fmla="*/ 906819 h 906819"/>
                <a:gd name="connsiteX7" fmla="*/ 0 w 1946391"/>
                <a:gd name="connsiteY7" fmla="*/ 755679 h 906819"/>
                <a:gd name="connsiteX8" fmla="*/ 0 w 1946391"/>
                <a:gd name="connsiteY8" fmla="*/ 151140 h 90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6391" h="906819">
                  <a:moveTo>
                    <a:pt x="0" y="151140"/>
                  </a:moveTo>
                  <a:cubicBezTo>
                    <a:pt x="0" y="67668"/>
                    <a:pt x="67668" y="0"/>
                    <a:pt x="151140" y="0"/>
                  </a:cubicBezTo>
                  <a:lnTo>
                    <a:pt x="1795251" y="0"/>
                  </a:lnTo>
                  <a:cubicBezTo>
                    <a:pt x="1878723" y="0"/>
                    <a:pt x="1946391" y="67668"/>
                    <a:pt x="1946391" y="151140"/>
                  </a:cubicBezTo>
                  <a:lnTo>
                    <a:pt x="1946391" y="755679"/>
                  </a:lnTo>
                  <a:cubicBezTo>
                    <a:pt x="1946391" y="839151"/>
                    <a:pt x="1878723" y="906819"/>
                    <a:pt x="1795251" y="906819"/>
                  </a:cubicBezTo>
                  <a:lnTo>
                    <a:pt x="151140" y="906819"/>
                  </a:lnTo>
                  <a:cubicBezTo>
                    <a:pt x="67668" y="906819"/>
                    <a:pt x="0" y="839151"/>
                    <a:pt x="0" y="755679"/>
                  </a:cubicBezTo>
                  <a:lnTo>
                    <a:pt x="0" y="1511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617" tIns="177616" rIns="177616" bIns="17761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err="1"/>
                <a:t>NetWorking</a:t>
              </a:r>
              <a:endParaRPr lang="en-AU" sz="2400" kern="1200" dirty="0"/>
            </a:p>
          </p:txBody>
        </p:sp>
      </p:grpSp>
      <p:sp>
        <p:nvSpPr>
          <p:cNvPr id="15" name="Freeform 28"/>
          <p:cNvSpPr>
            <a:spLocks noEditPoints="1"/>
          </p:cNvSpPr>
          <p:nvPr/>
        </p:nvSpPr>
        <p:spPr bwMode="auto">
          <a:xfrm>
            <a:off x="1675964" y="10276924"/>
            <a:ext cx="654050" cy="654050"/>
          </a:xfrm>
          <a:custGeom>
            <a:avLst/>
            <a:gdLst>
              <a:gd name="T0" fmla="*/ 206 w 412"/>
              <a:gd name="T1" fmla="*/ 412 h 412"/>
              <a:gd name="T2" fmla="*/ 164 w 412"/>
              <a:gd name="T3" fmla="*/ 408 h 412"/>
              <a:gd name="T4" fmla="*/ 126 w 412"/>
              <a:gd name="T5" fmla="*/ 396 h 412"/>
              <a:gd name="T6" fmla="*/ 90 w 412"/>
              <a:gd name="T7" fmla="*/ 376 h 412"/>
              <a:gd name="T8" fmla="*/ 60 w 412"/>
              <a:gd name="T9" fmla="*/ 352 h 412"/>
              <a:gd name="T10" fmla="*/ 36 w 412"/>
              <a:gd name="T11" fmla="*/ 320 h 412"/>
              <a:gd name="T12" fmla="*/ 16 w 412"/>
              <a:gd name="T13" fmla="*/ 286 h 412"/>
              <a:gd name="T14" fmla="*/ 4 w 412"/>
              <a:gd name="T15" fmla="*/ 248 h 412"/>
              <a:gd name="T16" fmla="*/ 0 w 412"/>
              <a:gd name="T17" fmla="*/ 206 h 412"/>
              <a:gd name="T18" fmla="*/ 2 w 412"/>
              <a:gd name="T19" fmla="*/ 184 h 412"/>
              <a:gd name="T20" fmla="*/ 10 w 412"/>
              <a:gd name="T21" fmla="*/ 144 h 412"/>
              <a:gd name="T22" fmla="*/ 26 w 412"/>
              <a:gd name="T23" fmla="*/ 108 h 412"/>
              <a:gd name="T24" fmla="*/ 48 w 412"/>
              <a:gd name="T25" fmla="*/ 74 h 412"/>
              <a:gd name="T26" fmla="*/ 76 w 412"/>
              <a:gd name="T27" fmla="*/ 48 h 412"/>
              <a:gd name="T28" fmla="*/ 108 w 412"/>
              <a:gd name="T29" fmla="*/ 24 h 412"/>
              <a:gd name="T30" fmla="*/ 144 w 412"/>
              <a:gd name="T31" fmla="*/ 10 h 412"/>
              <a:gd name="T32" fmla="*/ 184 w 412"/>
              <a:gd name="T33" fmla="*/ 2 h 412"/>
              <a:gd name="T34" fmla="*/ 206 w 412"/>
              <a:gd name="T35" fmla="*/ 0 h 412"/>
              <a:gd name="T36" fmla="*/ 248 w 412"/>
              <a:gd name="T37" fmla="*/ 4 h 412"/>
              <a:gd name="T38" fmla="*/ 286 w 412"/>
              <a:gd name="T39" fmla="*/ 16 h 412"/>
              <a:gd name="T40" fmla="*/ 320 w 412"/>
              <a:gd name="T41" fmla="*/ 36 h 412"/>
              <a:gd name="T42" fmla="*/ 352 w 412"/>
              <a:gd name="T43" fmla="*/ 60 h 412"/>
              <a:gd name="T44" fmla="*/ 376 w 412"/>
              <a:gd name="T45" fmla="*/ 90 h 412"/>
              <a:gd name="T46" fmla="*/ 396 w 412"/>
              <a:gd name="T47" fmla="*/ 126 h 412"/>
              <a:gd name="T48" fmla="*/ 408 w 412"/>
              <a:gd name="T49" fmla="*/ 164 h 412"/>
              <a:gd name="T50" fmla="*/ 412 w 412"/>
              <a:gd name="T51" fmla="*/ 206 h 412"/>
              <a:gd name="T52" fmla="*/ 410 w 412"/>
              <a:gd name="T53" fmla="*/ 226 h 412"/>
              <a:gd name="T54" fmla="*/ 402 w 412"/>
              <a:gd name="T55" fmla="*/ 266 h 412"/>
              <a:gd name="T56" fmla="*/ 386 w 412"/>
              <a:gd name="T57" fmla="*/ 304 h 412"/>
              <a:gd name="T58" fmla="*/ 364 w 412"/>
              <a:gd name="T59" fmla="*/ 336 h 412"/>
              <a:gd name="T60" fmla="*/ 336 w 412"/>
              <a:gd name="T61" fmla="*/ 364 h 412"/>
              <a:gd name="T62" fmla="*/ 304 w 412"/>
              <a:gd name="T63" fmla="*/ 386 h 412"/>
              <a:gd name="T64" fmla="*/ 268 w 412"/>
              <a:gd name="T65" fmla="*/ 402 h 412"/>
              <a:gd name="T66" fmla="*/ 226 w 412"/>
              <a:gd name="T67" fmla="*/ 410 h 412"/>
              <a:gd name="T68" fmla="*/ 206 w 412"/>
              <a:gd name="T69" fmla="*/ 412 h 412"/>
              <a:gd name="T70" fmla="*/ 316 w 412"/>
              <a:gd name="T71" fmla="*/ 170 h 412"/>
              <a:gd name="T72" fmla="*/ 218 w 412"/>
              <a:gd name="T73" fmla="*/ 72 h 412"/>
              <a:gd name="T74" fmla="*/ 206 w 412"/>
              <a:gd name="T75" fmla="*/ 68 h 412"/>
              <a:gd name="T76" fmla="*/ 200 w 412"/>
              <a:gd name="T77" fmla="*/ 68 h 412"/>
              <a:gd name="T78" fmla="*/ 170 w 412"/>
              <a:gd name="T79" fmla="*/ 96 h 412"/>
              <a:gd name="T80" fmla="*/ 166 w 412"/>
              <a:gd name="T81" fmla="*/ 102 h 412"/>
              <a:gd name="T82" fmla="*/ 164 w 412"/>
              <a:gd name="T83" fmla="*/ 108 h 412"/>
              <a:gd name="T84" fmla="*/ 170 w 412"/>
              <a:gd name="T85" fmla="*/ 120 h 412"/>
              <a:gd name="T86" fmla="*/ 86 w 412"/>
              <a:gd name="T87" fmla="*/ 172 h 412"/>
              <a:gd name="T88" fmla="*/ 80 w 412"/>
              <a:gd name="T89" fmla="*/ 172 h 412"/>
              <a:gd name="T90" fmla="*/ 70 w 412"/>
              <a:gd name="T91" fmla="*/ 182 h 412"/>
              <a:gd name="T92" fmla="*/ 68 w 412"/>
              <a:gd name="T93" fmla="*/ 222 h 412"/>
              <a:gd name="T94" fmla="*/ 70 w 412"/>
              <a:gd name="T95" fmla="*/ 230 h 412"/>
              <a:gd name="T96" fmla="*/ 80 w 412"/>
              <a:gd name="T97" fmla="*/ 238 h 412"/>
              <a:gd name="T98" fmla="*/ 220 w 412"/>
              <a:gd name="T99" fmla="*/ 240 h 412"/>
              <a:gd name="T100" fmla="*/ 170 w 412"/>
              <a:gd name="T101" fmla="*/ 290 h 412"/>
              <a:gd name="T102" fmla="*/ 164 w 412"/>
              <a:gd name="T103" fmla="*/ 302 h 412"/>
              <a:gd name="T104" fmla="*/ 166 w 412"/>
              <a:gd name="T105" fmla="*/ 310 h 412"/>
              <a:gd name="T106" fmla="*/ 194 w 412"/>
              <a:gd name="T107" fmla="*/ 340 h 412"/>
              <a:gd name="T108" fmla="*/ 200 w 412"/>
              <a:gd name="T109" fmla="*/ 342 h 412"/>
              <a:gd name="T110" fmla="*/ 206 w 412"/>
              <a:gd name="T111" fmla="*/ 344 h 412"/>
              <a:gd name="T112" fmla="*/ 218 w 412"/>
              <a:gd name="T113" fmla="*/ 340 h 412"/>
              <a:gd name="T114" fmla="*/ 340 w 412"/>
              <a:gd name="T115" fmla="*/ 218 h 412"/>
              <a:gd name="T116" fmla="*/ 344 w 412"/>
              <a:gd name="T117" fmla="*/ 212 h 412"/>
              <a:gd name="T118" fmla="*/ 344 w 412"/>
              <a:gd name="T119" fmla="*/ 206 h 412"/>
              <a:gd name="T120" fmla="*/ 340 w 412"/>
              <a:gd name="T121" fmla="*/ 194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12" h="412">
                <a:moveTo>
                  <a:pt x="206" y="412"/>
                </a:moveTo>
                <a:lnTo>
                  <a:pt x="206" y="412"/>
                </a:lnTo>
                <a:lnTo>
                  <a:pt x="184" y="410"/>
                </a:lnTo>
                <a:lnTo>
                  <a:pt x="164" y="408"/>
                </a:lnTo>
                <a:lnTo>
                  <a:pt x="144" y="402"/>
                </a:lnTo>
                <a:lnTo>
                  <a:pt x="126" y="396"/>
                </a:lnTo>
                <a:lnTo>
                  <a:pt x="108" y="386"/>
                </a:lnTo>
                <a:lnTo>
                  <a:pt x="90" y="376"/>
                </a:lnTo>
                <a:lnTo>
                  <a:pt x="76" y="364"/>
                </a:lnTo>
                <a:lnTo>
                  <a:pt x="60" y="352"/>
                </a:lnTo>
                <a:lnTo>
                  <a:pt x="48" y="336"/>
                </a:lnTo>
                <a:lnTo>
                  <a:pt x="36" y="320"/>
                </a:lnTo>
                <a:lnTo>
                  <a:pt x="26" y="304"/>
                </a:lnTo>
                <a:lnTo>
                  <a:pt x="16" y="286"/>
                </a:lnTo>
                <a:lnTo>
                  <a:pt x="10" y="266"/>
                </a:lnTo>
                <a:lnTo>
                  <a:pt x="4" y="248"/>
                </a:lnTo>
                <a:lnTo>
                  <a:pt x="2" y="226"/>
                </a:lnTo>
                <a:lnTo>
                  <a:pt x="0" y="206"/>
                </a:lnTo>
                <a:lnTo>
                  <a:pt x="0" y="206"/>
                </a:lnTo>
                <a:lnTo>
                  <a:pt x="2" y="184"/>
                </a:lnTo>
                <a:lnTo>
                  <a:pt x="4" y="164"/>
                </a:lnTo>
                <a:lnTo>
                  <a:pt x="10" y="144"/>
                </a:lnTo>
                <a:lnTo>
                  <a:pt x="16" y="126"/>
                </a:lnTo>
                <a:lnTo>
                  <a:pt x="26" y="108"/>
                </a:lnTo>
                <a:lnTo>
                  <a:pt x="36" y="90"/>
                </a:lnTo>
                <a:lnTo>
                  <a:pt x="48" y="74"/>
                </a:lnTo>
                <a:lnTo>
                  <a:pt x="60" y="60"/>
                </a:lnTo>
                <a:lnTo>
                  <a:pt x="76" y="48"/>
                </a:lnTo>
                <a:lnTo>
                  <a:pt x="90" y="36"/>
                </a:lnTo>
                <a:lnTo>
                  <a:pt x="108" y="24"/>
                </a:lnTo>
                <a:lnTo>
                  <a:pt x="126" y="16"/>
                </a:lnTo>
                <a:lnTo>
                  <a:pt x="144" y="10"/>
                </a:lnTo>
                <a:lnTo>
                  <a:pt x="164" y="4"/>
                </a:lnTo>
                <a:lnTo>
                  <a:pt x="184" y="2"/>
                </a:lnTo>
                <a:lnTo>
                  <a:pt x="206" y="0"/>
                </a:lnTo>
                <a:lnTo>
                  <a:pt x="206" y="0"/>
                </a:lnTo>
                <a:lnTo>
                  <a:pt x="226" y="2"/>
                </a:lnTo>
                <a:lnTo>
                  <a:pt x="248" y="4"/>
                </a:lnTo>
                <a:lnTo>
                  <a:pt x="268" y="10"/>
                </a:lnTo>
                <a:lnTo>
                  <a:pt x="286" y="16"/>
                </a:lnTo>
                <a:lnTo>
                  <a:pt x="304" y="24"/>
                </a:lnTo>
                <a:lnTo>
                  <a:pt x="320" y="36"/>
                </a:lnTo>
                <a:lnTo>
                  <a:pt x="336" y="48"/>
                </a:lnTo>
                <a:lnTo>
                  <a:pt x="352" y="60"/>
                </a:lnTo>
                <a:lnTo>
                  <a:pt x="364" y="74"/>
                </a:lnTo>
                <a:lnTo>
                  <a:pt x="376" y="90"/>
                </a:lnTo>
                <a:lnTo>
                  <a:pt x="386" y="108"/>
                </a:lnTo>
                <a:lnTo>
                  <a:pt x="396" y="126"/>
                </a:lnTo>
                <a:lnTo>
                  <a:pt x="402" y="144"/>
                </a:lnTo>
                <a:lnTo>
                  <a:pt x="408" y="164"/>
                </a:lnTo>
                <a:lnTo>
                  <a:pt x="410" y="184"/>
                </a:lnTo>
                <a:lnTo>
                  <a:pt x="412" y="206"/>
                </a:lnTo>
                <a:lnTo>
                  <a:pt x="412" y="206"/>
                </a:lnTo>
                <a:lnTo>
                  <a:pt x="410" y="226"/>
                </a:lnTo>
                <a:lnTo>
                  <a:pt x="408" y="248"/>
                </a:lnTo>
                <a:lnTo>
                  <a:pt x="402" y="266"/>
                </a:lnTo>
                <a:lnTo>
                  <a:pt x="396" y="286"/>
                </a:lnTo>
                <a:lnTo>
                  <a:pt x="386" y="304"/>
                </a:lnTo>
                <a:lnTo>
                  <a:pt x="376" y="320"/>
                </a:lnTo>
                <a:lnTo>
                  <a:pt x="364" y="336"/>
                </a:lnTo>
                <a:lnTo>
                  <a:pt x="352" y="352"/>
                </a:lnTo>
                <a:lnTo>
                  <a:pt x="336" y="364"/>
                </a:lnTo>
                <a:lnTo>
                  <a:pt x="320" y="376"/>
                </a:lnTo>
                <a:lnTo>
                  <a:pt x="304" y="386"/>
                </a:lnTo>
                <a:lnTo>
                  <a:pt x="286" y="396"/>
                </a:lnTo>
                <a:lnTo>
                  <a:pt x="268" y="402"/>
                </a:lnTo>
                <a:lnTo>
                  <a:pt x="248" y="408"/>
                </a:lnTo>
                <a:lnTo>
                  <a:pt x="226" y="410"/>
                </a:lnTo>
                <a:lnTo>
                  <a:pt x="206" y="412"/>
                </a:lnTo>
                <a:lnTo>
                  <a:pt x="206" y="412"/>
                </a:lnTo>
                <a:close/>
                <a:moveTo>
                  <a:pt x="340" y="194"/>
                </a:moveTo>
                <a:lnTo>
                  <a:pt x="316" y="170"/>
                </a:lnTo>
                <a:lnTo>
                  <a:pt x="218" y="72"/>
                </a:lnTo>
                <a:lnTo>
                  <a:pt x="218" y="72"/>
                </a:lnTo>
                <a:lnTo>
                  <a:pt x="212" y="68"/>
                </a:lnTo>
                <a:lnTo>
                  <a:pt x="206" y="68"/>
                </a:lnTo>
                <a:lnTo>
                  <a:pt x="206" y="68"/>
                </a:lnTo>
                <a:lnTo>
                  <a:pt x="200" y="68"/>
                </a:lnTo>
                <a:lnTo>
                  <a:pt x="194" y="72"/>
                </a:lnTo>
                <a:lnTo>
                  <a:pt x="170" y="96"/>
                </a:lnTo>
                <a:lnTo>
                  <a:pt x="170" y="96"/>
                </a:lnTo>
                <a:lnTo>
                  <a:pt x="166" y="102"/>
                </a:lnTo>
                <a:lnTo>
                  <a:pt x="164" y="108"/>
                </a:lnTo>
                <a:lnTo>
                  <a:pt x="164" y="108"/>
                </a:lnTo>
                <a:lnTo>
                  <a:pt x="166" y="116"/>
                </a:lnTo>
                <a:lnTo>
                  <a:pt x="170" y="120"/>
                </a:lnTo>
                <a:lnTo>
                  <a:pt x="220" y="172"/>
                </a:lnTo>
                <a:lnTo>
                  <a:pt x="86" y="172"/>
                </a:lnTo>
                <a:lnTo>
                  <a:pt x="86" y="172"/>
                </a:lnTo>
                <a:lnTo>
                  <a:pt x="80" y="172"/>
                </a:lnTo>
                <a:lnTo>
                  <a:pt x="74" y="176"/>
                </a:lnTo>
                <a:lnTo>
                  <a:pt x="70" y="182"/>
                </a:lnTo>
                <a:lnTo>
                  <a:pt x="68" y="188"/>
                </a:lnTo>
                <a:lnTo>
                  <a:pt x="68" y="222"/>
                </a:lnTo>
                <a:lnTo>
                  <a:pt x="68" y="222"/>
                </a:lnTo>
                <a:lnTo>
                  <a:pt x="70" y="230"/>
                </a:lnTo>
                <a:lnTo>
                  <a:pt x="74" y="234"/>
                </a:lnTo>
                <a:lnTo>
                  <a:pt x="80" y="238"/>
                </a:lnTo>
                <a:lnTo>
                  <a:pt x="86" y="240"/>
                </a:lnTo>
                <a:lnTo>
                  <a:pt x="220" y="240"/>
                </a:lnTo>
                <a:lnTo>
                  <a:pt x="170" y="290"/>
                </a:lnTo>
                <a:lnTo>
                  <a:pt x="170" y="290"/>
                </a:lnTo>
                <a:lnTo>
                  <a:pt x="166" y="296"/>
                </a:lnTo>
                <a:lnTo>
                  <a:pt x="164" y="302"/>
                </a:lnTo>
                <a:lnTo>
                  <a:pt x="164" y="302"/>
                </a:lnTo>
                <a:lnTo>
                  <a:pt x="166" y="310"/>
                </a:lnTo>
                <a:lnTo>
                  <a:pt x="170" y="314"/>
                </a:lnTo>
                <a:lnTo>
                  <a:pt x="194" y="340"/>
                </a:lnTo>
                <a:lnTo>
                  <a:pt x="194" y="340"/>
                </a:lnTo>
                <a:lnTo>
                  <a:pt x="200" y="342"/>
                </a:lnTo>
                <a:lnTo>
                  <a:pt x="206" y="344"/>
                </a:lnTo>
                <a:lnTo>
                  <a:pt x="206" y="344"/>
                </a:lnTo>
                <a:lnTo>
                  <a:pt x="212" y="342"/>
                </a:lnTo>
                <a:lnTo>
                  <a:pt x="218" y="340"/>
                </a:lnTo>
                <a:lnTo>
                  <a:pt x="316" y="242"/>
                </a:lnTo>
                <a:lnTo>
                  <a:pt x="340" y="218"/>
                </a:lnTo>
                <a:lnTo>
                  <a:pt x="340" y="218"/>
                </a:lnTo>
                <a:lnTo>
                  <a:pt x="344" y="212"/>
                </a:lnTo>
                <a:lnTo>
                  <a:pt x="344" y="206"/>
                </a:lnTo>
                <a:lnTo>
                  <a:pt x="344" y="206"/>
                </a:lnTo>
                <a:lnTo>
                  <a:pt x="344" y="200"/>
                </a:lnTo>
                <a:lnTo>
                  <a:pt x="340" y="194"/>
                </a:lnTo>
                <a:lnTo>
                  <a:pt x="340" y="1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16" name="Text Placeholder 8"/>
          <p:cNvSpPr txBox="1">
            <a:spLocks/>
          </p:cNvSpPr>
          <p:nvPr/>
        </p:nvSpPr>
        <p:spPr>
          <a:xfrm>
            <a:off x="2686701" y="10276924"/>
            <a:ext cx="7293264" cy="1954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5" indent="0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>
                <a:solidFill>
                  <a:schemeClr val="accent2"/>
                </a:solidFill>
              </a:rPr>
              <a:t>Networking+Portalet</a:t>
            </a:r>
            <a:r>
              <a:rPr lang="en-US" sz="3200" b="1" dirty="0">
                <a:solidFill>
                  <a:schemeClr val="accent2"/>
                </a:solidFill>
              </a:rPr>
              <a:t> e </a:t>
            </a:r>
            <a:r>
              <a:rPr lang="en-US" sz="3200" b="1" dirty="0" err="1">
                <a:solidFill>
                  <a:schemeClr val="accent2"/>
                </a:solidFill>
              </a:rPr>
              <a:t>punësimit</a:t>
            </a:r>
            <a:r>
              <a:rPr lang="en-US" sz="3200" b="1" dirty="0">
                <a:solidFill>
                  <a:schemeClr val="accent2"/>
                </a:solidFill>
              </a:rPr>
              <a:t>=65%</a:t>
            </a:r>
            <a:endParaRPr lang="id-ID" sz="3200" b="1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751784" y="12618069"/>
            <a:ext cx="598754" cy="10979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tIns="144000" rtlCol="0" anchor="t">
            <a:noAutofit/>
          </a:bodyPr>
          <a:lstStyle/>
          <a:p>
            <a:pPr algn="ctr"/>
            <a:fld id="{935BBC0D-156C-474B-BE53-7DA8707D3EBF}" type="slidenum">
              <a:rPr lang="en-US" sz="2400">
                <a:solidFill>
                  <a:schemeClr val="bg1"/>
                </a:solidFill>
              </a:rPr>
              <a:pPr algn="ctr"/>
              <a:t>2</a:t>
            </a:fld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744" y="674047"/>
            <a:ext cx="3248332" cy="270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5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 263"/>
          <p:cNvGrpSpPr/>
          <p:nvPr/>
        </p:nvGrpSpPr>
        <p:grpSpPr>
          <a:xfrm>
            <a:off x="7550243" y="530917"/>
            <a:ext cx="8940800" cy="8305691"/>
            <a:chOff x="7004050" y="2041525"/>
            <a:chExt cx="10369550" cy="963295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4" name="Freeform 5"/>
            <p:cNvSpPr>
              <a:spLocks noEditPoints="1"/>
            </p:cNvSpPr>
            <p:nvPr/>
          </p:nvSpPr>
          <p:spPr bwMode="auto">
            <a:xfrm>
              <a:off x="12271375" y="3282950"/>
              <a:ext cx="1946275" cy="1787525"/>
            </a:xfrm>
            <a:custGeom>
              <a:avLst/>
              <a:gdLst>
                <a:gd name="T0" fmla="*/ 392 w 1226"/>
                <a:gd name="T1" fmla="*/ 1060 h 1126"/>
                <a:gd name="T2" fmla="*/ 318 w 1226"/>
                <a:gd name="T3" fmla="*/ 968 h 1126"/>
                <a:gd name="T4" fmla="*/ 322 w 1226"/>
                <a:gd name="T5" fmla="*/ 906 h 1126"/>
                <a:gd name="T6" fmla="*/ 402 w 1226"/>
                <a:gd name="T7" fmla="*/ 824 h 1126"/>
                <a:gd name="T8" fmla="*/ 464 w 1226"/>
                <a:gd name="T9" fmla="*/ 820 h 1126"/>
                <a:gd name="T10" fmla="*/ 554 w 1226"/>
                <a:gd name="T11" fmla="*/ 894 h 1126"/>
                <a:gd name="T12" fmla="*/ 562 w 1226"/>
                <a:gd name="T13" fmla="*/ 956 h 1126"/>
                <a:gd name="T14" fmla="*/ 508 w 1226"/>
                <a:gd name="T15" fmla="*/ 1048 h 1126"/>
                <a:gd name="T16" fmla="*/ 232 w 1226"/>
                <a:gd name="T17" fmla="*/ 872 h 1126"/>
                <a:gd name="T18" fmla="*/ 152 w 1226"/>
                <a:gd name="T19" fmla="*/ 838 h 1126"/>
                <a:gd name="T20" fmla="*/ 120 w 1226"/>
                <a:gd name="T21" fmla="*/ 732 h 1126"/>
                <a:gd name="T22" fmla="*/ 210 w 1226"/>
                <a:gd name="T23" fmla="*/ 642 h 1126"/>
                <a:gd name="T24" fmla="*/ 278 w 1226"/>
                <a:gd name="T25" fmla="*/ 648 h 1126"/>
                <a:gd name="T26" fmla="*/ 348 w 1226"/>
                <a:gd name="T27" fmla="*/ 756 h 1126"/>
                <a:gd name="T28" fmla="*/ 296 w 1226"/>
                <a:gd name="T29" fmla="*/ 852 h 1126"/>
                <a:gd name="T30" fmla="*/ 162 w 1226"/>
                <a:gd name="T31" fmla="*/ 608 h 1126"/>
                <a:gd name="T32" fmla="*/ 70 w 1226"/>
                <a:gd name="T33" fmla="*/ 546 h 1126"/>
                <a:gd name="T34" fmla="*/ 78 w 1226"/>
                <a:gd name="T35" fmla="*/ 450 h 1126"/>
                <a:gd name="T36" fmla="*/ 162 w 1226"/>
                <a:gd name="T37" fmla="*/ 404 h 1126"/>
                <a:gd name="T38" fmla="*/ 254 w 1226"/>
                <a:gd name="T39" fmla="*/ 466 h 1126"/>
                <a:gd name="T40" fmla="*/ 246 w 1226"/>
                <a:gd name="T41" fmla="*/ 564 h 1126"/>
                <a:gd name="T42" fmla="*/ 238 w 1226"/>
                <a:gd name="T43" fmla="*/ 356 h 1126"/>
                <a:gd name="T44" fmla="*/ 174 w 1226"/>
                <a:gd name="T45" fmla="*/ 324 h 1126"/>
                <a:gd name="T46" fmla="*/ 168 w 1226"/>
                <a:gd name="T47" fmla="*/ 250 h 1126"/>
                <a:gd name="T48" fmla="*/ 238 w 1226"/>
                <a:gd name="T49" fmla="*/ 204 h 1126"/>
                <a:gd name="T50" fmla="*/ 300 w 1226"/>
                <a:gd name="T51" fmla="*/ 238 h 1126"/>
                <a:gd name="T52" fmla="*/ 308 w 1226"/>
                <a:gd name="T53" fmla="*/ 310 h 1126"/>
                <a:gd name="T54" fmla="*/ 238 w 1226"/>
                <a:gd name="T55" fmla="*/ 356 h 1126"/>
                <a:gd name="T56" fmla="*/ 890 w 1226"/>
                <a:gd name="T57" fmla="*/ 478 h 1126"/>
                <a:gd name="T58" fmla="*/ 824 w 1226"/>
                <a:gd name="T59" fmla="*/ 422 h 1126"/>
                <a:gd name="T60" fmla="*/ 798 w 1226"/>
                <a:gd name="T61" fmla="*/ 338 h 1126"/>
                <a:gd name="T62" fmla="*/ 816 w 1226"/>
                <a:gd name="T63" fmla="*/ 266 h 1126"/>
                <a:gd name="T64" fmla="*/ 878 w 1226"/>
                <a:gd name="T65" fmla="*/ 206 h 1126"/>
                <a:gd name="T66" fmla="*/ 948 w 1226"/>
                <a:gd name="T67" fmla="*/ 188 h 1126"/>
                <a:gd name="T68" fmla="*/ 1034 w 1226"/>
                <a:gd name="T69" fmla="*/ 214 h 1126"/>
                <a:gd name="T70" fmla="*/ 1088 w 1226"/>
                <a:gd name="T71" fmla="*/ 280 h 1126"/>
                <a:gd name="T72" fmla="*/ 1098 w 1226"/>
                <a:gd name="T73" fmla="*/ 354 h 1126"/>
                <a:gd name="T74" fmla="*/ 1066 w 1226"/>
                <a:gd name="T75" fmla="*/ 434 h 1126"/>
                <a:gd name="T76" fmla="*/ 994 w 1226"/>
                <a:gd name="T77" fmla="*/ 482 h 1126"/>
                <a:gd name="T78" fmla="*/ 776 w 1226"/>
                <a:gd name="T79" fmla="*/ 2 h 1126"/>
                <a:gd name="T80" fmla="*/ 472 w 1226"/>
                <a:gd name="T81" fmla="*/ 42 h 1126"/>
                <a:gd name="T82" fmla="*/ 252 w 1226"/>
                <a:gd name="T83" fmla="*/ 126 h 1126"/>
                <a:gd name="T84" fmla="*/ 108 w 1226"/>
                <a:gd name="T85" fmla="*/ 242 h 1126"/>
                <a:gd name="T86" fmla="*/ 26 w 1226"/>
                <a:gd name="T87" fmla="*/ 382 h 1126"/>
                <a:gd name="T88" fmla="*/ 0 w 1226"/>
                <a:gd name="T89" fmla="*/ 534 h 1126"/>
                <a:gd name="T90" fmla="*/ 60 w 1226"/>
                <a:gd name="T91" fmla="*/ 812 h 1126"/>
                <a:gd name="T92" fmla="*/ 224 w 1226"/>
                <a:gd name="T93" fmla="*/ 1044 h 1126"/>
                <a:gd name="T94" fmla="*/ 372 w 1226"/>
                <a:gd name="T95" fmla="*/ 1124 h 1126"/>
                <a:gd name="T96" fmla="*/ 470 w 1226"/>
                <a:gd name="T97" fmla="*/ 1122 h 1126"/>
                <a:gd name="T98" fmla="*/ 590 w 1226"/>
                <a:gd name="T99" fmla="*/ 1066 h 1126"/>
                <a:gd name="T100" fmla="*/ 688 w 1226"/>
                <a:gd name="T101" fmla="*/ 926 h 1126"/>
                <a:gd name="T102" fmla="*/ 820 w 1226"/>
                <a:gd name="T103" fmla="*/ 708 h 1126"/>
                <a:gd name="T104" fmla="*/ 964 w 1226"/>
                <a:gd name="T105" fmla="*/ 632 h 1126"/>
                <a:gd name="T106" fmla="*/ 1156 w 1226"/>
                <a:gd name="T107" fmla="*/ 512 h 1126"/>
                <a:gd name="T108" fmla="*/ 1220 w 1226"/>
                <a:gd name="T109" fmla="*/ 402 h 1126"/>
                <a:gd name="T110" fmla="*/ 1218 w 1226"/>
                <a:gd name="T111" fmla="*/ 294 h 1126"/>
                <a:gd name="T112" fmla="*/ 1178 w 1226"/>
                <a:gd name="T113" fmla="*/ 196 h 1126"/>
                <a:gd name="T114" fmla="*/ 1054 w 1226"/>
                <a:gd name="T115" fmla="*/ 74 h 1126"/>
                <a:gd name="T116" fmla="*/ 848 w 1226"/>
                <a:gd name="T117" fmla="*/ 2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26" h="1126">
                  <a:moveTo>
                    <a:pt x="440" y="1068"/>
                  </a:moveTo>
                  <a:lnTo>
                    <a:pt x="440" y="1068"/>
                  </a:lnTo>
                  <a:lnTo>
                    <a:pt x="426" y="1068"/>
                  </a:lnTo>
                  <a:lnTo>
                    <a:pt x="414" y="1066"/>
                  </a:lnTo>
                  <a:lnTo>
                    <a:pt x="402" y="1064"/>
                  </a:lnTo>
                  <a:lnTo>
                    <a:pt x="392" y="1060"/>
                  </a:lnTo>
                  <a:lnTo>
                    <a:pt x="370" y="1048"/>
                  </a:lnTo>
                  <a:lnTo>
                    <a:pt x="352" y="1032"/>
                  </a:lnTo>
                  <a:lnTo>
                    <a:pt x="336" y="1014"/>
                  </a:lnTo>
                  <a:lnTo>
                    <a:pt x="326" y="992"/>
                  </a:lnTo>
                  <a:lnTo>
                    <a:pt x="322" y="980"/>
                  </a:lnTo>
                  <a:lnTo>
                    <a:pt x="318" y="968"/>
                  </a:lnTo>
                  <a:lnTo>
                    <a:pt x="316" y="956"/>
                  </a:lnTo>
                  <a:lnTo>
                    <a:pt x="316" y="944"/>
                  </a:lnTo>
                  <a:lnTo>
                    <a:pt x="316" y="944"/>
                  </a:lnTo>
                  <a:lnTo>
                    <a:pt x="316" y="930"/>
                  </a:lnTo>
                  <a:lnTo>
                    <a:pt x="318" y="918"/>
                  </a:lnTo>
                  <a:lnTo>
                    <a:pt x="322" y="906"/>
                  </a:lnTo>
                  <a:lnTo>
                    <a:pt x="326" y="894"/>
                  </a:lnTo>
                  <a:lnTo>
                    <a:pt x="336" y="874"/>
                  </a:lnTo>
                  <a:lnTo>
                    <a:pt x="352" y="854"/>
                  </a:lnTo>
                  <a:lnTo>
                    <a:pt x="370" y="840"/>
                  </a:lnTo>
                  <a:lnTo>
                    <a:pt x="392" y="828"/>
                  </a:lnTo>
                  <a:lnTo>
                    <a:pt x="402" y="824"/>
                  </a:lnTo>
                  <a:lnTo>
                    <a:pt x="414" y="820"/>
                  </a:lnTo>
                  <a:lnTo>
                    <a:pt x="426" y="818"/>
                  </a:lnTo>
                  <a:lnTo>
                    <a:pt x="440" y="818"/>
                  </a:lnTo>
                  <a:lnTo>
                    <a:pt x="440" y="818"/>
                  </a:lnTo>
                  <a:lnTo>
                    <a:pt x="452" y="818"/>
                  </a:lnTo>
                  <a:lnTo>
                    <a:pt x="464" y="820"/>
                  </a:lnTo>
                  <a:lnTo>
                    <a:pt x="476" y="824"/>
                  </a:lnTo>
                  <a:lnTo>
                    <a:pt x="488" y="828"/>
                  </a:lnTo>
                  <a:lnTo>
                    <a:pt x="508" y="840"/>
                  </a:lnTo>
                  <a:lnTo>
                    <a:pt x="526" y="854"/>
                  </a:lnTo>
                  <a:lnTo>
                    <a:pt x="542" y="874"/>
                  </a:lnTo>
                  <a:lnTo>
                    <a:pt x="554" y="894"/>
                  </a:lnTo>
                  <a:lnTo>
                    <a:pt x="558" y="906"/>
                  </a:lnTo>
                  <a:lnTo>
                    <a:pt x="560" y="918"/>
                  </a:lnTo>
                  <a:lnTo>
                    <a:pt x="562" y="930"/>
                  </a:lnTo>
                  <a:lnTo>
                    <a:pt x="564" y="944"/>
                  </a:lnTo>
                  <a:lnTo>
                    <a:pt x="564" y="944"/>
                  </a:lnTo>
                  <a:lnTo>
                    <a:pt x="562" y="956"/>
                  </a:lnTo>
                  <a:lnTo>
                    <a:pt x="560" y="968"/>
                  </a:lnTo>
                  <a:lnTo>
                    <a:pt x="558" y="980"/>
                  </a:lnTo>
                  <a:lnTo>
                    <a:pt x="554" y="992"/>
                  </a:lnTo>
                  <a:lnTo>
                    <a:pt x="542" y="1014"/>
                  </a:lnTo>
                  <a:lnTo>
                    <a:pt x="526" y="1032"/>
                  </a:lnTo>
                  <a:lnTo>
                    <a:pt x="508" y="1048"/>
                  </a:lnTo>
                  <a:lnTo>
                    <a:pt x="488" y="1060"/>
                  </a:lnTo>
                  <a:lnTo>
                    <a:pt x="476" y="1064"/>
                  </a:lnTo>
                  <a:lnTo>
                    <a:pt x="464" y="1066"/>
                  </a:lnTo>
                  <a:lnTo>
                    <a:pt x="452" y="1068"/>
                  </a:lnTo>
                  <a:lnTo>
                    <a:pt x="440" y="1068"/>
                  </a:lnTo>
                  <a:close/>
                  <a:moveTo>
                    <a:pt x="232" y="872"/>
                  </a:moveTo>
                  <a:lnTo>
                    <a:pt x="232" y="872"/>
                  </a:lnTo>
                  <a:lnTo>
                    <a:pt x="220" y="870"/>
                  </a:lnTo>
                  <a:lnTo>
                    <a:pt x="210" y="870"/>
                  </a:lnTo>
                  <a:lnTo>
                    <a:pt x="188" y="862"/>
                  </a:lnTo>
                  <a:lnTo>
                    <a:pt x="168" y="852"/>
                  </a:lnTo>
                  <a:lnTo>
                    <a:pt x="152" y="838"/>
                  </a:lnTo>
                  <a:lnTo>
                    <a:pt x="138" y="820"/>
                  </a:lnTo>
                  <a:lnTo>
                    <a:pt x="128" y="800"/>
                  </a:lnTo>
                  <a:lnTo>
                    <a:pt x="120" y="778"/>
                  </a:lnTo>
                  <a:lnTo>
                    <a:pt x="118" y="756"/>
                  </a:lnTo>
                  <a:lnTo>
                    <a:pt x="118" y="756"/>
                  </a:lnTo>
                  <a:lnTo>
                    <a:pt x="120" y="732"/>
                  </a:lnTo>
                  <a:lnTo>
                    <a:pt x="128" y="710"/>
                  </a:lnTo>
                  <a:lnTo>
                    <a:pt x="138" y="690"/>
                  </a:lnTo>
                  <a:lnTo>
                    <a:pt x="152" y="674"/>
                  </a:lnTo>
                  <a:lnTo>
                    <a:pt x="168" y="660"/>
                  </a:lnTo>
                  <a:lnTo>
                    <a:pt x="188" y="648"/>
                  </a:lnTo>
                  <a:lnTo>
                    <a:pt x="210" y="642"/>
                  </a:lnTo>
                  <a:lnTo>
                    <a:pt x="220" y="640"/>
                  </a:lnTo>
                  <a:lnTo>
                    <a:pt x="232" y="640"/>
                  </a:lnTo>
                  <a:lnTo>
                    <a:pt x="232" y="640"/>
                  </a:lnTo>
                  <a:lnTo>
                    <a:pt x="244" y="640"/>
                  </a:lnTo>
                  <a:lnTo>
                    <a:pt x="256" y="642"/>
                  </a:lnTo>
                  <a:lnTo>
                    <a:pt x="278" y="648"/>
                  </a:lnTo>
                  <a:lnTo>
                    <a:pt x="296" y="660"/>
                  </a:lnTo>
                  <a:lnTo>
                    <a:pt x="314" y="674"/>
                  </a:lnTo>
                  <a:lnTo>
                    <a:pt x="328" y="690"/>
                  </a:lnTo>
                  <a:lnTo>
                    <a:pt x="338" y="710"/>
                  </a:lnTo>
                  <a:lnTo>
                    <a:pt x="344" y="732"/>
                  </a:lnTo>
                  <a:lnTo>
                    <a:pt x="348" y="756"/>
                  </a:lnTo>
                  <a:lnTo>
                    <a:pt x="348" y="756"/>
                  </a:lnTo>
                  <a:lnTo>
                    <a:pt x="344" y="778"/>
                  </a:lnTo>
                  <a:lnTo>
                    <a:pt x="338" y="800"/>
                  </a:lnTo>
                  <a:lnTo>
                    <a:pt x="328" y="820"/>
                  </a:lnTo>
                  <a:lnTo>
                    <a:pt x="314" y="838"/>
                  </a:lnTo>
                  <a:lnTo>
                    <a:pt x="296" y="852"/>
                  </a:lnTo>
                  <a:lnTo>
                    <a:pt x="278" y="862"/>
                  </a:lnTo>
                  <a:lnTo>
                    <a:pt x="256" y="870"/>
                  </a:lnTo>
                  <a:lnTo>
                    <a:pt x="244" y="870"/>
                  </a:lnTo>
                  <a:lnTo>
                    <a:pt x="232" y="872"/>
                  </a:lnTo>
                  <a:close/>
                  <a:moveTo>
                    <a:pt x="162" y="608"/>
                  </a:moveTo>
                  <a:lnTo>
                    <a:pt x="162" y="608"/>
                  </a:lnTo>
                  <a:lnTo>
                    <a:pt x="142" y="606"/>
                  </a:lnTo>
                  <a:lnTo>
                    <a:pt x="122" y="600"/>
                  </a:lnTo>
                  <a:lnTo>
                    <a:pt x="106" y="590"/>
                  </a:lnTo>
                  <a:lnTo>
                    <a:pt x="90" y="578"/>
                  </a:lnTo>
                  <a:lnTo>
                    <a:pt x="78" y="564"/>
                  </a:lnTo>
                  <a:lnTo>
                    <a:pt x="70" y="546"/>
                  </a:lnTo>
                  <a:lnTo>
                    <a:pt x="64" y="526"/>
                  </a:lnTo>
                  <a:lnTo>
                    <a:pt x="62" y="506"/>
                  </a:lnTo>
                  <a:lnTo>
                    <a:pt x="62" y="506"/>
                  </a:lnTo>
                  <a:lnTo>
                    <a:pt x="64" y="486"/>
                  </a:lnTo>
                  <a:lnTo>
                    <a:pt x="70" y="466"/>
                  </a:lnTo>
                  <a:lnTo>
                    <a:pt x="78" y="450"/>
                  </a:lnTo>
                  <a:lnTo>
                    <a:pt x="90" y="434"/>
                  </a:lnTo>
                  <a:lnTo>
                    <a:pt x="106" y="422"/>
                  </a:lnTo>
                  <a:lnTo>
                    <a:pt x="122" y="412"/>
                  </a:lnTo>
                  <a:lnTo>
                    <a:pt x="142" y="406"/>
                  </a:lnTo>
                  <a:lnTo>
                    <a:pt x="162" y="404"/>
                  </a:lnTo>
                  <a:lnTo>
                    <a:pt x="162" y="404"/>
                  </a:lnTo>
                  <a:lnTo>
                    <a:pt x="182" y="406"/>
                  </a:lnTo>
                  <a:lnTo>
                    <a:pt x="202" y="412"/>
                  </a:lnTo>
                  <a:lnTo>
                    <a:pt x="218" y="422"/>
                  </a:lnTo>
                  <a:lnTo>
                    <a:pt x="234" y="434"/>
                  </a:lnTo>
                  <a:lnTo>
                    <a:pt x="246" y="450"/>
                  </a:lnTo>
                  <a:lnTo>
                    <a:pt x="254" y="466"/>
                  </a:lnTo>
                  <a:lnTo>
                    <a:pt x="260" y="486"/>
                  </a:lnTo>
                  <a:lnTo>
                    <a:pt x="262" y="506"/>
                  </a:lnTo>
                  <a:lnTo>
                    <a:pt x="262" y="506"/>
                  </a:lnTo>
                  <a:lnTo>
                    <a:pt x="260" y="526"/>
                  </a:lnTo>
                  <a:lnTo>
                    <a:pt x="254" y="546"/>
                  </a:lnTo>
                  <a:lnTo>
                    <a:pt x="246" y="564"/>
                  </a:lnTo>
                  <a:lnTo>
                    <a:pt x="234" y="578"/>
                  </a:lnTo>
                  <a:lnTo>
                    <a:pt x="218" y="590"/>
                  </a:lnTo>
                  <a:lnTo>
                    <a:pt x="202" y="600"/>
                  </a:lnTo>
                  <a:lnTo>
                    <a:pt x="182" y="606"/>
                  </a:lnTo>
                  <a:lnTo>
                    <a:pt x="162" y="608"/>
                  </a:lnTo>
                  <a:close/>
                  <a:moveTo>
                    <a:pt x="238" y="356"/>
                  </a:moveTo>
                  <a:lnTo>
                    <a:pt x="238" y="356"/>
                  </a:lnTo>
                  <a:lnTo>
                    <a:pt x="222" y="356"/>
                  </a:lnTo>
                  <a:lnTo>
                    <a:pt x="208" y="350"/>
                  </a:lnTo>
                  <a:lnTo>
                    <a:pt x="196" y="344"/>
                  </a:lnTo>
                  <a:lnTo>
                    <a:pt x="184" y="334"/>
                  </a:lnTo>
                  <a:lnTo>
                    <a:pt x="174" y="324"/>
                  </a:lnTo>
                  <a:lnTo>
                    <a:pt x="168" y="310"/>
                  </a:lnTo>
                  <a:lnTo>
                    <a:pt x="164" y="296"/>
                  </a:lnTo>
                  <a:lnTo>
                    <a:pt x="162" y="280"/>
                  </a:lnTo>
                  <a:lnTo>
                    <a:pt x="162" y="280"/>
                  </a:lnTo>
                  <a:lnTo>
                    <a:pt x="164" y="266"/>
                  </a:lnTo>
                  <a:lnTo>
                    <a:pt x="168" y="250"/>
                  </a:lnTo>
                  <a:lnTo>
                    <a:pt x="174" y="238"/>
                  </a:lnTo>
                  <a:lnTo>
                    <a:pt x="184" y="226"/>
                  </a:lnTo>
                  <a:lnTo>
                    <a:pt x="196" y="218"/>
                  </a:lnTo>
                  <a:lnTo>
                    <a:pt x="208" y="210"/>
                  </a:lnTo>
                  <a:lnTo>
                    <a:pt x="222" y="206"/>
                  </a:lnTo>
                  <a:lnTo>
                    <a:pt x="238" y="204"/>
                  </a:lnTo>
                  <a:lnTo>
                    <a:pt x="238" y="204"/>
                  </a:lnTo>
                  <a:lnTo>
                    <a:pt x="252" y="206"/>
                  </a:lnTo>
                  <a:lnTo>
                    <a:pt x="266" y="210"/>
                  </a:lnTo>
                  <a:lnTo>
                    <a:pt x="280" y="218"/>
                  </a:lnTo>
                  <a:lnTo>
                    <a:pt x="290" y="226"/>
                  </a:lnTo>
                  <a:lnTo>
                    <a:pt x="300" y="238"/>
                  </a:lnTo>
                  <a:lnTo>
                    <a:pt x="308" y="250"/>
                  </a:lnTo>
                  <a:lnTo>
                    <a:pt x="312" y="266"/>
                  </a:lnTo>
                  <a:lnTo>
                    <a:pt x="312" y="280"/>
                  </a:lnTo>
                  <a:lnTo>
                    <a:pt x="312" y="280"/>
                  </a:lnTo>
                  <a:lnTo>
                    <a:pt x="312" y="296"/>
                  </a:lnTo>
                  <a:lnTo>
                    <a:pt x="308" y="310"/>
                  </a:lnTo>
                  <a:lnTo>
                    <a:pt x="300" y="324"/>
                  </a:lnTo>
                  <a:lnTo>
                    <a:pt x="290" y="334"/>
                  </a:lnTo>
                  <a:lnTo>
                    <a:pt x="280" y="344"/>
                  </a:lnTo>
                  <a:lnTo>
                    <a:pt x="266" y="350"/>
                  </a:lnTo>
                  <a:lnTo>
                    <a:pt x="252" y="356"/>
                  </a:lnTo>
                  <a:lnTo>
                    <a:pt x="238" y="356"/>
                  </a:lnTo>
                  <a:close/>
                  <a:moveTo>
                    <a:pt x="948" y="488"/>
                  </a:moveTo>
                  <a:lnTo>
                    <a:pt x="948" y="488"/>
                  </a:lnTo>
                  <a:lnTo>
                    <a:pt x="934" y="488"/>
                  </a:lnTo>
                  <a:lnTo>
                    <a:pt x="918" y="486"/>
                  </a:lnTo>
                  <a:lnTo>
                    <a:pt x="904" y="482"/>
                  </a:lnTo>
                  <a:lnTo>
                    <a:pt x="890" y="478"/>
                  </a:lnTo>
                  <a:lnTo>
                    <a:pt x="878" y="470"/>
                  </a:lnTo>
                  <a:lnTo>
                    <a:pt x="864" y="464"/>
                  </a:lnTo>
                  <a:lnTo>
                    <a:pt x="854" y="454"/>
                  </a:lnTo>
                  <a:lnTo>
                    <a:pt x="842" y="444"/>
                  </a:lnTo>
                  <a:lnTo>
                    <a:pt x="832" y="434"/>
                  </a:lnTo>
                  <a:lnTo>
                    <a:pt x="824" y="422"/>
                  </a:lnTo>
                  <a:lnTo>
                    <a:pt x="816" y="410"/>
                  </a:lnTo>
                  <a:lnTo>
                    <a:pt x="810" y="398"/>
                  </a:lnTo>
                  <a:lnTo>
                    <a:pt x="806" y="384"/>
                  </a:lnTo>
                  <a:lnTo>
                    <a:pt x="802" y="368"/>
                  </a:lnTo>
                  <a:lnTo>
                    <a:pt x="800" y="354"/>
                  </a:lnTo>
                  <a:lnTo>
                    <a:pt x="798" y="338"/>
                  </a:lnTo>
                  <a:lnTo>
                    <a:pt x="798" y="338"/>
                  </a:lnTo>
                  <a:lnTo>
                    <a:pt x="800" y="324"/>
                  </a:lnTo>
                  <a:lnTo>
                    <a:pt x="802" y="308"/>
                  </a:lnTo>
                  <a:lnTo>
                    <a:pt x="806" y="294"/>
                  </a:lnTo>
                  <a:lnTo>
                    <a:pt x="810" y="280"/>
                  </a:lnTo>
                  <a:lnTo>
                    <a:pt x="816" y="266"/>
                  </a:lnTo>
                  <a:lnTo>
                    <a:pt x="824" y="254"/>
                  </a:lnTo>
                  <a:lnTo>
                    <a:pt x="832" y="242"/>
                  </a:lnTo>
                  <a:lnTo>
                    <a:pt x="842" y="232"/>
                  </a:lnTo>
                  <a:lnTo>
                    <a:pt x="854" y="222"/>
                  </a:lnTo>
                  <a:lnTo>
                    <a:pt x="864" y="214"/>
                  </a:lnTo>
                  <a:lnTo>
                    <a:pt x="878" y="206"/>
                  </a:lnTo>
                  <a:lnTo>
                    <a:pt x="890" y="200"/>
                  </a:lnTo>
                  <a:lnTo>
                    <a:pt x="904" y="194"/>
                  </a:lnTo>
                  <a:lnTo>
                    <a:pt x="918" y="192"/>
                  </a:lnTo>
                  <a:lnTo>
                    <a:pt x="934" y="188"/>
                  </a:lnTo>
                  <a:lnTo>
                    <a:pt x="948" y="188"/>
                  </a:lnTo>
                  <a:lnTo>
                    <a:pt x="948" y="188"/>
                  </a:lnTo>
                  <a:lnTo>
                    <a:pt x="964" y="188"/>
                  </a:lnTo>
                  <a:lnTo>
                    <a:pt x="980" y="192"/>
                  </a:lnTo>
                  <a:lnTo>
                    <a:pt x="994" y="194"/>
                  </a:lnTo>
                  <a:lnTo>
                    <a:pt x="1008" y="200"/>
                  </a:lnTo>
                  <a:lnTo>
                    <a:pt x="1020" y="206"/>
                  </a:lnTo>
                  <a:lnTo>
                    <a:pt x="1034" y="214"/>
                  </a:lnTo>
                  <a:lnTo>
                    <a:pt x="1044" y="222"/>
                  </a:lnTo>
                  <a:lnTo>
                    <a:pt x="1056" y="232"/>
                  </a:lnTo>
                  <a:lnTo>
                    <a:pt x="1066" y="242"/>
                  </a:lnTo>
                  <a:lnTo>
                    <a:pt x="1074" y="254"/>
                  </a:lnTo>
                  <a:lnTo>
                    <a:pt x="1082" y="266"/>
                  </a:lnTo>
                  <a:lnTo>
                    <a:pt x="1088" y="280"/>
                  </a:lnTo>
                  <a:lnTo>
                    <a:pt x="1092" y="294"/>
                  </a:lnTo>
                  <a:lnTo>
                    <a:pt x="1096" y="308"/>
                  </a:lnTo>
                  <a:lnTo>
                    <a:pt x="1098" y="324"/>
                  </a:lnTo>
                  <a:lnTo>
                    <a:pt x="1100" y="338"/>
                  </a:lnTo>
                  <a:lnTo>
                    <a:pt x="1100" y="338"/>
                  </a:lnTo>
                  <a:lnTo>
                    <a:pt x="1098" y="354"/>
                  </a:lnTo>
                  <a:lnTo>
                    <a:pt x="1096" y="368"/>
                  </a:lnTo>
                  <a:lnTo>
                    <a:pt x="1092" y="384"/>
                  </a:lnTo>
                  <a:lnTo>
                    <a:pt x="1088" y="398"/>
                  </a:lnTo>
                  <a:lnTo>
                    <a:pt x="1082" y="410"/>
                  </a:lnTo>
                  <a:lnTo>
                    <a:pt x="1074" y="422"/>
                  </a:lnTo>
                  <a:lnTo>
                    <a:pt x="1066" y="434"/>
                  </a:lnTo>
                  <a:lnTo>
                    <a:pt x="1056" y="444"/>
                  </a:lnTo>
                  <a:lnTo>
                    <a:pt x="1044" y="454"/>
                  </a:lnTo>
                  <a:lnTo>
                    <a:pt x="1034" y="464"/>
                  </a:lnTo>
                  <a:lnTo>
                    <a:pt x="1020" y="470"/>
                  </a:lnTo>
                  <a:lnTo>
                    <a:pt x="1008" y="478"/>
                  </a:lnTo>
                  <a:lnTo>
                    <a:pt x="994" y="482"/>
                  </a:lnTo>
                  <a:lnTo>
                    <a:pt x="980" y="486"/>
                  </a:lnTo>
                  <a:lnTo>
                    <a:pt x="964" y="488"/>
                  </a:lnTo>
                  <a:lnTo>
                    <a:pt x="948" y="488"/>
                  </a:lnTo>
                  <a:close/>
                  <a:moveTo>
                    <a:pt x="836" y="0"/>
                  </a:moveTo>
                  <a:lnTo>
                    <a:pt x="836" y="0"/>
                  </a:lnTo>
                  <a:lnTo>
                    <a:pt x="776" y="2"/>
                  </a:lnTo>
                  <a:lnTo>
                    <a:pt x="720" y="4"/>
                  </a:lnTo>
                  <a:lnTo>
                    <a:pt x="666" y="10"/>
                  </a:lnTo>
                  <a:lnTo>
                    <a:pt x="614" y="16"/>
                  </a:lnTo>
                  <a:lnTo>
                    <a:pt x="564" y="22"/>
                  </a:lnTo>
                  <a:lnTo>
                    <a:pt x="518" y="32"/>
                  </a:lnTo>
                  <a:lnTo>
                    <a:pt x="472" y="42"/>
                  </a:lnTo>
                  <a:lnTo>
                    <a:pt x="430" y="52"/>
                  </a:lnTo>
                  <a:lnTo>
                    <a:pt x="390" y="64"/>
                  </a:lnTo>
                  <a:lnTo>
                    <a:pt x="352" y="78"/>
                  </a:lnTo>
                  <a:lnTo>
                    <a:pt x="318" y="94"/>
                  </a:lnTo>
                  <a:lnTo>
                    <a:pt x="284" y="108"/>
                  </a:lnTo>
                  <a:lnTo>
                    <a:pt x="252" y="126"/>
                  </a:lnTo>
                  <a:lnTo>
                    <a:pt x="224" y="142"/>
                  </a:lnTo>
                  <a:lnTo>
                    <a:pt x="196" y="160"/>
                  </a:lnTo>
                  <a:lnTo>
                    <a:pt x="172" y="180"/>
                  </a:lnTo>
                  <a:lnTo>
                    <a:pt x="148" y="200"/>
                  </a:lnTo>
                  <a:lnTo>
                    <a:pt x="126" y="220"/>
                  </a:lnTo>
                  <a:lnTo>
                    <a:pt x="108" y="242"/>
                  </a:lnTo>
                  <a:lnTo>
                    <a:pt x="90" y="264"/>
                  </a:lnTo>
                  <a:lnTo>
                    <a:pt x="74" y="286"/>
                  </a:lnTo>
                  <a:lnTo>
                    <a:pt x="60" y="310"/>
                  </a:lnTo>
                  <a:lnTo>
                    <a:pt x="46" y="334"/>
                  </a:lnTo>
                  <a:lnTo>
                    <a:pt x="36" y="358"/>
                  </a:lnTo>
                  <a:lnTo>
                    <a:pt x="26" y="382"/>
                  </a:lnTo>
                  <a:lnTo>
                    <a:pt x="18" y="406"/>
                  </a:lnTo>
                  <a:lnTo>
                    <a:pt x="12" y="432"/>
                  </a:lnTo>
                  <a:lnTo>
                    <a:pt x="6" y="458"/>
                  </a:lnTo>
                  <a:lnTo>
                    <a:pt x="2" y="482"/>
                  </a:lnTo>
                  <a:lnTo>
                    <a:pt x="0" y="508"/>
                  </a:lnTo>
                  <a:lnTo>
                    <a:pt x="0" y="534"/>
                  </a:lnTo>
                  <a:lnTo>
                    <a:pt x="0" y="560"/>
                  </a:lnTo>
                  <a:lnTo>
                    <a:pt x="4" y="612"/>
                  </a:lnTo>
                  <a:lnTo>
                    <a:pt x="12" y="664"/>
                  </a:lnTo>
                  <a:lnTo>
                    <a:pt x="24" y="714"/>
                  </a:lnTo>
                  <a:lnTo>
                    <a:pt x="40" y="764"/>
                  </a:lnTo>
                  <a:lnTo>
                    <a:pt x="60" y="812"/>
                  </a:lnTo>
                  <a:lnTo>
                    <a:pt x="82" y="858"/>
                  </a:lnTo>
                  <a:lnTo>
                    <a:pt x="106" y="900"/>
                  </a:lnTo>
                  <a:lnTo>
                    <a:pt x="134" y="942"/>
                  </a:lnTo>
                  <a:lnTo>
                    <a:pt x="162" y="980"/>
                  </a:lnTo>
                  <a:lnTo>
                    <a:pt x="194" y="1014"/>
                  </a:lnTo>
                  <a:lnTo>
                    <a:pt x="224" y="1044"/>
                  </a:lnTo>
                  <a:lnTo>
                    <a:pt x="258" y="1070"/>
                  </a:lnTo>
                  <a:lnTo>
                    <a:pt x="290" y="1092"/>
                  </a:lnTo>
                  <a:lnTo>
                    <a:pt x="324" y="1108"/>
                  </a:lnTo>
                  <a:lnTo>
                    <a:pt x="340" y="1116"/>
                  </a:lnTo>
                  <a:lnTo>
                    <a:pt x="356" y="1120"/>
                  </a:lnTo>
                  <a:lnTo>
                    <a:pt x="372" y="1124"/>
                  </a:lnTo>
                  <a:lnTo>
                    <a:pt x="388" y="1126"/>
                  </a:lnTo>
                  <a:lnTo>
                    <a:pt x="388" y="1126"/>
                  </a:lnTo>
                  <a:lnTo>
                    <a:pt x="418" y="1126"/>
                  </a:lnTo>
                  <a:lnTo>
                    <a:pt x="418" y="1126"/>
                  </a:lnTo>
                  <a:lnTo>
                    <a:pt x="444" y="1126"/>
                  </a:lnTo>
                  <a:lnTo>
                    <a:pt x="470" y="1122"/>
                  </a:lnTo>
                  <a:lnTo>
                    <a:pt x="494" y="1118"/>
                  </a:lnTo>
                  <a:lnTo>
                    <a:pt x="516" y="1110"/>
                  </a:lnTo>
                  <a:lnTo>
                    <a:pt x="536" y="1102"/>
                  </a:lnTo>
                  <a:lnTo>
                    <a:pt x="556" y="1090"/>
                  </a:lnTo>
                  <a:lnTo>
                    <a:pt x="572" y="1080"/>
                  </a:lnTo>
                  <a:lnTo>
                    <a:pt x="590" y="1066"/>
                  </a:lnTo>
                  <a:lnTo>
                    <a:pt x="604" y="1052"/>
                  </a:lnTo>
                  <a:lnTo>
                    <a:pt x="618" y="1036"/>
                  </a:lnTo>
                  <a:lnTo>
                    <a:pt x="632" y="1020"/>
                  </a:lnTo>
                  <a:lnTo>
                    <a:pt x="644" y="1002"/>
                  </a:lnTo>
                  <a:lnTo>
                    <a:pt x="668" y="966"/>
                  </a:lnTo>
                  <a:lnTo>
                    <a:pt x="688" y="926"/>
                  </a:lnTo>
                  <a:lnTo>
                    <a:pt x="726" y="846"/>
                  </a:lnTo>
                  <a:lnTo>
                    <a:pt x="746" y="808"/>
                  </a:lnTo>
                  <a:lnTo>
                    <a:pt x="768" y="772"/>
                  </a:lnTo>
                  <a:lnTo>
                    <a:pt x="792" y="738"/>
                  </a:lnTo>
                  <a:lnTo>
                    <a:pt x="806" y="722"/>
                  </a:lnTo>
                  <a:lnTo>
                    <a:pt x="820" y="708"/>
                  </a:lnTo>
                  <a:lnTo>
                    <a:pt x="834" y="694"/>
                  </a:lnTo>
                  <a:lnTo>
                    <a:pt x="850" y="684"/>
                  </a:lnTo>
                  <a:lnTo>
                    <a:pt x="868" y="674"/>
                  </a:lnTo>
                  <a:lnTo>
                    <a:pt x="886" y="664"/>
                  </a:lnTo>
                  <a:lnTo>
                    <a:pt x="886" y="664"/>
                  </a:lnTo>
                  <a:lnTo>
                    <a:pt x="964" y="632"/>
                  </a:lnTo>
                  <a:lnTo>
                    <a:pt x="1002" y="614"/>
                  </a:lnTo>
                  <a:lnTo>
                    <a:pt x="1038" y="596"/>
                  </a:lnTo>
                  <a:lnTo>
                    <a:pt x="1072" y="578"/>
                  </a:lnTo>
                  <a:lnTo>
                    <a:pt x="1102" y="556"/>
                  </a:lnTo>
                  <a:lnTo>
                    <a:pt x="1132" y="536"/>
                  </a:lnTo>
                  <a:lnTo>
                    <a:pt x="1156" y="512"/>
                  </a:lnTo>
                  <a:lnTo>
                    <a:pt x="1178" y="488"/>
                  </a:lnTo>
                  <a:lnTo>
                    <a:pt x="1196" y="460"/>
                  </a:lnTo>
                  <a:lnTo>
                    <a:pt x="1204" y="446"/>
                  </a:lnTo>
                  <a:lnTo>
                    <a:pt x="1210" y="432"/>
                  </a:lnTo>
                  <a:lnTo>
                    <a:pt x="1216" y="416"/>
                  </a:lnTo>
                  <a:lnTo>
                    <a:pt x="1220" y="402"/>
                  </a:lnTo>
                  <a:lnTo>
                    <a:pt x="1224" y="386"/>
                  </a:lnTo>
                  <a:lnTo>
                    <a:pt x="1226" y="368"/>
                  </a:lnTo>
                  <a:lnTo>
                    <a:pt x="1226" y="350"/>
                  </a:lnTo>
                  <a:lnTo>
                    <a:pt x="1224" y="332"/>
                  </a:lnTo>
                  <a:lnTo>
                    <a:pt x="1222" y="314"/>
                  </a:lnTo>
                  <a:lnTo>
                    <a:pt x="1218" y="294"/>
                  </a:lnTo>
                  <a:lnTo>
                    <a:pt x="1212" y="274"/>
                  </a:lnTo>
                  <a:lnTo>
                    <a:pt x="1206" y="254"/>
                  </a:lnTo>
                  <a:lnTo>
                    <a:pt x="1206" y="254"/>
                  </a:lnTo>
                  <a:lnTo>
                    <a:pt x="1198" y="234"/>
                  </a:lnTo>
                  <a:lnTo>
                    <a:pt x="1188" y="214"/>
                  </a:lnTo>
                  <a:lnTo>
                    <a:pt x="1178" y="196"/>
                  </a:lnTo>
                  <a:lnTo>
                    <a:pt x="1166" y="178"/>
                  </a:lnTo>
                  <a:lnTo>
                    <a:pt x="1154" y="162"/>
                  </a:lnTo>
                  <a:lnTo>
                    <a:pt x="1142" y="146"/>
                  </a:lnTo>
                  <a:lnTo>
                    <a:pt x="1114" y="118"/>
                  </a:lnTo>
                  <a:lnTo>
                    <a:pt x="1084" y="94"/>
                  </a:lnTo>
                  <a:lnTo>
                    <a:pt x="1054" y="74"/>
                  </a:lnTo>
                  <a:lnTo>
                    <a:pt x="1022" y="56"/>
                  </a:lnTo>
                  <a:lnTo>
                    <a:pt x="990" y="42"/>
                  </a:lnTo>
                  <a:lnTo>
                    <a:pt x="960" y="30"/>
                  </a:lnTo>
                  <a:lnTo>
                    <a:pt x="932" y="20"/>
                  </a:lnTo>
                  <a:lnTo>
                    <a:pt x="882" y="8"/>
                  </a:lnTo>
                  <a:lnTo>
                    <a:pt x="848" y="2"/>
                  </a:lnTo>
                  <a:lnTo>
                    <a:pt x="8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>
              <a:off x="12773025" y="4581525"/>
              <a:ext cx="393700" cy="396875"/>
            </a:xfrm>
            <a:custGeom>
              <a:avLst/>
              <a:gdLst>
                <a:gd name="T0" fmla="*/ 124 w 248"/>
                <a:gd name="T1" fmla="*/ 250 h 250"/>
                <a:gd name="T2" fmla="*/ 124 w 248"/>
                <a:gd name="T3" fmla="*/ 250 h 250"/>
                <a:gd name="T4" fmla="*/ 110 w 248"/>
                <a:gd name="T5" fmla="*/ 250 h 250"/>
                <a:gd name="T6" fmla="*/ 98 w 248"/>
                <a:gd name="T7" fmla="*/ 248 h 250"/>
                <a:gd name="T8" fmla="*/ 86 w 248"/>
                <a:gd name="T9" fmla="*/ 246 h 250"/>
                <a:gd name="T10" fmla="*/ 76 w 248"/>
                <a:gd name="T11" fmla="*/ 242 h 250"/>
                <a:gd name="T12" fmla="*/ 54 w 248"/>
                <a:gd name="T13" fmla="*/ 230 h 250"/>
                <a:gd name="T14" fmla="*/ 36 w 248"/>
                <a:gd name="T15" fmla="*/ 214 h 250"/>
                <a:gd name="T16" fmla="*/ 20 w 248"/>
                <a:gd name="T17" fmla="*/ 196 h 250"/>
                <a:gd name="T18" fmla="*/ 10 w 248"/>
                <a:gd name="T19" fmla="*/ 174 h 250"/>
                <a:gd name="T20" fmla="*/ 6 w 248"/>
                <a:gd name="T21" fmla="*/ 162 h 250"/>
                <a:gd name="T22" fmla="*/ 2 w 248"/>
                <a:gd name="T23" fmla="*/ 150 h 250"/>
                <a:gd name="T24" fmla="*/ 0 w 248"/>
                <a:gd name="T25" fmla="*/ 138 h 250"/>
                <a:gd name="T26" fmla="*/ 0 w 248"/>
                <a:gd name="T27" fmla="*/ 126 h 250"/>
                <a:gd name="T28" fmla="*/ 0 w 248"/>
                <a:gd name="T29" fmla="*/ 126 h 250"/>
                <a:gd name="T30" fmla="*/ 0 w 248"/>
                <a:gd name="T31" fmla="*/ 112 h 250"/>
                <a:gd name="T32" fmla="*/ 2 w 248"/>
                <a:gd name="T33" fmla="*/ 100 h 250"/>
                <a:gd name="T34" fmla="*/ 6 w 248"/>
                <a:gd name="T35" fmla="*/ 88 h 250"/>
                <a:gd name="T36" fmla="*/ 10 w 248"/>
                <a:gd name="T37" fmla="*/ 76 h 250"/>
                <a:gd name="T38" fmla="*/ 20 w 248"/>
                <a:gd name="T39" fmla="*/ 56 h 250"/>
                <a:gd name="T40" fmla="*/ 36 w 248"/>
                <a:gd name="T41" fmla="*/ 36 h 250"/>
                <a:gd name="T42" fmla="*/ 54 w 248"/>
                <a:gd name="T43" fmla="*/ 22 h 250"/>
                <a:gd name="T44" fmla="*/ 76 w 248"/>
                <a:gd name="T45" fmla="*/ 10 h 250"/>
                <a:gd name="T46" fmla="*/ 86 w 248"/>
                <a:gd name="T47" fmla="*/ 6 h 250"/>
                <a:gd name="T48" fmla="*/ 98 w 248"/>
                <a:gd name="T49" fmla="*/ 2 h 250"/>
                <a:gd name="T50" fmla="*/ 110 w 248"/>
                <a:gd name="T51" fmla="*/ 0 h 250"/>
                <a:gd name="T52" fmla="*/ 124 w 248"/>
                <a:gd name="T53" fmla="*/ 0 h 250"/>
                <a:gd name="T54" fmla="*/ 124 w 248"/>
                <a:gd name="T55" fmla="*/ 0 h 250"/>
                <a:gd name="T56" fmla="*/ 136 w 248"/>
                <a:gd name="T57" fmla="*/ 0 h 250"/>
                <a:gd name="T58" fmla="*/ 148 w 248"/>
                <a:gd name="T59" fmla="*/ 2 h 250"/>
                <a:gd name="T60" fmla="*/ 160 w 248"/>
                <a:gd name="T61" fmla="*/ 6 h 250"/>
                <a:gd name="T62" fmla="*/ 172 w 248"/>
                <a:gd name="T63" fmla="*/ 10 h 250"/>
                <a:gd name="T64" fmla="*/ 192 w 248"/>
                <a:gd name="T65" fmla="*/ 22 h 250"/>
                <a:gd name="T66" fmla="*/ 210 w 248"/>
                <a:gd name="T67" fmla="*/ 36 h 250"/>
                <a:gd name="T68" fmla="*/ 226 w 248"/>
                <a:gd name="T69" fmla="*/ 56 h 250"/>
                <a:gd name="T70" fmla="*/ 238 w 248"/>
                <a:gd name="T71" fmla="*/ 76 h 250"/>
                <a:gd name="T72" fmla="*/ 242 w 248"/>
                <a:gd name="T73" fmla="*/ 88 h 250"/>
                <a:gd name="T74" fmla="*/ 244 w 248"/>
                <a:gd name="T75" fmla="*/ 100 h 250"/>
                <a:gd name="T76" fmla="*/ 246 w 248"/>
                <a:gd name="T77" fmla="*/ 112 h 250"/>
                <a:gd name="T78" fmla="*/ 248 w 248"/>
                <a:gd name="T79" fmla="*/ 126 h 250"/>
                <a:gd name="T80" fmla="*/ 248 w 248"/>
                <a:gd name="T81" fmla="*/ 126 h 250"/>
                <a:gd name="T82" fmla="*/ 246 w 248"/>
                <a:gd name="T83" fmla="*/ 138 h 250"/>
                <a:gd name="T84" fmla="*/ 244 w 248"/>
                <a:gd name="T85" fmla="*/ 150 h 250"/>
                <a:gd name="T86" fmla="*/ 242 w 248"/>
                <a:gd name="T87" fmla="*/ 162 h 250"/>
                <a:gd name="T88" fmla="*/ 238 w 248"/>
                <a:gd name="T89" fmla="*/ 174 h 250"/>
                <a:gd name="T90" fmla="*/ 226 w 248"/>
                <a:gd name="T91" fmla="*/ 196 h 250"/>
                <a:gd name="T92" fmla="*/ 210 w 248"/>
                <a:gd name="T93" fmla="*/ 214 h 250"/>
                <a:gd name="T94" fmla="*/ 192 w 248"/>
                <a:gd name="T95" fmla="*/ 230 h 250"/>
                <a:gd name="T96" fmla="*/ 172 w 248"/>
                <a:gd name="T97" fmla="*/ 242 h 250"/>
                <a:gd name="T98" fmla="*/ 160 w 248"/>
                <a:gd name="T99" fmla="*/ 246 h 250"/>
                <a:gd name="T100" fmla="*/ 148 w 248"/>
                <a:gd name="T101" fmla="*/ 248 h 250"/>
                <a:gd name="T102" fmla="*/ 136 w 248"/>
                <a:gd name="T103" fmla="*/ 250 h 250"/>
                <a:gd name="T104" fmla="*/ 124 w 248"/>
                <a:gd name="T105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8" h="250">
                  <a:moveTo>
                    <a:pt x="124" y="250"/>
                  </a:moveTo>
                  <a:lnTo>
                    <a:pt x="124" y="250"/>
                  </a:lnTo>
                  <a:lnTo>
                    <a:pt x="110" y="250"/>
                  </a:lnTo>
                  <a:lnTo>
                    <a:pt x="98" y="248"/>
                  </a:lnTo>
                  <a:lnTo>
                    <a:pt x="86" y="246"/>
                  </a:lnTo>
                  <a:lnTo>
                    <a:pt x="76" y="242"/>
                  </a:lnTo>
                  <a:lnTo>
                    <a:pt x="54" y="230"/>
                  </a:lnTo>
                  <a:lnTo>
                    <a:pt x="36" y="214"/>
                  </a:lnTo>
                  <a:lnTo>
                    <a:pt x="20" y="196"/>
                  </a:lnTo>
                  <a:lnTo>
                    <a:pt x="10" y="174"/>
                  </a:lnTo>
                  <a:lnTo>
                    <a:pt x="6" y="162"/>
                  </a:lnTo>
                  <a:lnTo>
                    <a:pt x="2" y="150"/>
                  </a:lnTo>
                  <a:lnTo>
                    <a:pt x="0" y="138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0" y="112"/>
                  </a:lnTo>
                  <a:lnTo>
                    <a:pt x="2" y="100"/>
                  </a:lnTo>
                  <a:lnTo>
                    <a:pt x="6" y="88"/>
                  </a:lnTo>
                  <a:lnTo>
                    <a:pt x="10" y="76"/>
                  </a:lnTo>
                  <a:lnTo>
                    <a:pt x="20" y="56"/>
                  </a:lnTo>
                  <a:lnTo>
                    <a:pt x="36" y="36"/>
                  </a:lnTo>
                  <a:lnTo>
                    <a:pt x="54" y="22"/>
                  </a:lnTo>
                  <a:lnTo>
                    <a:pt x="76" y="10"/>
                  </a:lnTo>
                  <a:lnTo>
                    <a:pt x="86" y="6"/>
                  </a:lnTo>
                  <a:lnTo>
                    <a:pt x="98" y="2"/>
                  </a:lnTo>
                  <a:lnTo>
                    <a:pt x="110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36" y="0"/>
                  </a:lnTo>
                  <a:lnTo>
                    <a:pt x="148" y="2"/>
                  </a:lnTo>
                  <a:lnTo>
                    <a:pt x="160" y="6"/>
                  </a:lnTo>
                  <a:lnTo>
                    <a:pt x="172" y="10"/>
                  </a:lnTo>
                  <a:lnTo>
                    <a:pt x="192" y="22"/>
                  </a:lnTo>
                  <a:lnTo>
                    <a:pt x="210" y="36"/>
                  </a:lnTo>
                  <a:lnTo>
                    <a:pt x="226" y="56"/>
                  </a:lnTo>
                  <a:lnTo>
                    <a:pt x="238" y="76"/>
                  </a:lnTo>
                  <a:lnTo>
                    <a:pt x="242" y="88"/>
                  </a:lnTo>
                  <a:lnTo>
                    <a:pt x="244" y="100"/>
                  </a:lnTo>
                  <a:lnTo>
                    <a:pt x="246" y="112"/>
                  </a:lnTo>
                  <a:lnTo>
                    <a:pt x="248" y="126"/>
                  </a:lnTo>
                  <a:lnTo>
                    <a:pt x="248" y="126"/>
                  </a:lnTo>
                  <a:lnTo>
                    <a:pt x="246" y="138"/>
                  </a:lnTo>
                  <a:lnTo>
                    <a:pt x="244" y="150"/>
                  </a:lnTo>
                  <a:lnTo>
                    <a:pt x="242" y="162"/>
                  </a:lnTo>
                  <a:lnTo>
                    <a:pt x="238" y="174"/>
                  </a:lnTo>
                  <a:lnTo>
                    <a:pt x="226" y="196"/>
                  </a:lnTo>
                  <a:lnTo>
                    <a:pt x="210" y="214"/>
                  </a:lnTo>
                  <a:lnTo>
                    <a:pt x="192" y="230"/>
                  </a:lnTo>
                  <a:lnTo>
                    <a:pt x="172" y="242"/>
                  </a:lnTo>
                  <a:lnTo>
                    <a:pt x="160" y="246"/>
                  </a:lnTo>
                  <a:lnTo>
                    <a:pt x="148" y="248"/>
                  </a:lnTo>
                  <a:lnTo>
                    <a:pt x="136" y="250"/>
                  </a:lnTo>
                  <a:lnTo>
                    <a:pt x="124" y="25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6" name="Freeform 7"/>
            <p:cNvSpPr>
              <a:spLocks/>
            </p:cNvSpPr>
            <p:nvPr/>
          </p:nvSpPr>
          <p:spPr bwMode="auto">
            <a:xfrm>
              <a:off x="12458700" y="4298950"/>
              <a:ext cx="365125" cy="368300"/>
            </a:xfrm>
            <a:custGeom>
              <a:avLst/>
              <a:gdLst>
                <a:gd name="T0" fmla="*/ 114 w 230"/>
                <a:gd name="T1" fmla="*/ 232 h 232"/>
                <a:gd name="T2" fmla="*/ 114 w 230"/>
                <a:gd name="T3" fmla="*/ 232 h 232"/>
                <a:gd name="T4" fmla="*/ 102 w 230"/>
                <a:gd name="T5" fmla="*/ 230 h 232"/>
                <a:gd name="T6" fmla="*/ 92 w 230"/>
                <a:gd name="T7" fmla="*/ 230 h 232"/>
                <a:gd name="T8" fmla="*/ 70 w 230"/>
                <a:gd name="T9" fmla="*/ 222 h 232"/>
                <a:gd name="T10" fmla="*/ 50 w 230"/>
                <a:gd name="T11" fmla="*/ 212 h 232"/>
                <a:gd name="T12" fmla="*/ 34 w 230"/>
                <a:gd name="T13" fmla="*/ 198 h 232"/>
                <a:gd name="T14" fmla="*/ 20 w 230"/>
                <a:gd name="T15" fmla="*/ 180 h 232"/>
                <a:gd name="T16" fmla="*/ 10 w 230"/>
                <a:gd name="T17" fmla="*/ 160 h 232"/>
                <a:gd name="T18" fmla="*/ 2 w 230"/>
                <a:gd name="T19" fmla="*/ 138 h 232"/>
                <a:gd name="T20" fmla="*/ 0 w 230"/>
                <a:gd name="T21" fmla="*/ 116 h 232"/>
                <a:gd name="T22" fmla="*/ 0 w 230"/>
                <a:gd name="T23" fmla="*/ 116 h 232"/>
                <a:gd name="T24" fmla="*/ 2 w 230"/>
                <a:gd name="T25" fmla="*/ 92 h 232"/>
                <a:gd name="T26" fmla="*/ 10 w 230"/>
                <a:gd name="T27" fmla="*/ 70 h 232"/>
                <a:gd name="T28" fmla="*/ 20 w 230"/>
                <a:gd name="T29" fmla="*/ 50 h 232"/>
                <a:gd name="T30" fmla="*/ 34 w 230"/>
                <a:gd name="T31" fmla="*/ 34 h 232"/>
                <a:gd name="T32" fmla="*/ 50 w 230"/>
                <a:gd name="T33" fmla="*/ 20 h 232"/>
                <a:gd name="T34" fmla="*/ 70 w 230"/>
                <a:gd name="T35" fmla="*/ 8 h 232"/>
                <a:gd name="T36" fmla="*/ 92 w 230"/>
                <a:gd name="T37" fmla="*/ 2 h 232"/>
                <a:gd name="T38" fmla="*/ 102 w 230"/>
                <a:gd name="T39" fmla="*/ 0 h 232"/>
                <a:gd name="T40" fmla="*/ 114 w 230"/>
                <a:gd name="T41" fmla="*/ 0 h 232"/>
                <a:gd name="T42" fmla="*/ 114 w 230"/>
                <a:gd name="T43" fmla="*/ 0 h 232"/>
                <a:gd name="T44" fmla="*/ 126 w 230"/>
                <a:gd name="T45" fmla="*/ 0 h 232"/>
                <a:gd name="T46" fmla="*/ 138 w 230"/>
                <a:gd name="T47" fmla="*/ 2 h 232"/>
                <a:gd name="T48" fmla="*/ 160 w 230"/>
                <a:gd name="T49" fmla="*/ 8 h 232"/>
                <a:gd name="T50" fmla="*/ 178 w 230"/>
                <a:gd name="T51" fmla="*/ 20 h 232"/>
                <a:gd name="T52" fmla="*/ 196 w 230"/>
                <a:gd name="T53" fmla="*/ 34 h 232"/>
                <a:gd name="T54" fmla="*/ 210 w 230"/>
                <a:gd name="T55" fmla="*/ 50 h 232"/>
                <a:gd name="T56" fmla="*/ 220 w 230"/>
                <a:gd name="T57" fmla="*/ 70 h 232"/>
                <a:gd name="T58" fmla="*/ 226 w 230"/>
                <a:gd name="T59" fmla="*/ 92 h 232"/>
                <a:gd name="T60" fmla="*/ 230 w 230"/>
                <a:gd name="T61" fmla="*/ 116 h 232"/>
                <a:gd name="T62" fmla="*/ 230 w 230"/>
                <a:gd name="T63" fmla="*/ 116 h 232"/>
                <a:gd name="T64" fmla="*/ 226 w 230"/>
                <a:gd name="T65" fmla="*/ 138 h 232"/>
                <a:gd name="T66" fmla="*/ 220 w 230"/>
                <a:gd name="T67" fmla="*/ 160 h 232"/>
                <a:gd name="T68" fmla="*/ 210 w 230"/>
                <a:gd name="T69" fmla="*/ 180 h 232"/>
                <a:gd name="T70" fmla="*/ 196 w 230"/>
                <a:gd name="T71" fmla="*/ 198 h 232"/>
                <a:gd name="T72" fmla="*/ 178 w 230"/>
                <a:gd name="T73" fmla="*/ 212 h 232"/>
                <a:gd name="T74" fmla="*/ 160 w 230"/>
                <a:gd name="T75" fmla="*/ 222 h 232"/>
                <a:gd name="T76" fmla="*/ 138 w 230"/>
                <a:gd name="T77" fmla="*/ 230 h 232"/>
                <a:gd name="T78" fmla="*/ 126 w 230"/>
                <a:gd name="T79" fmla="*/ 230 h 232"/>
                <a:gd name="T80" fmla="*/ 114 w 230"/>
                <a:gd name="T8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0" h="232">
                  <a:moveTo>
                    <a:pt x="114" y="232"/>
                  </a:moveTo>
                  <a:lnTo>
                    <a:pt x="114" y="232"/>
                  </a:lnTo>
                  <a:lnTo>
                    <a:pt x="102" y="230"/>
                  </a:lnTo>
                  <a:lnTo>
                    <a:pt x="92" y="230"/>
                  </a:lnTo>
                  <a:lnTo>
                    <a:pt x="70" y="222"/>
                  </a:lnTo>
                  <a:lnTo>
                    <a:pt x="50" y="212"/>
                  </a:lnTo>
                  <a:lnTo>
                    <a:pt x="34" y="198"/>
                  </a:lnTo>
                  <a:lnTo>
                    <a:pt x="20" y="180"/>
                  </a:lnTo>
                  <a:lnTo>
                    <a:pt x="10" y="160"/>
                  </a:lnTo>
                  <a:lnTo>
                    <a:pt x="2" y="138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2" y="92"/>
                  </a:lnTo>
                  <a:lnTo>
                    <a:pt x="10" y="70"/>
                  </a:lnTo>
                  <a:lnTo>
                    <a:pt x="20" y="50"/>
                  </a:lnTo>
                  <a:lnTo>
                    <a:pt x="34" y="34"/>
                  </a:lnTo>
                  <a:lnTo>
                    <a:pt x="50" y="20"/>
                  </a:lnTo>
                  <a:lnTo>
                    <a:pt x="70" y="8"/>
                  </a:lnTo>
                  <a:lnTo>
                    <a:pt x="92" y="2"/>
                  </a:lnTo>
                  <a:lnTo>
                    <a:pt x="102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26" y="0"/>
                  </a:lnTo>
                  <a:lnTo>
                    <a:pt x="138" y="2"/>
                  </a:lnTo>
                  <a:lnTo>
                    <a:pt x="160" y="8"/>
                  </a:lnTo>
                  <a:lnTo>
                    <a:pt x="178" y="20"/>
                  </a:lnTo>
                  <a:lnTo>
                    <a:pt x="196" y="34"/>
                  </a:lnTo>
                  <a:lnTo>
                    <a:pt x="210" y="50"/>
                  </a:lnTo>
                  <a:lnTo>
                    <a:pt x="220" y="70"/>
                  </a:lnTo>
                  <a:lnTo>
                    <a:pt x="226" y="92"/>
                  </a:lnTo>
                  <a:lnTo>
                    <a:pt x="230" y="116"/>
                  </a:lnTo>
                  <a:lnTo>
                    <a:pt x="230" y="116"/>
                  </a:lnTo>
                  <a:lnTo>
                    <a:pt x="226" y="138"/>
                  </a:lnTo>
                  <a:lnTo>
                    <a:pt x="220" y="160"/>
                  </a:lnTo>
                  <a:lnTo>
                    <a:pt x="210" y="180"/>
                  </a:lnTo>
                  <a:lnTo>
                    <a:pt x="196" y="198"/>
                  </a:lnTo>
                  <a:lnTo>
                    <a:pt x="178" y="212"/>
                  </a:lnTo>
                  <a:lnTo>
                    <a:pt x="160" y="222"/>
                  </a:lnTo>
                  <a:lnTo>
                    <a:pt x="138" y="230"/>
                  </a:lnTo>
                  <a:lnTo>
                    <a:pt x="126" y="230"/>
                  </a:lnTo>
                  <a:lnTo>
                    <a:pt x="114" y="23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7" name="Freeform 8"/>
            <p:cNvSpPr>
              <a:spLocks/>
            </p:cNvSpPr>
            <p:nvPr/>
          </p:nvSpPr>
          <p:spPr bwMode="auto">
            <a:xfrm>
              <a:off x="12369800" y="3924300"/>
              <a:ext cx="317500" cy="323850"/>
            </a:xfrm>
            <a:custGeom>
              <a:avLst/>
              <a:gdLst>
                <a:gd name="T0" fmla="*/ 100 w 200"/>
                <a:gd name="T1" fmla="*/ 204 h 204"/>
                <a:gd name="T2" fmla="*/ 100 w 200"/>
                <a:gd name="T3" fmla="*/ 204 h 204"/>
                <a:gd name="T4" fmla="*/ 80 w 200"/>
                <a:gd name="T5" fmla="*/ 202 h 204"/>
                <a:gd name="T6" fmla="*/ 60 w 200"/>
                <a:gd name="T7" fmla="*/ 196 h 204"/>
                <a:gd name="T8" fmla="*/ 44 w 200"/>
                <a:gd name="T9" fmla="*/ 186 h 204"/>
                <a:gd name="T10" fmla="*/ 28 w 200"/>
                <a:gd name="T11" fmla="*/ 174 h 204"/>
                <a:gd name="T12" fmla="*/ 16 w 200"/>
                <a:gd name="T13" fmla="*/ 160 h 204"/>
                <a:gd name="T14" fmla="*/ 8 w 200"/>
                <a:gd name="T15" fmla="*/ 142 h 204"/>
                <a:gd name="T16" fmla="*/ 2 w 200"/>
                <a:gd name="T17" fmla="*/ 122 h 204"/>
                <a:gd name="T18" fmla="*/ 0 w 200"/>
                <a:gd name="T19" fmla="*/ 102 h 204"/>
                <a:gd name="T20" fmla="*/ 0 w 200"/>
                <a:gd name="T21" fmla="*/ 102 h 204"/>
                <a:gd name="T22" fmla="*/ 2 w 200"/>
                <a:gd name="T23" fmla="*/ 82 h 204"/>
                <a:gd name="T24" fmla="*/ 8 w 200"/>
                <a:gd name="T25" fmla="*/ 62 h 204"/>
                <a:gd name="T26" fmla="*/ 16 w 200"/>
                <a:gd name="T27" fmla="*/ 46 h 204"/>
                <a:gd name="T28" fmla="*/ 28 w 200"/>
                <a:gd name="T29" fmla="*/ 30 h 204"/>
                <a:gd name="T30" fmla="*/ 44 w 200"/>
                <a:gd name="T31" fmla="*/ 18 h 204"/>
                <a:gd name="T32" fmla="*/ 60 w 200"/>
                <a:gd name="T33" fmla="*/ 8 h 204"/>
                <a:gd name="T34" fmla="*/ 80 w 200"/>
                <a:gd name="T35" fmla="*/ 2 h 204"/>
                <a:gd name="T36" fmla="*/ 100 w 200"/>
                <a:gd name="T37" fmla="*/ 0 h 204"/>
                <a:gd name="T38" fmla="*/ 100 w 200"/>
                <a:gd name="T39" fmla="*/ 0 h 204"/>
                <a:gd name="T40" fmla="*/ 120 w 200"/>
                <a:gd name="T41" fmla="*/ 2 h 204"/>
                <a:gd name="T42" fmla="*/ 140 w 200"/>
                <a:gd name="T43" fmla="*/ 8 h 204"/>
                <a:gd name="T44" fmla="*/ 156 w 200"/>
                <a:gd name="T45" fmla="*/ 18 h 204"/>
                <a:gd name="T46" fmla="*/ 172 w 200"/>
                <a:gd name="T47" fmla="*/ 30 h 204"/>
                <a:gd name="T48" fmla="*/ 184 w 200"/>
                <a:gd name="T49" fmla="*/ 46 h 204"/>
                <a:gd name="T50" fmla="*/ 192 w 200"/>
                <a:gd name="T51" fmla="*/ 62 h 204"/>
                <a:gd name="T52" fmla="*/ 198 w 200"/>
                <a:gd name="T53" fmla="*/ 82 h 204"/>
                <a:gd name="T54" fmla="*/ 200 w 200"/>
                <a:gd name="T55" fmla="*/ 102 h 204"/>
                <a:gd name="T56" fmla="*/ 200 w 200"/>
                <a:gd name="T57" fmla="*/ 102 h 204"/>
                <a:gd name="T58" fmla="*/ 198 w 200"/>
                <a:gd name="T59" fmla="*/ 122 h 204"/>
                <a:gd name="T60" fmla="*/ 192 w 200"/>
                <a:gd name="T61" fmla="*/ 142 h 204"/>
                <a:gd name="T62" fmla="*/ 184 w 200"/>
                <a:gd name="T63" fmla="*/ 160 h 204"/>
                <a:gd name="T64" fmla="*/ 172 w 200"/>
                <a:gd name="T65" fmla="*/ 174 h 204"/>
                <a:gd name="T66" fmla="*/ 156 w 200"/>
                <a:gd name="T67" fmla="*/ 186 h 204"/>
                <a:gd name="T68" fmla="*/ 140 w 200"/>
                <a:gd name="T69" fmla="*/ 196 h 204"/>
                <a:gd name="T70" fmla="*/ 120 w 200"/>
                <a:gd name="T71" fmla="*/ 202 h 204"/>
                <a:gd name="T72" fmla="*/ 100 w 200"/>
                <a:gd name="T73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0" h="204">
                  <a:moveTo>
                    <a:pt x="100" y="204"/>
                  </a:moveTo>
                  <a:lnTo>
                    <a:pt x="100" y="204"/>
                  </a:lnTo>
                  <a:lnTo>
                    <a:pt x="80" y="202"/>
                  </a:lnTo>
                  <a:lnTo>
                    <a:pt x="60" y="196"/>
                  </a:lnTo>
                  <a:lnTo>
                    <a:pt x="44" y="186"/>
                  </a:lnTo>
                  <a:lnTo>
                    <a:pt x="28" y="174"/>
                  </a:lnTo>
                  <a:lnTo>
                    <a:pt x="16" y="160"/>
                  </a:lnTo>
                  <a:lnTo>
                    <a:pt x="8" y="142"/>
                  </a:lnTo>
                  <a:lnTo>
                    <a:pt x="2" y="122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2" y="82"/>
                  </a:lnTo>
                  <a:lnTo>
                    <a:pt x="8" y="62"/>
                  </a:lnTo>
                  <a:lnTo>
                    <a:pt x="16" y="46"/>
                  </a:lnTo>
                  <a:lnTo>
                    <a:pt x="28" y="30"/>
                  </a:lnTo>
                  <a:lnTo>
                    <a:pt x="44" y="18"/>
                  </a:lnTo>
                  <a:lnTo>
                    <a:pt x="60" y="8"/>
                  </a:lnTo>
                  <a:lnTo>
                    <a:pt x="80" y="2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20" y="2"/>
                  </a:lnTo>
                  <a:lnTo>
                    <a:pt x="140" y="8"/>
                  </a:lnTo>
                  <a:lnTo>
                    <a:pt x="156" y="18"/>
                  </a:lnTo>
                  <a:lnTo>
                    <a:pt x="172" y="30"/>
                  </a:lnTo>
                  <a:lnTo>
                    <a:pt x="184" y="46"/>
                  </a:lnTo>
                  <a:lnTo>
                    <a:pt x="192" y="62"/>
                  </a:lnTo>
                  <a:lnTo>
                    <a:pt x="198" y="82"/>
                  </a:lnTo>
                  <a:lnTo>
                    <a:pt x="200" y="102"/>
                  </a:lnTo>
                  <a:lnTo>
                    <a:pt x="200" y="102"/>
                  </a:lnTo>
                  <a:lnTo>
                    <a:pt x="198" y="122"/>
                  </a:lnTo>
                  <a:lnTo>
                    <a:pt x="192" y="142"/>
                  </a:lnTo>
                  <a:lnTo>
                    <a:pt x="184" y="160"/>
                  </a:lnTo>
                  <a:lnTo>
                    <a:pt x="172" y="174"/>
                  </a:lnTo>
                  <a:lnTo>
                    <a:pt x="156" y="186"/>
                  </a:lnTo>
                  <a:lnTo>
                    <a:pt x="140" y="196"/>
                  </a:lnTo>
                  <a:lnTo>
                    <a:pt x="120" y="202"/>
                  </a:lnTo>
                  <a:lnTo>
                    <a:pt x="100" y="20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8" name="Freeform 9"/>
            <p:cNvSpPr>
              <a:spLocks/>
            </p:cNvSpPr>
            <p:nvPr/>
          </p:nvSpPr>
          <p:spPr bwMode="auto">
            <a:xfrm>
              <a:off x="12528550" y="3606800"/>
              <a:ext cx="238125" cy="241300"/>
            </a:xfrm>
            <a:custGeom>
              <a:avLst/>
              <a:gdLst>
                <a:gd name="T0" fmla="*/ 76 w 150"/>
                <a:gd name="T1" fmla="*/ 152 h 152"/>
                <a:gd name="T2" fmla="*/ 76 w 150"/>
                <a:gd name="T3" fmla="*/ 152 h 152"/>
                <a:gd name="T4" fmla="*/ 60 w 150"/>
                <a:gd name="T5" fmla="*/ 152 h 152"/>
                <a:gd name="T6" fmla="*/ 46 w 150"/>
                <a:gd name="T7" fmla="*/ 146 h 152"/>
                <a:gd name="T8" fmla="*/ 34 w 150"/>
                <a:gd name="T9" fmla="*/ 140 h 152"/>
                <a:gd name="T10" fmla="*/ 22 w 150"/>
                <a:gd name="T11" fmla="*/ 130 h 152"/>
                <a:gd name="T12" fmla="*/ 12 w 150"/>
                <a:gd name="T13" fmla="*/ 120 h 152"/>
                <a:gd name="T14" fmla="*/ 6 w 150"/>
                <a:gd name="T15" fmla="*/ 106 h 152"/>
                <a:gd name="T16" fmla="*/ 2 w 150"/>
                <a:gd name="T17" fmla="*/ 92 h 152"/>
                <a:gd name="T18" fmla="*/ 0 w 150"/>
                <a:gd name="T19" fmla="*/ 76 h 152"/>
                <a:gd name="T20" fmla="*/ 0 w 150"/>
                <a:gd name="T21" fmla="*/ 76 h 152"/>
                <a:gd name="T22" fmla="*/ 2 w 150"/>
                <a:gd name="T23" fmla="*/ 62 h 152"/>
                <a:gd name="T24" fmla="*/ 6 w 150"/>
                <a:gd name="T25" fmla="*/ 46 h 152"/>
                <a:gd name="T26" fmla="*/ 12 w 150"/>
                <a:gd name="T27" fmla="*/ 34 h 152"/>
                <a:gd name="T28" fmla="*/ 22 w 150"/>
                <a:gd name="T29" fmla="*/ 22 h 152"/>
                <a:gd name="T30" fmla="*/ 34 w 150"/>
                <a:gd name="T31" fmla="*/ 14 h 152"/>
                <a:gd name="T32" fmla="*/ 46 w 150"/>
                <a:gd name="T33" fmla="*/ 6 h 152"/>
                <a:gd name="T34" fmla="*/ 60 w 150"/>
                <a:gd name="T35" fmla="*/ 2 h 152"/>
                <a:gd name="T36" fmla="*/ 76 w 150"/>
                <a:gd name="T37" fmla="*/ 0 h 152"/>
                <a:gd name="T38" fmla="*/ 76 w 150"/>
                <a:gd name="T39" fmla="*/ 0 h 152"/>
                <a:gd name="T40" fmla="*/ 90 w 150"/>
                <a:gd name="T41" fmla="*/ 2 h 152"/>
                <a:gd name="T42" fmla="*/ 104 w 150"/>
                <a:gd name="T43" fmla="*/ 6 h 152"/>
                <a:gd name="T44" fmla="*/ 118 w 150"/>
                <a:gd name="T45" fmla="*/ 14 h 152"/>
                <a:gd name="T46" fmla="*/ 128 w 150"/>
                <a:gd name="T47" fmla="*/ 22 h 152"/>
                <a:gd name="T48" fmla="*/ 138 w 150"/>
                <a:gd name="T49" fmla="*/ 34 h 152"/>
                <a:gd name="T50" fmla="*/ 146 w 150"/>
                <a:gd name="T51" fmla="*/ 46 h 152"/>
                <a:gd name="T52" fmla="*/ 150 w 150"/>
                <a:gd name="T53" fmla="*/ 62 h 152"/>
                <a:gd name="T54" fmla="*/ 150 w 150"/>
                <a:gd name="T55" fmla="*/ 76 h 152"/>
                <a:gd name="T56" fmla="*/ 150 w 150"/>
                <a:gd name="T57" fmla="*/ 76 h 152"/>
                <a:gd name="T58" fmla="*/ 150 w 150"/>
                <a:gd name="T59" fmla="*/ 92 h 152"/>
                <a:gd name="T60" fmla="*/ 146 w 150"/>
                <a:gd name="T61" fmla="*/ 106 h 152"/>
                <a:gd name="T62" fmla="*/ 138 w 150"/>
                <a:gd name="T63" fmla="*/ 120 h 152"/>
                <a:gd name="T64" fmla="*/ 128 w 150"/>
                <a:gd name="T65" fmla="*/ 130 h 152"/>
                <a:gd name="T66" fmla="*/ 118 w 150"/>
                <a:gd name="T67" fmla="*/ 140 h 152"/>
                <a:gd name="T68" fmla="*/ 104 w 150"/>
                <a:gd name="T69" fmla="*/ 146 h 152"/>
                <a:gd name="T70" fmla="*/ 90 w 150"/>
                <a:gd name="T71" fmla="*/ 152 h 152"/>
                <a:gd name="T72" fmla="*/ 76 w 150"/>
                <a:gd name="T7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0" h="152">
                  <a:moveTo>
                    <a:pt x="76" y="152"/>
                  </a:moveTo>
                  <a:lnTo>
                    <a:pt x="76" y="152"/>
                  </a:lnTo>
                  <a:lnTo>
                    <a:pt x="60" y="152"/>
                  </a:lnTo>
                  <a:lnTo>
                    <a:pt x="46" y="146"/>
                  </a:lnTo>
                  <a:lnTo>
                    <a:pt x="34" y="140"/>
                  </a:lnTo>
                  <a:lnTo>
                    <a:pt x="22" y="130"/>
                  </a:lnTo>
                  <a:lnTo>
                    <a:pt x="12" y="120"/>
                  </a:lnTo>
                  <a:lnTo>
                    <a:pt x="6" y="106"/>
                  </a:lnTo>
                  <a:lnTo>
                    <a:pt x="2" y="92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62"/>
                  </a:lnTo>
                  <a:lnTo>
                    <a:pt x="6" y="46"/>
                  </a:lnTo>
                  <a:lnTo>
                    <a:pt x="12" y="34"/>
                  </a:lnTo>
                  <a:lnTo>
                    <a:pt x="22" y="22"/>
                  </a:lnTo>
                  <a:lnTo>
                    <a:pt x="34" y="14"/>
                  </a:lnTo>
                  <a:lnTo>
                    <a:pt x="46" y="6"/>
                  </a:lnTo>
                  <a:lnTo>
                    <a:pt x="60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90" y="2"/>
                  </a:lnTo>
                  <a:lnTo>
                    <a:pt x="104" y="6"/>
                  </a:lnTo>
                  <a:lnTo>
                    <a:pt x="118" y="14"/>
                  </a:lnTo>
                  <a:lnTo>
                    <a:pt x="128" y="22"/>
                  </a:lnTo>
                  <a:lnTo>
                    <a:pt x="138" y="34"/>
                  </a:lnTo>
                  <a:lnTo>
                    <a:pt x="146" y="46"/>
                  </a:lnTo>
                  <a:lnTo>
                    <a:pt x="150" y="62"/>
                  </a:lnTo>
                  <a:lnTo>
                    <a:pt x="150" y="76"/>
                  </a:lnTo>
                  <a:lnTo>
                    <a:pt x="150" y="76"/>
                  </a:lnTo>
                  <a:lnTo>
                    <a:pt x="150" y="92"/>
                  </a:lnTo>
                  <a:lnTo>
                    <a:pt x="146" y="106"/>
                  </a:lnTo>
                  <a:lnTo>
                    <a:pt x="138" y="120"/>
                  </a:lnTo>
                  <a:lnTo>
                    <a:pt x="128" y="130"/>
                  </a:lnTo>
                  <a:lnTo>
                    <a:pt x="118" y="140"/>
                  </a:lnTo>
                  <a:lnTo>
                    <a:pt x="104" y="146"/>
                  </a:lnTo>
                  <a:lnTo>
                    <a:pt x="90" y="152"/>
                  </a:lnTo>
                  <a:lnTo>
                    <a:pt x="76" y="15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9" name="Freeform 10"/>
            <p:cNvSpPr>
              <a:spLocks/>
            </p:cNvSpPr>
            <p:nvPr/>
          </p:nvSpPr>
          <p:spPr bwMode="auto">
            <a:xfrm>
              <a:off x="13538200" y="3581400"/>
              <a:ext cx="479425" cy="476250"/>
            </a:xfrm>
            <a:custGeom>
              <a:avLst/>
              <a:gdLst>
                <a:gd name="T0" fmla="*/ 150 w 302"/>
                <a:gd name="T1" fmla="*/ 300 h 300"/>
                <a:gd name="T2" fmla="*/ 120 w 302"/>
                <a:gd name="T3" fmla="*/ 298 h 300"/>
                <a:gd name="T4" fmla="*/ 92 w 302"/>
                <a:gd name="T5" fmla="*/ 290 h 300"/>
                <a:gd name="T6" fmla="*/ 66 w 302"/>
                <a:gd name="T7" fmla="*/ 276 h 300"/>
                <a:gd name="T8" fmla="*/ 44 w 302"/>
                <a:gd name="T9" fmla="*/ 256 h 300"/>
                <a:gd name="T10" fmla="*/ 26 w 302"/>
                <a:gd name="T11" fmla="*/ 234 h 300"/>
                <a:gd name="T12" fmla="*/ 12 w 302"/>
                <a:gd name="T13" fmla="*/ 210 h 300"/>
                <a:gd name="T14" fmla="*/ 4 w 302"/>
                <a:gd name="T15" fmla="*/ 180 h 300"/>
                <a:gd name="T16" fmla="*/ 0 w 302"/>
                <a:gd name="T17" fmla="*/ 150 h 300"/>
                <a:gd name="T18" fmla="*/ 2 w 302"/>
                <a:gd name="T19" fmla="*/ 136 h 300"/>
                <a:gd name="T20" fmla="*/ 8 w 302"/>
                <a:gd name="T21" fmla="*/ 106 h 300"/>
                <a:gd name="T22" fmla="*/ 18 w 302"/>
                <a:gd name="T23" fmla="*/ 78 h 300"/>
                <a:gd name="T24" fmla="*/ 34 w 302"/>
                <a:gd name="T25" fmla="*/ 54 h 300"/>
                <a:gd name="T26" fmla="*/ 56 w 302"/>
                <a:gd name="T27" fmla="*/ 34 h 300"/>
                <a:gd name="T28" fmla="*/ 80 w 302"/>
                <a:gd name="T29" fmla="*/ 18 h 300"/>
                <a:gd name="T30" fmla="*/ 106 w 302"/>
                <a:gd name="T31" fmla="*/ 6 h 300"/>
                <a:gd name="T32" fmla="*/ 136 w 302"/>
                <a:gd name="T33" fmla="*/ 0 h 300"/>
                <a:gd name="T34" fmla="*/ 150 w 302"/>
                <a:gd name="T35" fmla="*/ 0 h 300"/>
                <a:gd name="T36" fmla="*/ 182 w 302"/>
                <a:gd name="T37" fmla="*/ 4 h 300"/>
                <a:gd name="T38" fmla="*/ 210 w 302"/>
                <a:gd name="T39" fmla="*/ 12 h 300"/>
                <a:gd name="T40" fmla="*/ 236 w 302"/>
                <a:gd name="T41" fmla="*/ 26 h 300"/>
                <a:gd name="T42" fmla="*/ 258 w 302"/>
                <a:gd name="T43" fmla="*/ 44 h 300"/>
                <a:gd name="T44" fmla="*/ 276 w 302"/>
                <a:gd name="T45" fmla="*/ 66 h 300"/>
                <a:gd name="T46" fmla="*/ 290 w 302"/>
                <a:gd name="T47" fmla="*/ 92 h 300"/>
                <a:gd name="T48" fmla="*/ 298 w 302"/>
                <a:gd name="T49" fmla="*/ 120 h 300"/>
                <a:gd name="T50" fmla="*/ 302 w 302"/>
                <a:gd name="T51" fmla="*/ 150 h 300"/>
                <a:gd name="T52" fmla="*/ 300 w 302"/>
                <a:gd name="T53" fmla="*/ 166 h 300"/>
                <a:gd name="T54" fmla="*/ 294 w 302"/>
                <a:gd name="T55" fmla="*/ 196 h 300"/>
                <a:gd name="T56" fmla="*/ 284 w 302"/>
                <a:gd name="T57" fmla="*/ 222 h 300"/>
                <a:gd name="T58" fmla="*/ 268 w 302"/>
                <a:gd name="T59" fmla="*/ 246 h 300"/>
                <a:gd name="T60" fmla="*/ 246 w 302"/>
                <a:gd name="T61" fmla="*/ 266 h 300"/>
                <a:gd name="T62" fmla="*/ 222 w 302"/>
                <a:gd name="T63" fmla="*/ 282 h 300"/>
                <a:gd name="T64" fmla="*/ 196 w 302"/>
                <a:gd name="T65" fmla="*/ 294 h 300"/>
                <a:gd name="T66" fmla="*/ 166 w 302"/>
                <a:gd name="T67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2" h="300">
                  <a:moveTo>
                    <a:pt x="150" y="300"/>
                  </a:moveTo>
                  <a:lnTo>
                    <a:pt x="150" y="300"/>
                  </a:lnTo>
                  <a:lnTo>
                    <a:pt x="136" y="300"/>
                  </a:lnTo>
                  <a:lnTo>
                    <a:pt x="120" y="298"/>
                  </a:lnTo>
                  <a:lnTo>
                    <a:pt x="106" y="294"/>
                  </a:lnTo>
                  <a:lnTo>
                    <a:pt x="92" y="290"/>
                  </a:lnTo>
                  <a:lnTo>
                    <a:pt x="80" y="282"/>
                  </a:lnTo>
                  <a:lnTo>
                    <a:pt x="66" y="276"/>
                  </a:lnTo>
                  <a:lnTo>
                    <a:pt x="56" y="266"/>
                  </a:lnTo>
                  <a:lnTo>
                    <a:pt x="44" y="256"/>
                  </a:lnTo>
                  <a:lnTo>
                    <a:pt x="34" y="246"/>
                  </a:lnTo>
                  <a:lnTo>
                    <a:pt x="26" y="234"/>
                  </a:lnTo>
                  <a:lnTo>
                    <a:pt x="18" y="222"/>
                  </a:lnTo>
                  <a:lnTo>
                    <a:pt x="12" y="210"/>
                  </a:lnTo>
                  <a:lnTo>
                    <a:pt x="8" y="196"/>
                  </a:lnTo>
                  <a:lnTo>
                    <a:pt x="4" y="180"/>
                  </a:lnTo>
                  <a:lnTo>
                    <a:pt x="2" y="16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36"/>
                  </a:lnTo>
                  <a:lnTo>
                    <a:pt x="4" y="120"/>
                  </a:lnTo>
                  <a:lnTo>
                    <a:pt x="8" y="106"/>
                  </a:lnTo>
                  <a:lnTo>
                    <a:pt x="12" y="92"/>
                  </a:lnTo>
                  <a:lnTo>
                    <a:pt x="18" y="78"/>
                  </a:lnTo>
                  <a:lnTo>
                    <a:pt x="26" y="66"/>
                  </a:lnTo>
                  <a:lnTo>
                    <a:pt x="34" y="54"/>
                  </a:lnTo>
                  <a:lnTo>
                    <a:pt x="44" y="44"/>
                  </a:lnTo>
                  <a:lnTo>
                    <a:pt x="56" y="34"/>
                  </a:lnTo>
                  <a:lnTo>
                    <a:pt x="66" y="26"/>
                  </a:lnTo>
                  <a:lnTo>
                    <a:pt x="80" y="18"/>
                  </a:lnTo>
                  <a:lnTo>
                    <a:pt x="92" y="12"/>
                  </a:lnTo>
                  <a:lnTo>
                    <a:pt x="106" y="6"/>
                  </a:lnTo>
                  <a:lnTo>
                    <a:pt x="120" y="4"/>
                  </a:lnTo>
                  <a:lnTo>
                    <a:pt x="136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66" y="0"/>
                  </a:lnTo>
                  <a:lnTo>
                    <a:pt x="182" y="4"/>
                  </a:lnTo>
                  <a:lnTo>
                    <a:pt x="196" y="6"/>
                  </a:lnTo>
                  <a:lnTo>
                    <a:pt x="210" y="12"/>
                  </a:lnTo>
                  <a:lnTo>
                    <a:pt x="222" y="18"/>
                  </a:lnTo>
                  <a:lnTo>
                    <a:pt x="236" y="26"/>
                  </a:lnTo>
                  <a:lnTo>
                    <a:pt x="246" y="34"/>
                  </a:lnTo>
                  <a:lnTo>
                    <a:pt x="258" y="44"/>
                  </a:lnTo>
                  <a:lnTo>
                    <a:pt x="268" y="54"/>
                  </a:lnTo>
                  <a:lnTo>
                    <a:pt x="276" y="66"/>
                  </a:lnTo>
                  <a:lnTo>
                    <a:pt x="284" y="78"/>
                  </a:lnTo>
                  <a:lnTo>
                    <a:pt x="290" y="92"/>
                  </a:lnTo>
                  <a:lnTo>
                    <a:pt x="294" y="106"/>
                  </a:lnTo>
                  <a:lnTo>
                    <a:pt x="298" y="120"/>
                  </a:lnTo>
                  <a:lnTo>
                    <a:pt x="300" y="136"/>
                  </a:lnTo>
                  <a:lnTo>
                    <a:pt x="302" y="150"/>
                  </a:lnTo>
                  <a:lnTo>
                    <a:pt x="302" y="150"/>
                  </a:lnTo>
                  <a:lnTo>
                    <a:pt x="300" y="166"/>
                  </a:lnTo>
                  <a:lnTo>
                    <a:pt x="298" y="180"/>
                  </a:lnTo>
                  <a:lnTo>
                    <a:pt x="294" y="196"/>
                  </a:lnTo>
                  <a:lnTo>
                    <a:pt x="290" y="210"/>
                  </a:lnTo>
                  <a:lnTo>
                    <a:pt x="284" y="222"/>
                  </a:lnTo>
                  <a:lnTo>
                    <a:pt x="276" y="234"/>
                  </a:lnTo>
                  <a:lnTo>
                    <a:pt x="268" y="246"/>
                  </a:lnTo>
                  <a:lnTo>
                    <a:pt x="258" y="256"/>
                  </a:lnTo>
                  <a:lnTo>
                    <a:pt x="246" y="266"/>
                  </a:lnTo>
                  <a:lnTo>
                    <a:pt x="236" y="276"/>
                  </a:lnTo>
                  <a:lnTo>
                    <a:pt x="222" y="282"/>
                  </a:lnTo>
                  <a:lnTo>
                    <a:pt x="210" y="290"/>
                  </a:lnTo>
                  <a:lnTo>
                    <a:pt x="196" y="294"/>
                  </a:lnTo>
                  <a:lnTo>
                    <a:pt x="182" y="298"/>
                  </a:lnTo>
                  <a:lnTo>
                    <a:pt x="166" y="300"/>
                  </a:lnTo>
                  <a:lnTo>
                    <a:pt x="150" y="30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0" name="Freeform 11"/>
            <p:cNvSpPr>
              <a:spLocks/>
            </p:cNvSpPr>
            <p:nvPr/>
          </p:nvSpPr>
          <p:spPr bwMode="auto">
            <a:xfrm>
              <a:off x="12271375" y="3282950"/>
              <a:ext cx="1946275" cy="1787525"/>
            </a:xfrm>
            <a:custGeom>
              <a:avLst/>
              <a:gdLst>
                <a:gd name="T0" fmla="*/ 836 w 1226"/>
                <a:gd name="T1" fmla="*/ 0 h 1126"/>
                <a:gd name="T2" fmla="*/ 720 w 1226"/>
                <a:gd name="T3" fmla="*/ 4 h 1126"/>
                <a:gd name="T4" fmla="*/ 614 w 1226"/>
                <a:gd name="T5" fmla="*/ 16 h 1126"/>
                <a:gd name="T6" fmla="*/ 518 w 1226"/>
                <a:gd name="T7" fmla="*/ 32 h 1126"/>
                <a:gd name="T8" fmla="*/ 430 w 1226"/>
                <a:gd name="T9" fmla="*/ 52 h 1126"/>
                <a:gd name="T10" fmla="*/ 352 w 1226"/>
                <a:gd name="T11" fmla="*/ 78 h 1126"/>
                <a:gd name="T12" fmla="*/ 284 w 1226"/>
                <a:gd name="T13" fmla="*/ 108 h 1126"/>
                <a:gd name="T14" fmla="*/ 224 w 1226"/>
                <a:gd name="T15" fmla="*/ 142 h 1126"/>
                <a:gd name="T16" fmla="*/ 172 w 1226"/>
                <a:gd name="T17" fmla="*/ 180 h 1126"/>
                <a:gd name="T18" fmla="*/ 126 w 1226"/>
                <a:gd name="T19" fmla="*/ 220 h 1126"/>
                <a:gd name="T20" fmla="*/ 90 w 1226"/>
                <a:gd name="T21" fmla="*/ 264 h 1126"/>
                <a:gd name="T22" fmla="*/ 60 w 1226"/>
                <a:gd name="T23" fmla="*/ 310 h 1126"/>
                <a:gd name="T24" fmla="*/ 36 w 1226"/>
                <a:gd name="T25" fmla="*/ 358 h 1126"/>
                <a:gd name="T26" fmla="*/ 18 w 1226"/>
                <a:gd name="T27" fmla="*/ 406 h 1126"/>
                <a:gd name="T28" fmla="*/ 6 w 1226"/>
                <a:gd name="T29" fmla="*/ 458 h 1126"/>
                <a:gd name="T30" fmla="*/ 0 w 1226"/>
                <a:gd name="T31" fmla="*/ 508 h 1126"/>
                <a:gd name="T32" fmla="*/ 0 w 1226"/>
                <a:gd name="T33" fmla="*/ 560 h 1126"/>
                <a:gd name="T34" fmla="*/ 12 w 1226"/>
                <a:gd name="T35" fmla="*/ 664 h 1126"/>
                <a:gd name="T36" fmla="*/ 40 w 1226"/>
                <a:gd name="T37" fmla="*/ 764 h 1126"/>
                <a:gd name="T38" fmla="*/ 82 w 1226"/>
                <a:gd name="T39" fmla="*/ 858 h 1126"/>
                <a:gd name="T40" fmla="*/ 134 w 1226"/>
                <a:gd name="T41" fmla="*/ 942 h 1126"/>
                <a:gd name="T42" fmla="*/ 194 w 1226"/>
                <a:gd name="T43" fmla="*/ 1014 h 1126"/>
                <a:gd name="T44" fmla="*/ 258 w 1226"/>
                <a:gd name="T45" fmla="*/ 1070 h 1126"/>
                <a:gd name="T46" fmla="*/ 324 w 1226"/>
                <a:gd name="T47" fmla="*/ 1108 h 1126"/>
                <a:gd name="T48" fmla="*/ 356 w 1226"/>
                <a:gd name="T49" fmla="*/ 1120 h 1126"/>
                <a:gd name="T50" fmla="*/ 388 w 1226"/>
                <a:gd name="T51" fmla="*/ 1126 h 1126"/>
                <a:gd name="T52" fmla="*/ 418 w 1226"/>
                <a:gd name="T53" fmla="*/ 1126 h 1126"/>
                <a:gd name="T54" fmla="*/ 444 w 1226"/>
                <a:gd name="T55" fmla="*/ 1126 h 1126"/>
                <a:gd name="T56" fmla="*/ 494 w 1226"/>
                <a:gd name="T57" fmla="*/ 1118 h 1126"/>
                <a:gd name="T58" fmla="*/ 536 w 1226"/>
                <a:gd name="T59" fmla="*/ 1102 h 1126"/>
                <a:gd name="T60" fmla="*/ 572 w 1226"/>
                <a:gd name="T61" fmla="*/ 1080 h 1126"/>
                <a:gd name="T62" fmla="*/ 604 w 1226"/>
                <a:gd name="T63" fmla="*/ 1052 h 1126"/>
                <a:gd name="T64" fmla="*/ 632 w 1226"/>
                <a:gd name="T65" fmla="*/ 1020 h 1126"/>
                <a:gd name="T66" fmla="*/ 668 w 1226"/>
                <a:gd name="T67" fmla="*/ 966 h 1126"/>
                <a:gd name="T68" fmla="*/ 726 w 1226"/>
                <a:gd name="T69" fmla="*/ 846 h 1126"/>
                <a:gd name="T70" fmla="*/ 768 w 1226"/>
                <a:gd name="T71" fmla="*/ 772 h 1126"/>
                <a:gd name="T72" fmla="*/ 806 w 1226"/>
                <a:gd name="T73" fmla="*/ 722 h 1126"/>
                <a:gd name="T74" fmla="*/ 834 w 1226"/>
                <a:gd name="T75" fmla="*/ 694 h 1126"/>
                <a:gd name="T76" fmla="*/ 868 w 1226"/>
                <a:gd name="T77" fmla="*/ 674 h 1126"/>
                <a:gd name="T78" fmla="*/ 886 w 1226"/>
                <a:gd name="T79" fmla="*/ 664 h 1126"/>
                <a:gd name="T80" fmla="*/ 1002 w 1226"/>
                <a:gd name="T81" fmla="*/ 614 h 1126"/>
                <a:gd name="T82" fmla="*/ 1072 w 1226"/>
                <a:gd name="T83" fmla="*/ 578 h 1126"/>
                <a:gd name="T84" fmla="*/ 1132 w 1226"/>
                <a:gd name="T85" fmla="*/ 536 h 1126"/>
                <a:gd name="T86" fmla="*/ 1178 w 1226"/>
                <a:gd name="T87" fmla="*/ 488 h 1126"/>
                <a:gd name="T88" fmla="*/ 1204 w 1226"/>
                <a:gd name="T89" fmla="*/ 446 h 1126"/>
                <a:gd name="T90" fmla="*/ 1216 w 1226"/>
                <a:gd name="T91" fmla="*/ 416 h 1126"/>
                <a:gd name="T92" fmla="*/ 1224 w 1226"/>
                <a:gd name="T93" fmla="*/ 386 h 1126"/>
                <a:gd name="T94" fmla="*/ 1226 w 1226"/>
                <a:gd name="T95" fmla="*/ 350 h 1126"/>
                <a:gd name="T96" fmla="*/ 1222 w 1226"/>
                <a:gd name="T97" fmla="*/ 314 h 1126"/>
                <a:gd name="T98" fmla="*/ 1212 w 1226"/>
                <a:gd name="T99" fmla="*/ 274 h 1126"/>
                <a:gd name="T100" fmla="*/ 1206 w 1226"/>
                <a:gd name="T101" fmla="*/ 254 h 1126"/>
                <a:gd name="T102" fmla="*/ 1188 w 1226"/>
                <a:gd name="T103" fmla="*/ 214 h 1126"/>
                <a:gd name="T104" fmla="*/ 1166 w 1226"/>
                <a:gd name="T105" fmla="*/ 178 h 1126"/>
                <a:gd name="T106" fmla="*/ 1142 w 1226"/>
                <a:gd name="T107" fmla="*/ 146 h 1126"/>
                <a:gd name="T108" fmla="*/ 1084 w 1226"/>
                <a:gd name="T109" fmla="*/ 94 h 1126"/>
                <a:gd name="T110" fmla="*/ 1022 w 1226"/>
                <a:gd name="T111" fmla="*/ 56 h 1126"/>
                <a:gd name="T112" fmla="*/ 960 w 1226"/>
                <a:gd name="T113" fmla="*/ 30 h 1126"/>
                <a:gd name="T114" fmla="*/ 882 w 1226"/>
                <a:gd name="T115" fmla="*/ 8 h 1126"/>
                <a:gd name="T116" fmla="*/ 836 w 1226"/>
                <a:gd name="T117" fmla="*/ 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26" h="1126">
                  <a:moveTo>
                    <a:pt x="836" y="0"/>
                  </a:moveTo>
                  <a:lnTo>
                    <a:pt x="836" y="0"/>
                  </a:lnTo>
                  <a:lnTo>
                    <a:pt x="776" y="2"/>
                  </a:lnTo>
                  <a:lnTo>
                    <a:pt x="720" y="4"/>
                  </a:lnTo>
                  <a:lnTo>
                    <a:pt x="666" y="10"/>
                  </a:lnTo>
                  <a:lnTo>
                    <a:pt x="614" y="16"/>
                  </a:lnTo>
                  <a:lnTo>
                    <a:pt x="564" y="22"/>
                  </a:lnTo>
                  <a:lnTo>
                    <a:pt x="518" y="32"/>
                  </a:lnTo>
                  <a:lnTo>
                    <a:pt x="472" y="42"/>
                  </a:lnTo>
                  <a:lnTo>
                    <a:pt x="430" y="52"/>
                  </a:lnTo>
                  <a:lnTo>
                    <a:pt x="390" y="64"/>
                  </a:lnTo>
                  <a:lnTo>
                    <a:pt x="352" y="78"/>
                  </a:lnTo>
                  <a:lnTo>
                    <a:pt x="318" y="94"/>
                  </a:lnTo>
                  <a:lnTo>
                    <a:pt x="284" y="108"/>
                  </a:lnTo>
                  <a:lnTo>
                    <a:pt x="252" y="126"/>
                  </a:lnTo>
                  <a:lnTo>
                    <a:pt x="224" y="142"/>
                  </a:lnTo>
                  <a:lnTo>
                    <a:pt x="196" y="160"/>
                  </a:lnTo>
                  <a:lnTo>
                    <a:pt x="172" y="180"/>
                  </a:lnTo>
                  <a:lnTo>
                    <a:pt x="148" y="200"/>
                  </a:lnTo>
                  <a:lnTo>
                    <a:pt x="126" y="220"/>
                  </a:lnTo>
                  <a:lnTo>
                    <a:pt x="108" y="242"/>
                  </a:lnTo>
                  <a:lnTo>
                    <a:pt x="90" y="264"/>
                  </a:lnTo>
                  <a:lnTo>
                    <a:pt x="74" y="286"/>
                  </a:lnTo>
                  <a:lnTo>
                    <a:pt x="60" y="310"/>
                  </a:lnTo>
                  <a:lnTo>
                    <a:pt x="46" y="334"/>
                  </a:lnTo>
                  <a:lnTo>
                    <a:pt x="36" y="358"/>
                  </a:lnTo>
                  <a:lnTo>
                    <a:pt x="26" y="382"/>
                  </a:lnTo>
                  <a:lnTo>
                    <a:pt x="18" y="406"/>
                  </a:lnTo>
                  <a:lnTo>
                    <a:pt x="12" y="432"/>
                  </a:lnTo>
                  <a:lnTo>
                    <a:pt x="6" y="458"/>
                  </a:lnTo>
                  <a:lnTo>
                    <a:pt x="2" y="482"/>
                  </a:lnTo>
                  <a:lnTo>
                    <a:pt x="0" y="508"/>
                  </a:lnTo>
                  <a:lnTo>
                    <a:pt x="0" y="534"/>
                  </a:lnTo>
                  <a:lnTo>
                    <a:pt x="0" y="560"/>
                  </a:lnTo>
                  <a:lnTo>
                    <a:pt x="4" y="612"/>
                  </a:lnTo>
                  <a:lnTo>
                    <a:pt x="12" y="664"/>
                  </a:lnTo>
                  <a:lnTo>
                    <a:pt x="24" y="714"/>
                  </a:lnTo>
                  <a:lnTo>
                    <a:pt x="40" y="764"/>
                  </a:lnTo>
                  <a:lnTo>
                    <a:pt x="60" y="812"/>
                  </a:lnTo>
                  <a:lnTo>
                    <a:pt x="82" y="858"/>
                  </a:lnTo>
                  <a:lnTo>
                    <a:pt x="106" y="900"/>
                  </a:lnTo>
                  <a:lnTo>
                    <a:pt x="134" y="942"/>
                  </a:lnTo>
                  <a:lnTo>
                    <a:pt x="162" y="980"/>
                  </a:lnTo>
                  <a:lnTo>
                    <a:pt x="194" y="1014"/>
                  </a:lnTo>
                  <a:lnTo>
                    <a:pt x="224" y="1044"/>
                  </a:lnTo>
                  <a:lnTo>
                    <a:pt x="258" y="1070"/>
                  </a:lnTo>
                  <a:lnTo>
                    <a:pt x="290" y="1092"/>
                  </a:lnTo>
                  <a:lnTo>
                    <a:pt x="324" y="1108"/>
                  </a:lnTo>
                  <a:lnTo>
                    <a:pt x="340" y="1116"/>
                  </a:lnTo>
                  <a:lnTo>
                    <a:pt x="356" y="1120"/>
                  </a:lnTo>
                  <a:lnTo>
                    <a:pt x="372" y="1124"/>
                  </a:lnTo>
                  <a:lnTo>
                    <a:pt x="388" y="1126"/>
                  </a:lnTo>
                  <a:lnTo>
                    <a:pt x="388" y="1126"/>
                  </a:lnTo>
                  <a:lnTo>
                    <a:pt x="418" y="1126"/>
                  </a:lnTo>
                  <a:lnTo>
                    <a:pt x="418" y="1126"/>
                  </a:lnTo>
                  <a:lnTo>
                    <a:pt x="444" y="1126"/>
                  </a:lnTo>
                  <a:lnTo>
                    <a:pt x="470" y="1122"/>
                  </a:lnTo>
                  <a:lnTo>
                    <a:pt x="494" y="1118"/>
                  </a:lnTo>
                  <a:lnTo>
                    <a:pt x="516" y="1110"/>
                  </a:lnTo>
                  <a:lnTo>
                    <a:pt x="536" y="1102"/>
                  </a:lnTo>
                  <a:lnTo>
                    <a:pt x="556" y="1090"/>
                  </a:lnTo>
                  <a:lnTo>
                    <a:pt x="572" y="1080"/>
                  </a:lnTo>
                  <a:lnTo>
                    <a:pt x="590" y="1066"/>
                  </a:lnTo>
                  <a:lnTo>
                    <a:pt x="604" y="1052"/>
                  </a:lnTo>
                  <a:lnTo>
                    <a:pt x="618" y="1036"/>
                  </a:lnTo>
                  <a:lnTo>
                    <a:pt x="632" y="1020"/>
                  </a:lnTo>
                  <a:lnTo>
                    <a:pt x="644" y="1002"/>
                  </a:lnTo>
                  <a:lnTo>
                    <a:pt x="668" y="966"/>
                  </a:lnTo>
                  <a:lnTo>
                    <a:pt x="688" y="926"/>
                  </a:lnTo>
                  <a:lnTo>
                    <a:pt x="726" y="846"/>
                  </a:lnTo>
                  <a:lnTo>
                    <a:pt x="746" y="808"/>
                  </a:lnTo>
                  <a:lnTo>
                    <a:pt x="768" y="772"/>
                  </a:lnTo>
                  <a:lnTo>
                    <a:pt x="792" y="738"/>
                  </a:lnTo>
                  <a:lnTo>
                    <a:pt x="806" y="722"/>
                  </a:lnTo>
                  <a:lnTo>
                    <a:pt x="820" y="708"/>
                  </a:lnTo>
                  <a:lnTo>
                    <a:pt x="834" y="694"/>
                  </a:lnTo>
                  <a:lnTo>
                    <a:pt x="850" y="684"/>
                  </a:lnTo>
                  <a:lnTo>
                    <a:pt x="868" y="674"/>
                  </a:lnTo>
                  <a:lnTo>
                    <a:pt x="886" y="664"/>
                  </a:lnTo>
                  <a:lnTo>
                    <a:pt x="886" y="664"/>
                  </a:lnTo>
                  <a:lnTo>
                    <a:pt x="964" y="632"/>
                  </a:lnTo>
                  <a:lnTo>
                    <a:pt x="1002" y="614"/>
                  </a:lnTo>
                  <a:lnTo>
                    <a:pt x="1038" y="596"/>
                  </a:lnTo>
                  <a:lnTo>
                    <a:pt x="1072" y="578"/>
                  </a:lnTo>
                  <a:lnTo>
                    <a:pt x="1102" y="556"/>
                  </a:lnTo>
                  <a:lnTo>
                    <a:pt x="1132" y="536"/>
                  </a:lnTo>
                  <a:lnTo>
                    <a:pt x="1156" y="512"/>
                  </a:lnTo>
                  <a:lnTo>
                    <a:pt x="1178" y="488"/>
                  </a:lnTo>
                  <a:lnTo>
                    <a:pt x="1196" y="460"/>
                  </a:lnTo>
                  <a:lnTo>
                    <a:pt x="1204" y="446"/>
                  </a:lnTo>
                  <a:lnTo>
                    <a:pt x="1210" y="432"/>
                  </a:lnTo>
                  <a:lnTo>
                    <a:pt x="1216" y="416"/>
                  </a:lnTo>
                  <a:lnTo>
                    <a:pt x="1220" y="402"/>
                  </a:lnTo>
                  <a:lnTo>
                    <a:pt x="1224" y="386"/>
                  </a:lnTo>
                  <a:lnTo>
                    <a:pt x="1226" y="368"/>
                  </a:lnTo>
                  <a:lnTo>
                    <a:pt x="1226" y="350"/>
                  </a:lnTo>
                  <a:lnTo>
                    <a:pt x="1224" y="332"/>
                  </a:lnTo>
                  <a:lnTo>
                    <a:pt x="1222" y="314"/>
                  </a:lnTo>
                  <a:lnTo>
                    <a:pt x="1218" y="294"/>
                  </a:lnTo>
                  <a:lnTo>
                    <a:pt x="1212" y="274"/>
                  </a:lnTo>
                  <a:lnTo>
                    <a:pt x="1206" y="254"/>
                  </a:lnTo>
                  <a:lnTo>
                    <a:pt x="1206" y="254"/>
                  </a:lnTo>
                  <a:lnTo>
                    <a:pt x="1198" y="234"/>
                  </a:lnTo>
                  <a:lnTo>
                    <a:pt x="1188" y="214"/>
                  </a:lnTo>
                  <a:lnTo>
                    <a:pt x="1178" y="196"/>
                  </a:lnTo>
                  <a:lnTo>
                    <a:pt x="1166" y="178"/>
                  </a:lnTo>
                  <a:lnTo>
                    <a:pt x="1154" y="162"/>
                  </a:lnTo>
                  <a:lnTo>
                    <a:pt x="1142" y="146"/>
                  </a:lnTo>
                  <a:lnTo>
                    <a:pt x="1114" y="118"/>
                  </a:lnTo>
                  <a:lnTo>
                    <a:pt x="1084" y="94"/>
                  </a:lnTo>
                  <a:lnTo>
                    <a:pt x="1054" y="74"/>
                  </a:lnTo>
                  <a:lnTo>
                    <a:pt x="1022" y="56"/>
                  </a:lnTo>
                  <a:lnTo>
                    <a:pt x="990" y="42"/>
                  </a:lnTo>
                  <a:lnTo>
                    <a:pt x="960" y="30"/>
                  </a:lnTo>
                  <a:lnTo>
                    <a:pt x="932" y="20"/>
                  </a:lnTo>
                  <a:lnTo>
                    <a:pt x="882" y="8"/>
                  </a:lnTo>
                  <a:lnTo>
                    <a:pt x="848" y="2"/>
                  </a:lnTo>
                  <a:lnTo>
                    <a:pt x="83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1" name="Freeform 12"/>
            <p:cNvSpPr>
              <a:spLocks noEditPoints="1"/>
            </p:cNvSpPr>
            <p:nvPr/>
          </p:nvSpPr>
          <p:spPr bwMode="auto">
            <a:xfrm>
              <a:off x="11363325" y="2041525"/>
              <a:ext cx="1244600" cy="558800"/>
            </a:xfrm>
            <a:custGeom>
              <a:avLst/>
              <a:gdLst>
                <a:gd name="T0" fmla="*/ 776 w 784"/>
                <a:gd name="T1" fmla="*/ 168 h 352"/>
                <a:gd name="T2" fmla="*/ 776 w 784"/>
                <a:gd name="T3" fmla="*/ 176 h 352"/>
                <a:gd name="T4" fmla="*/ 784 w 784"/>
                <a:gd name="T5" fmla="*/ 172 h 352"/>
                <a:gd name="T6" fmla="*/ 776 w 784"/>
                <a:gd name="T7" fmla="*/ 168 h 352"/>
                <a:gd name="T8" fmla="*/ 400 w 784"/>
                <a:gd name="T9" fmla="*/ 0 h 352"/>
                <a:gd name="T10" fmla="*/ 0 w 784"/>
                <a:gd name="T11" fmla="*/ 176 h 352"/>
                <a:gd name="T12" fmla="*/ 390 w 784"/>
                <a:gd name="T13" fmla="*/ 352 h 352"/>
                <a:gd name="T14" fmla="*/ 752 w 784"/>
                <a:gd name="T15" fmla="*/ 186 h 352"/>
                <a:gd name="T16" fmla="*/ 752 w 784"/>
                <a:gd name="T17" fmla="*/ 166 h 352"/>
                <a:gd name="T18" fmla="*/ 770 w 784"/>
                <a:gd name="T19" fmla="*/ 166 h 352"/>
                <a:gd name="T20" fmla="*/ 400 w 784"/>
                <a:gd name="T2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4" h="352">
                  <a:moveTo>
                    <a:pt x="776" y="168"/>
                  </a:moveTo>
                  <a:lnTo>
                    <a:pt x="776" y="176"/>
                  </a:lnTo>
                  <a:lnTo>
                    <a:pt x="784" y="172"/>
                  </a:lnTo>
                  <a:lnTo>
                    <a:pt x="776" y="168"/>
                  </a:lnTo>
                  <a:close/>
                  <a:moveTo>
                    <a:pt x="400" y="0"/>
                  </a:moveTo>
                  <a:lnTo>
                    <a:pt x="0" y="176"/>
                  </a:lnTo>
                  <a:lnTo>
                    <a:pt x="390" y="352"/>
                  </a:lnTo>
                  <a:lnTo>
                    <a:pt x="752" y="186"/>
                  </a:lnTo>
                  <a:lnTo>
                    <a:pt x="752" y="166"/>
                  </a:lnTo>
                  <a:lnTo>
                    <a:pt x="770" y="166"/>
                  </a:lnTo>
                  <a:lnTo>
                    <a:pt x="4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2" name="Freeform 13"/>
            <p:cNvSpPr>
              <a:spLocks/>
            </p:cNvSpPr>
            <p:nvPr/>
          </p:nvSpPr>
          <p:spPr bwMode="auto">
            <a:xfrm>
              <a:off x="12595225" y="2308225"/>
              <a:ext cx="12700" cy="12700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8 h 8"/>
                <a:gd name="T4" fmla="*/ 8 w 8"/>
                <a:gd name="T5" fmla="*/ 4 h 8"/>
                <a:gd name="T6" fmla="*/ 0 w 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0" y="8"/>
                  </a:lnTo>
                  <a:lnTo>
                    <a:pt x="8" y="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Freeform 14"/>
            <p:cNvSpPr>
              <a:spLocks/>
            </p:cNvSpPr>
            <p:nvPr/>
          </p:nvSpPr>
          <p:spPr bwMode="auto">
            <a:xfrm>
              <a:off x="11363325" y="2041525"/>
              <a:ext cx="1222375" cy="558800"/>
            </a:xfrm>
            <a:custGeom>
              <a:avLst/>
              <a:gdLst>
                <a:gd name="T0" fmla="*/ 400 w 770"/>
                <a:gd name="T1" fmla="*/ 0 h 352"/>
                <a:gd name="T2" fmla="*/ 0 w 770"/>
                <a:gd name="T3" fmla="*/ 176 h 352"/>
                <a:gd name="T4" fmla="*/ 390 w 770"/>
                <a:gd name="T5" fmla="*/ 352 h 352"/>
                <a:gd name="T6" fmla="*/ 752 w 770"/>
                <a:gd name="T7" fmla="*/ 186 h 352"/>
                <a:gd name="T8" fmla="*/ 752 w 770"/>
                <a:gd name="T9" fmla="*/ 166 h 352"/>
                <a:gd name="T10" fmla="*/ 770 w 770"/>
                <a:gd name="T11" fmla="*/ 166 h 352"/>
                <a:gd name="T12" fmla="*/ 400 w 770"/>
                <a:gd name="T13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0" h="352">
                  <a:moveTo>
                    <a:pt x="400" y="0"/>
                  </a:moveTo>
                  <a:lnTo>
                    <a:pt x="0" y="176"/>
                  </a:lnTo>
                  <a:lnTo>
                    <a:pt x="390" y="352"/>
                  </a:lnTo>
                  <a:lnTo>
                    <a:pt x="752" y="186"/>
                  </a:lnTo>
                  <a:lnTo>
                    <a:pt x="752" y="166"/>
                  </a:lnTo>
                  <a:lnTo>
                    <a:pt x="770" y="166"/>
                  </a:lnTo>
                  <a:lnTo>
                    <a:pt x="40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Freeform 15"/>
            <p:cNvSpPr>
              <a:spLocks/>
            </p:cNvSpPr>
            <p:nvPr/>
          </p:nvSpPr>
          <p:spPr bwMode="auto">
            <a:xfrm>
              <a:off x="12557125" y="2305050"/>
              <a:ext cx="38100" cy="365125"/>
            </a:xfrm>
            <a:custGeom>
              <a:avLst/>
              <a:gdLst>
                <a:gd name="T0" fmla="*/ 24 w 24"/>
                <a:gd name="T1" fmla="*/ 0 h 230"/>
                <a:gd name="T2" fmla="*/ 18 w 24"/>
                <a:gd name="T3" fmla="*/ 0 h 230"/>
                <a:gd name="T4" fmla="*/ 0 w 24"/>
                <a:gd name="T5" fmla="*/ 0 h 230"/>
                <a:gd name="T6" fmla="*/ 0 w 24"/>
                <a:gd name="T7" fmla="*/ 20 h 230"/>
                <a:gd name="T8" fmla="*/ 0 w 24"/>
                <a:gd name="T9" fmla="*/ 230 h 230"/>
                <a:gd name="T10" fmla="*/ 0 w 24"/>
                <a:gd name="T11" fmla="*/ 230 h 230"/>
                <a:gd name="T12" fmla="*/ 12 w 24"/>
                <a:gd name="T13" fmla="*/ 228 h 230"/>
                <a:gd name="T14" fmla="*/ 12 w 24"/>
                <a:gd name="T15" fmla="*/ 228 h 230"/>
                <a:gd name="T16" fmla="*/ 24 w 24"/>
                <a:gd name="T17" fmla="*/ 230 h 230"/>
                <a:gd name="T18" fmla="*/ 24 w 24"/>
                <a:gd name="T19" fmla="*/ 10 h 230"/>
                <a:gd name="T20" fmla="*/ 24 w 24"/>
                <a:gd name="T21" fmla="*/ 2 h 230"/>
                <a:gd name="T22" fmla="*/ 24 w 24"/>
                <a:gd name="T23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230">
                  <a:moveTo>
                    <a:pt x="24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0" y="230"/>
                  </a:lnTo>
                  <a:lnTo>
                    <a:pt x="0" y="230"/>
                  </a:lnTo>
                  <a:lnTo>
                    <a:pt x="12" y="228"/>
                  </a:lnTo>
                  <a:lnTo>
                    <a:pt x="12" y="228"/>
                  </a:lnTo>
                  <a:lnTo>
                    <a:pt x="24" y="230"/>
                  </a:lnTo>
                  <a:lnTo>
                    <a:pt x="24" y="10"/>
                  </a:lnTo>
                  <a:lnTo>
                    <a:pt x="24" y="2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Freeform 16"/>
            <p:cNvSpPr>
              <a:spLocks/>
            </p:cNvSpPr>
            <p:nvPr/>
          </p:nvSpPr>
          <p:spPr bwMode="auto">
            <a:xfrm>
              <a:off x="12557125" y="2305050"/>
              <a:ext cx="38100" cy="365125"/>
            </a:xfrm>
            <a:custGeom>
              <a:avLst/>
              <a:gdLst>
                <a:gd name="T0" fmla="*/ 24 w 24"/>
                <a:gd name="T1" fmla="*/ 0 h 230"/>
                <a:gd name="T2" fmla="*/ 18 w 24"/>
                <a:gd name="T3" fmla="*/ 0 h 230"/>
                <a:gd name="T4" fmla="*/ 0 w 24"/>
                <a:gd name="T5" fmla="*/ 0 h 230"/>
                <a:gd name="T6" fmla="*/ 0 w 24"/>
                <a:gd name="T7" fmla="*/ 20 h 230"/>
                <a:gd name="T8" fmla="*/ 0 w 24"/>
                <a:gd name="T9" fmla="*/ 230 h 230"/>
                <a:gd name="T10" fmla="*/ 0 w 24"/>
                <a:gd name="T11" fmla="*/ 230 h 230"/>
                <a:gd name="T12" fmla="*/ 12 w 24"/>
                <a:gd name="T13" fmla="*/ 228 h 230"/>
                <a:gd name="T14" fmla="*/ 12 w 24"/>
                <a:gd name="T15" fmla="*/ 228 h 230"/>
                <a:gd name="T16" fmla="*/ 24 w 24"/>
                <a:gd name="T17" fmla="*/ 230 h 230"/>
                <a:gd name="T18" fmla="*/ 24 w 24"/>
                <a:gd name="T19" fmla="*/ 10 h 230"/>
                <a:gd name="T20" fmla="*/ 24 w 24"/>
                <a:gd name="T21" fmla="*/ 2 h 230"/>
                <a:gd name="T22" fmla="*/ 24 w 24"/>
                <a:gd name="T23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230">
                  <a:moveTo>
                    <a:pt x="24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0" y="230"/>
                  </a:lnTo>
                  <a:lnTo>
                    <a:pt x="0" y="230"/>
                  </a:lnTo>
                  <a:lnTo>
                    <a:pt x="12" y="228"/>
                  </a:lnTo>
                  <a:lnTo>
                    <a:pt x="12" y="228"/>
                  </a:lnTo>
                  <a:lnTo>
                    <a:pt x="24" y="230"/>
                  </a:lnTo>
                  <a:lnTo>
                    <a:pt x="24" y="10"/>
                  </a:lnTo>
                  <a:lnTo>
                    <a:pt x="24" y="2"/>
                  </a:lnTo>
                  <a:lnTo>
                    <a:pt x="2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Freeform 17"/>
            <p:cNvSpPr>
              <a:spLocks/>
            </p:cNvSpPr>
            <p:nvPr/>
          </p:nvSpPr>
          <p:spPr bwMode="auto">
            <a:xfrm>
              <a:off x="12515850" y="2667000"/>
              <a:ext cx="123825" cy="111125"/>
            </a:xfrm>
            <a:custGeom>
              <a:avLst/>
              <a:gdLst>
                <a:gd name="T0" fmla="*/ 38 w 78"/>
                <a:gd name="T1" fmla="*/ 0 h 70"/>
                <a:gd name="T2" fmla="*/ 38 w 78"/>
                <a:gd name="T3" fmla="*/ 0 h 70"/>
                <a:gd name="T4" fmla="*/ 26 w 78"/>
                <a:gd name="T5" fmla="*/ 2 h 70"/>
                <a:gd name="T6" fmla="*/ 26 w 78"/>
                <a:gd name="T7" fmla="*/ 2 h 70"/>
                <a:gd name="T8" fmla="*/ 16 w 78"/>
                <a:gd name="T9" fmla="*/ 8 h 70"/>
                <a:gd name="T10" fmla="*/ 6 w 78"/>
                <a:gd name="T11" fmla="*/ 16 h 70"/>
                <a:gd name="T12" fmla="*/ 2 w 78"/>
                <a:gd name="T13" fmla="*/ 26 h 70"/>
                <a:gd name="T14" fmla="*/ 0 w 78"/>
                <a:gd name="T15" fmla="*/ 38 h 70"/>
                <a:gd name="T16" fmla="*/ 0 w 78"/>
                <a:gd name="T17" fmla="*/ 38 h 70"/>
                <a:gd name="T18" fmla="*/ 0 w 78"/>
                <a:gd name="T19" fmla="*/ 48 h 70"/>
                <a:gd name="T20" fmla="*/ 4 w 78"/>
                <a:gd name="T21" fmla="*/ 56 h 70"/>
                <a:gd name="T22" fmla="*/ 8 w 78"/>
                <a:gd name="T23" fmla="*/ 64 h 70"/>
                <a:gd name="T24" fmla="*/ 14 w 78"/>
                <a:gd name="T25" fmla="*/ 70 h 70"/>
                <a:gd name="T26" fmla="*/ 14 w 78"/>
                <a:gd name="T27" fmla="*/ 70 h 70"/>
                <a:gd name="T28" fmla="*/ 20 w 78"/>
                <a:gd name="T29" fmla="*/ 52 h 70"/>
                <a:gd name="T30" fmla="*/ 20 w 78"/>
                <a:gd name="T31" fmla="*/ 52 h 70"/>
                <a:gd name="T32" fmla="*/ 22 w 78"/>
                <a:gd name="T33" fmla="*/ 52 h 70"/>
                <a:gd name="T34" fmla="*/ 22 w 78"/>
                <a:gd name="T35" fmla="*/ 52 h 70"/>
                <a:gd name="T36" fmla="*/ 34 w 78"/>
                <a:gd name="T37" fmla="*/ 48 h 70"/>
                <a:gd name="T38" fmla="*/ 34 w 78"/>
                <a:gd name="T39" fmla="*/ 42 h 70"/>
                <a:gd name="T40" fmla="*/ 34 w 78"/>
                <a:gd name="T41" fmla="*/ 42 h 70"/>
                <a:gd name="T42" fmla="*/ 40 w 78"/>
                <a:gd name="T43" fmla="*/ 46 h 70"/>
                <a:gd name="T44" fmla="*/ 40 w 78"/>
                <a:gd name="T45" fmla="*/ 46 h 70"/>
                <a:gd name="T46" fmla="*/ 46 w 78"/>
                <a:gd name="T47" fmla="*/ 42 h 70"/>
                <a:gd name="T48" fmla="*/ 46 w 78"/>
                <a:gd name="T49" fmla="*/ 48 h 70"/>
                <a:gd name="T50" fmla="*/ 46 w 78"/>
                <a:gd name="T51" fmla="*/ 48 h 70"/>
                <a:gd name="T52" fmla="*/ 58 w 78"/>
                <a:gd name="T53" fmla="*/ 52 h 70"/>
                <a:gd name="T54" fmla="*/ 58 w 78"/>
                <a:gd name="T55" fmla="*/ 52 h 70"/>
                <a:gd name="T56" fmla="*/ 60 w 78"/>
                <a:gd name="T57" fmla="*/ 52 h 70"/>
                <a:gd name="T58" fmla="*/ 60 w 78"/>
                <a:gd name="T59" fmla="*/ 52 h 70"/>
                <a:gd name="T60" fmla="*/ 66 w 78"/>
                <a:gd name="T61" fmla="*/ 66 h 70"/>
                <a:gd name="T62" fmla="*/ 66 w 78"/>
                <a:gd name="T63" fmla="*/ 66 h 70"/>
                <a:gd name="T64" fmla="*/ 70 w 78"/>
                <a:gd name="T65" fmla="*/ 60 h 70"/>
                <a:gd name="T66" fmla="*/ 74 w 78"/>
                <a:gd name="T67" fmla="*/ 54 h 70"/>
                <a:gd name="T68" fmla="*/ 76 w 78"/>
                <a:gd name="T69" fmla="*/ 46 h 70"/>
                <a:gd name="T70" fmla="*/ 78 w 78"/>
                <a:gd name="T71" fmla="*/ 38 h 70"/>
                <a:gd name="T72" fmla="*/ 78 w 78"/>
                <a:gd name="T73" fmla="*/ 38 h 70"/>
                <a:gd name="T74" fmla="*/ 76 w 78"/>
                <a:gd name="T75" fmla="*/ 26 h 70"/>
                <a:gd name="T76" fmla="*/ 70 w 78"/>
                <a:gd name="T77" fmla="*/ 16 h 70"/>
                <a:gd name="T78" fmla="*/ 62 w 78"/>
                <a:gd name="T79" fmla="*/ 8 h 70"/>
                <a:gd name="T80" fmla="*/ 50 w 78"/>
                <a:gd name="T81" fmla="*/ 2 h 70"/>
                <a:gd name="T82" fmla="*/ 50 w 78"/>
                <a:gd name="T83" fmla="*/ 2 h 70"/>
                <a:gd name="T84" fmla="*/ 38 w 78"/>
                <a:gd name="T8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8" h="70">
                  <a:moveTo>
                    <a:pt x="38" y="0"/>
                  </a:moveTo>
                  <a:lnTo>
                    <a:pt x="38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16" y="8"/>
                  </a:lnTo>
                  <a:lnTo>
                    <a:pt x="6" y="16"/>
                  </a:lnTo>
                  <a:lnTo>
                    <a:pt x="2" y="2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4" y="56"/>
                  </a:lnTo>
                  <a:lnTo>
                    <a:pt x="8" y="64"/>
                  </a:lnTo>
                  <a:lnTo>
                    <a:pt x="14" y="70"/>
                  </a:lnTo>
                  <a:lnTo>
                    <a:pt x="14" y="70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34" y="48"/>
                  </a:lnTo>
                  <a:lnTo>
                    <a:pt x="34" y="42"/>
                  </a:lnTo>
                  <a:lnTo>
                    <a:pt x="34" y="42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46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8" y="52"/>
                  </a:lnTo>
                  <a:lnTo>
                    <a:pt x="58" y="52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70" y="60"/>
                  </a:lnTo>
                  <a:lnTo>
                    <a:pt x="74" y="54"/>
                  </a:lnTo>
                  <a:lnTo>
                    <a:pt x="76" y="46"/>
                  </a:lnTo>
                  <a:lnTo>
                    <a:pt x="78" y="38"/>
                  </a:lnTo>
                  <a:lnTo>
                    <a:pt x="78" y="38"/>
                  </a:lnTo>
                  <a:lnTo>
                    <a:pt x="76" y="26"/>
                  </a:lnTo>
                  <a:lnTo>
                    <a:pt x="70" y="16"/>
                  </a:lnTo>
                  <a:lnTo>
                    <a:pt x="62" y="8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7" name="Freeform 18"/>
            <p:cNvSpPr>
              <a:spLocks/>
            </p:cNvSpPr>
            <p:nvPr/>
          </p:nvSpPr>
          <p:spPr bwMode="auto">
            <a:xfrm>
              <a:off x="12515850" y="2667000"/>
              <a:ext cx="123825" cy="111125"/>
            </a:xfrm>
            <a:custGeom>
              <a:avLst/>
              <a:gdLst>
                <a:gd name="T0" fmla="*/ 38 w 78"/>
                <a:gd name="T1" fmla="*/ 0 h 70"/>
                <a:gd name="T2" fmla="*/ 38 w 78"/>
                <a:gd name="T3" fmla="*/ 0 h 70"/>
                <a:gd name="T4" fmla="*/ 26 w 78"/>
                <a:gd name="T5" fmla="*/ 2 h 70"/>
                <a:gd name="T6" fmla="*/ 26 w 78"/>
                <a:gd name="T7" fmla="*/ 2 h 70"/>
                <a:gd name="T8" fmla="*/ 16 w 78"/>
                <a:gd name="T9" fmla="*/ 8 h 70"/>
                <a:gd name="T10" fmla="*/ 6 w 78"/>
                <a:gd name="T11" fmla="*/ 16 h 70"/>
                <a:gd name="T12" fmla="*/ 2 w 78"/>
                <a:gd name="T13" fmla="*/ 26 h 70"/>
                <a:gd name="T14" fmla="*/ 0 w 78"/>
                <a:gd name="T15" fmla="*/ 38 h 70"/>
                <a:gd name="T16" fmla="*/ 0 w 78"/>
                <a:gd name="T17" fmla="*/ 38 h 70"/>
                <a:gd name="T18" fmla="*/ 0 w 78"/>
                <a:gd name="T19" fmla="*/ 48 h 70"/>
                <a:gd name="T20" fmla="*/ 4 w 78"/>
                <a:gd name="T21" fmla="*/ 56 h 70"/>
                <a:gd name="T22" fmla="*/ 8 w 78"/>
                <a:gd name="T23" fmla="*/ 64 h 70"/>
                <a:gd name="T24" fmla="*/ 14 w 78"/>
                <a:gd name="T25" fmla="*/ 70 h 70"/>
                <a:gd name="T26" fmla="*/ 14 w 78"/>
                <a:gd name="T27" fmla="*/ 70 h 70"/>
                <a:gd name="T28" fmla="*/ 20 w 78"/>
                <a:gd name="T29" fmla="*/ 52 h 70"/>
                <a:gd name="T30" fmla="*/ 20 w 78"/>
                <a:gd name="T31" fmla="*/ 52 h 70"/>
                <a:gd name="T32" fmla="*/ 22 w 78"/>
                <a:gd name="T33" fmla="*/ 52 h 70"/>
                <a:gd name="T34" fmla="*/ 22 w 78"/>
                <a:gd name="T35" fmla="*/ 52 h 70"/>
                <a:gd name="T36" fmla="*/ 34 w 78"/>
                <a:gd name="T37" fmla="*/ 48 h 70"/>
                <a:gd name="T38" fmla="*/ 34 w 78"/>
                <a:gd name="T39" fmla="*/ 42 h 70"/>
                <a:gd name="T40" fmla="*/ 34 w 78"/>
                <a:gd name="T41" fmla="*/ 42 h 70"/>
                <a:gd name="T42" fmla="*/ 40 w 78"/>
                <a:gd name="T43" fmla="*/ 46 h 70"/>
                <a:gd name="T44" fmla="*/ 40 w 78"/>
                <a:gd name="T45" fmla="*/ 46 h 70"/>
                <a:gd name="T46" fmla="*/ 46 w 78"/>
                <a:gd name="T47" fmla="*/ 42 h 70"/>
                <a:gd name="T48" fmla="*/ 46 w 78"/>
                <a:gd name="T49" fmla="*/ 48 h 70"/>
                <a:gd name="T50" fmla="*/ 46 w 78"/>
                <a:gd name="T51" fmla="*/ 48 h 70"/>
                <a:gd name="T52" fmla="*/ 58 w 78"/>
                <a:gd name="T53" fmla="*/ 52 h 70"/>
                <a:gd name="T54" fmla="*/ 58 w 78"/>
                <a:gd name="T55" fmla="*/ 52 h 70"/>
                <a:gd name="T56" fmla="*/ 60 w 78"/>
                <a:gd name="T57" fmla="*/ 52 h 70"/>
                <a:gd name="T58" fmla="*/ 60 w 78"/>
                <a:gd name="T59" fmla="*/ 52 h 70"/>
                <a:gd name="T60" fmla="*/ 66 w 78"/>
                <a:gd name="T61" fmla="*/ 66 h 70"/>
                <a:gd name="T62" fmla="*/ 66 w 78"/>
                <a:gd name="T63" fmla="*/ 66 h 70"/>
                <a:gd name="T64" fmla="*/ 70 w 78"/>
                <a:gd name="T65" fmla="*/ 60 h 70"/>
                <a:gd name="T66" fmla="*/ 74 w 78"/>
                <a:gd name="T67" fmla="*/ 54 h 70"/>
                <a:gd name="T68" fmla="*/ 76 w 78"/>
                <a:gd name="T69" fmla="*/ 46 h 70"/>
                <a:gd name="T70" fmla="*/ 78 w 78"/>
                <a:gd name="T71" fmla="*/ 38 h 70"/>
                <a:gd name="T72" fmla="*/ 78 w 78"/>
                <a:gd name="T73" fmla="*/ 38 h 70"/>
                <a:gd name="T74" fmla="*/ 76 w 78"/>
                <a:gd name="T75" fmla="*/ 26 h 70"/>
                <a:gd name="T76" fmla="*/ 70 w 78"/>
                <a:gd name="T77" fmla="*/ 16 h 70"/>
                <a:gd name="T78" fmla="*/ 62 w 78"/>
                <a:gd name="T79" fmla="*/ 8 h 70"/>
                <a:gd name="T80" fmla="*/ 50 w 78"/>
                <a:gd name="T81" fmla="*/ 2 h 70"/>
                <a:gd name="T82" fmla="*/ 50 w 78"/>
                <a:gd name="T83" fmla="*/ 2 h 70"/>
                <a:gd name="T84" fmla="*/ 38 w 78"/>
                <a:gd name="T8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8" h="70">
                  <a:moveTo>
                    <a:pt x="38" y="0"/>
                  </a:moveTo>
                  <a:lnTo>
                    <a:pt x="38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16" y="8"/>
                  </a:lnTo>
                  <a:lnTo>
                    <a:pt x="6" y="16"/>
                  </a:lnTo>
                  <a:lnTo>
                    <a:pt x="2" y="2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4" y="56"/>
                  </a:lnTo>
                  <a:lnTo>
                    <a:pt x="8" y="64"/>
                  </a:lnTo>
                  <a:lnTo>
                    <a:pt x="14" y="70"/>
                  </a:lnTo>
                  <a:lnTo>
                    <a:pt x="14" y="70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34" y="48"/>
                  </a:lnTo>
                  <a:lnTo>
                    <a:pt x="34" y="42"/>
                  </a:lnTo>
                  <a:lnTo>
                    <a:pt x="34" y="42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46" y="42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58" y="52"/>
                  </a:lnTo>
                  <a:lnTo>
                    <a:pt x="58" y="52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70" y="60"/>
                  </a:lnTo>
                  <a:lnTo>
                    <a:pt x="74" y="54"/>
                  </a:lnTo>
                  <a:lnTo>
                    <a:pt x="76" y="46"/>
                  </a:lnTo>
                  <a:lnTo>
                    <a:pt x="78" y="38"/>
                  </a:lnTo>
                  <a:lnTo>
                    <a:pt x="78" y="38"/>
                  </a:lnTo>
                  <a:lnTo>
                    <a:pt x="76" y="26"/>
                  </a:lnTo>
                  <a:lnTo>
                    <a:pt x="70" y="16"/>
                  </a:lnTo>
                  <a:lnTo>
                    <a:pt x="62" y="8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3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12515850" y="2733675"/>
              <a:ext cx="73025" cy="273050"/>
            </a:xfrm>
            <a:custGeom>
              <a:avLst/>
              <a:gdLst>
                <a:gd name="T0" fmla="*/ 34 w 46"/>
                <a:gd name="T1" fmla="*/ 6 h 172"/>
                <a:gd name="T2" fmla="*/ 34 w 46"/>
                <a:gd name="T3" fmla="*/ 6 h 172"/>
                <a:gd name="T4" fmla="*/ 22 w 46"/>
                <a:gd name="T5" fmla="*/ 10 h 172"/>
                <a:gd name="T6" fmla="*/ 22 w 46"/>
                <a:gd name="T7" fmla="*/ 10 h 172"/>
                <a:gd name="T8" fmla="*/ 20 w 46"/>
                <a:gd name="T9" fmla="*/ 10 h 172"/>
                <a:gd name="T10" fmla="*/ 20 w 46"/>
                <a:gd name="T11" fmla="*/ 10 h 172"/>
                <a:gd name="T12" fmla="*/ 14 w 46"/>
                <a:gd name="T13" fmla="*/ 28 h 172"/>
                <a:gd name="T14" fmla="*/ 14 w 46"/>
                <a:gd name="T15" fmla="*/ 28 h 172"/>
                <a:gd name="T16" fmla="*/ 8 w 46"/>
                <a:gd name="T17" fmla="*/ 52 h 172"/>
                <a:gd name="T18" fmla="*/ 2 w 46"/>
                <a:gd name="T19" fmla="*/ 84 h 172"/>
                <a:gd name="T20" fmla="*/ 0 w 46"/>
                <a:gd name="T21" fmla="*/ 104 h 172"/>
                <a:gd name="T22" fmla="*/ 0 w 46"/>
                <a:gd name="T23" fmla="*/ 124 h 172"/>
                <a:gd name="T24" fmla="*/ 0 w 46"/>
                <a:gd name="T25" fmla="*/ 148 h 172"/>
                <a:gd name="T26" fmla="*/ 2 w 46"/>
                <a:gd name="T27" fmla="*/ 172 h 172"/>
                <a:gd name="T28" fmla="*/ 46 w 46"/>
                <a:gd name="T29" fmla="*/ 172 h 172"/>
                <a:gd name="T30" fmla="*/ 34 w 46"/>
                <a:gd name="T31" fmla="*/ 172 h 172"/>
                <a:gd name="T32" fmla="*/ 34 w 46"/>
                <a:gd name="T33" fmla="*/ 6 h 172"/>
                <a:gd name="T34" fmla="*/ 46 w 46"/>
                <a:gd name="T35" fmla="*/ 0 h 172"/>
                <a:gd name="T36" fmla="*/ 46 w 46"/>
                <a:gd name="T37" fmla="*/ 0 h 172"/>
                <a:gd name="T38" fmla="*/ 40 w 46"/>
                <a:gd name="T39" fmla="*/ 4 h 172"/>
                <a:gd name="T40" fmla="*/ 40 w 46"/>
                <a:gd name="T41" fmla="*/ 4 h 172"/>
                <a:gd name="T42" fmla="*/ 46 w 46"/>
                <a:gd name="T43" fmla="*/ 6 h 172"/>
                <a:gd name="T44" fmla="*/ 46 w 46"/>
                <a:gd name="T4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" h="172">
                  <a:moveTo>
                    <a:pt x="34" y="6"/>
                  </a:moveTo>
                  <a:lnTo>
                    <a:pt x="34" y="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8" y="52"/>
                  </a:lnTo>
                  <a:lnTo>
                    <a:pt x="2" y="84"/>
                  </a:lnTo>
                  <a:lnTo>
                    <a:pt x="0" y="104"/>
                  </a:lnTo>
                  <a:lnTo>
                    <a:pt x="0" y="124"/>
                  </a:lnTo>
                  <a:lnTo>
                    <a:pt x="0" y="148"/>
                  </a:lnTo>
                  <a:lnTo>
                    <a:pt x="2" y="172"/>
                  </a:lnTo>
                  <a:lnTo>
                    <a:pt x="46" y="172"/>
                  </a:lnTo>
                  <a:lnTo>
                    <a:pt x="34" y="172"/>
                  </a:lnTo>
                  <a:lnTo>
                    <a:pt x="34" y="6"/>
                  </a:lnTo>
                  <a:close/>
                  <a:moveTo>
                    <a:pt x="46" y="0"/>
                  </a:moveTo>
                  <a:lnTo>
                    <a:pt x="46" y="0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6" y="6"/>
                  </a:lnTo>
                  <a:lnTo>
                    <a:pt x="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9" name="Freeform 20"/>
            <p:cNvSpPr>
              <a:spLocks/>
            </p:cNvSpPr>
            <p:nvPr/>
          </p:nvSpPr>
          <p:spPr bwMode="auto">
            <a:xfrm>
              <a:off x="12515850" y="2743200"/>
              <a:ext cx="73025" cy="263525"/>
            </a:xfrm>
            <a:custGeom>
              <a:avLst/>
              <a:gdLst>
                <a:gd name="T0" fmla="*/ 34 w 46"/>
                <a:gd name="T1" fmla="*/ 0 h 166"/>
                <a:gd name="T2" fmla="*/ 34 w 46"/>
                <a:gd name="T3" fmla="*/ 0 h 166"/>
                <a:gd name="T4" fmla="*/ 22 w 46"/>
                <a:gd name="T5" fmla="*/ 4 h 166"/>
                <a:gd name="T6" fmla="*/ 22 w 46"/>
                <a:gd name="T7" fmla="*/ 4 h 166"/>
                <a:gd name="T8" fmla="*/ 20 w 46"/>
                <a:gd name="T9" fmla="*/ 4 h 166"/>
                <a:gd name="T10" fmla="*/ 20 w 46"/>
                <a:gd name="T11" fmla="*/ 4 h 166"/>
                <a:gd name="T12" fmla="*/ 14 w 46"/>
                <a:gd name="T13" fmla="*/ 22 h 166"/>
                <a:gd name="T14" fmla="*/ 14 w 46"/>
                <a:gd name="T15" fmla="*/ 22 h 166"/>
                <a:gd name="T16" fmla="*/ 8 w 46"/>
                <a:gd name="T17" fmla="*/ 46 h 166"/>
                <a:gd name="T18" fmla="*/ 2 w 46"/>
                <a:gd name="T19" fmla="*/ 78 h 166"/>
                <a:gd name="T20" fmla="*/ 0 w 46"/>
                <a:gd name="T21" fmla="*/ 98 h 166"/>
                <a:gd name="T22" fmla="*/ 0 w 46"/>
                <a:gd name="T23" fmla="*/ 118 h 166"/>
                <a:gd name="T24" fmla="*/ 0 w 46"/>
                <a:gd name="T25" fmla="*/ 142 h 166"/>
                <a:gd name="T26" fmla="*/ 2 w 46"/>
                <a:gd name="T27" fmla="*/ 166 h 166"/>
                <a:gd name="T28" fmla="*/ 46 w 46"/>
                <a:gd name="T29" fmla="*/ 166 h 166"/>
                <a:gd name="T30" fmla="*/ 34 w 46"/>
                <a:gd name="T31" fmla="*/ 166 h 166"/>
                <a:gd name="T32" fmla="*/ 34 w 46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166">
                  <a:moveTo>
                    <a:pt x="34" y="0"/>
                  </a:moveTo>
                  <a:lnTo>
                    <a:pt x="34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8" y="46"/>
                  </a:lnTo>
                  <a:lnTo>
                    <a:pt x="2" y="78"/>
                  </a:lnTo>
                  <a:lnTo>
                    <a:pt x="0" y="98"/>
                  </a:lnTo>
                  <a:lnTo>
                    <a:pt x="0" y="118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46" y="166"/>
                  </a:lnTo>
                  <a:lnTo>
                    <a:pt x="34" y="166"/>
                  </a:lnTo>
                  <a:lnTo>
                    <a:pt x="3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0" name="Freeform 21"/>
            <p:cNvSpPr>
              <a:spLocks/>
            </p:cNvSpPr>
            <p:nvPr/>
          </p:nvSpPr>
          <p:spPr bwMode="auto">
            <a:xfrm>
              <a:off x="12579350" y="2733675"/>
              <a:ext cx="9525" cy="9525"/>
            </a:xfrm>
            <a:custGeom>
              <a:avLst/>
              <a:gdLst>
                <a:gd name="T0" fmla="*/ 6 w 6"/>
                <a:gd name="T1" fmla="*/ 0 h 6"/>
                <a:gd name="T2" fmla="*/ 6 w 6"/>
                <a:gd name="T3" fmla="*/ 0 h 6"/>
                <a:gd name="T4" fmla="*/ 0 w 6"/>
                <a:gd name="T5" fmla="*/ 4 h 6"/>
                <a:gd name="T6" fmla="*/ 0 w 6"/>
                <a:gd name="T7" fmla="*/ 4 h 6"/>
                <a:gd name="T8" fmla="*/ 6 w 6"/>
                <a:gd name="T9" fmla="*/ 6 h 6"/>
                <a:gd name="T10" fmla="*/ 6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1" name="Freeform 22"/>
            <p:cNvSpPr>
              <a:spLocks/>
            </p:cNvSpPr>
            <p:nvPr/>
          </p:nvSpPr>
          <p:spPr bwMode="auto">
            <a:xfrm>
              <a:off x="12569825" y="2733675"/>
              <a:ext cx="73025" cy="273050"/>
            </a:xfrm>
            <a:custGeom>
              <a:avLst/>
              <a:gdLst>
                <a:gd name="T0" fmla="*/ 0 w 46"/>
                <a:gd name="T1" fmla="*/ 0 h 172"/>
                <a:gd name="T2" fmla="*/ 0 w 46"/>
                <a:gd name="T3" fmla="*/ 6 h 172"/>
                <a:gd name="T4" fmla="*/ 0 w 46"/>
                <a:gd name="T5" fmla="*/ 172 h 172"/>
                <a:gd name="T6" fmla="*/ 12 w 46"/>
                <a:gd name="T7" fmla="*/ 172 h 172"/>
                <a:gd name="T8" fmla="*/ 44 w 46"/>
                <a:gd name="T9" fmla="*/ 172 h 172"/>
                <a:gd name="T10" fmla="*/ 44 w 46"/>
                <a:gd name="T11" fmla="*/ 172 h 172"/>
                <a:gd name="T12" fmla="*/ 46 w 46"/>
                <a:gd name="T13" fmla="*/ 146 h 172"/>
                <a:gd name="T14" fmla="*/ 46 w 46"/>
                <a:gd name="T15" fmla="*/ 122 h 172"/>
                <a:gd name="T16" fmla="*/ 46 w 46"/>
                <a:gd name="T17" fmla="*/ 102 h 172"/>
                <a:gd name="T18" fmla="*/ 44 w 46"/>
                <a:gd name="T19" fmla="*/ 82 h 172"/>
                <a:gd name="T20" fmla="*/ 38 w 46"/>
                <a:gd name="T21" fmla="*/ 48 h 172"/>
                <a:gd name="T22" fmla="*/ 32 w 46"/>
                <a:gd name="T23" fmla="*/ 24 h 172"/>
                <a:gd name="T24" fmla="*/ 32 w 46"/>
                <a:gd name="T25" fmla="*/ 24 h 172"/>
                <a:gd name="T26" fmla="*/ 26 w 46"/>
                <a:gd name="T27" fmla="*/ 10 h 172"/>
                <a:gd name="T28" fmla="*/ 26 w 46"/>
                <a:gd name="T29" fmla="*/ 10 h 172"/>
                <a:gd name="T30" fmla="*/ 24 w 46"/>
                <a:gd name="T31" fmla="*/ 10 h 172"/>
                <a:gd name="T32" fmla="*/ 24 w 46"/>
                <a:gd name="T33" fmla="*/ 10 h 172"/>
                <a:gd name="T34" fmla="*/ 12 w 46"/>
                <a:gd name="T35" fmla="*/ 6 h 172"/>
                <a:gd name="T36" fmla="*/ 12 w 46"/>
                <a:gd name="T37" fmla="*/ 6 h 172"/>
                <a:gd name="T38" fmla="*/ 6 w 46"/>
                <a:gd name="T39" fmla="*/ 4 h 172"/>
                <a:gd name="T40" fmla="*/ 6 w 46"/>
                <a:gd name="T41" fmla="*/ 4 h 172"/>
                <a:gd name="T42" fmla="*/ 0 w 46"/>
                <a:gd name="T4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172">
                  <a:moveTo>
                    <a:pt x="0" y="0"/>
                  </a:moveTo>
                  <a:lnTo>
                    <a:pt x="0" y="6"/>
                  </a:lnTo>
                  <a:lnTo>
                    <a:pt x="0" y="172"/>
                  </a:lnTo>
                  <a:lnTo>
                    <a:pt x="12" y="172"/>
                  </a:lnTo>
                  <a:lnTo>
                    <a:pt x="44" y="172"/>
                  </a:lnTo>
                  <a:lnTo>
                    <a:pt x="44" y="172"/>
                  </a:lnTo>
                  <a:lnTo>
                    <a:pt x="46" y="146"/>
                  </a:lnTo>
                  <a:lnTo>
                    <a:pt x="46" y="122"/>
                  </a:lnTo>
                  <a:lnTo>
                    <a:pt x="46" y="102"/>
                  </a:lnTo>
                  <a:lnTo>
                    <a:pt x="44" y="82"/>
                  </a:lnTo>
                  <a:lnTo>
                    <a:pt x="38" y="48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2" name="Freeform 23"/>
            <p:cNvSpPr>
              <a:spLocks/>
            </p:cNvSpPr>
            <p:nvPr/>
          </p:nvSpPr>
          <p:spPr bwMode="auto">
            <a:xfrm>
              <a:off x="12569825" y="2733675"/>
              <a:ext cx="73025" cy="273050"/>
            </a:xfrm>
            <a:custGeom>
              <a:avLst/>
              <a:gdLst>
                <a:gd name="T0" fmla="*/ 0 w 46"/>
                <a:gd name="T1" fmla="*/ 0 h 172"/>
                <a:gd name="T2" fmla="*/ 0 w 46"/>
                <a:gd name="T3" fmla="*/ 6 h 172"/>
                <a:gd name="T4" fmla="*/ 0 w 46"/>
                <a:gd name="T5" fmla="*/ 172 h 172"/>
                <a:gd name="T6" fmla="*/ 12 w 46"/>
                <a:gd name="T7" fmla="*/ 172 h 172"/>
                <a:gd name="T8" fmla="*/ 44 w 46"/>
                <a:gd name="T9" fmla="*/ 172 h 172"/>
                <a:gd name="T10" fmla="*/ 44 w 46"/>
                <a:gd name="T11" fmla="*/ 172 h 172"/>
                <a:gd name="T12" fmla="*/ 46 w 46"/>
                <a:gd name="T13" fmla="*/ 146 h 172"/>
                <a:gd name="T14" fmla="*/ 46 w 46"/>
                <a:gd name="T15" fmla="*/ 122 h 172"/>
                <a:gd name="T16" fmla="*/ 46 w 46"/>
                <a:gd name="T17" fmla="*/ 102 h 172"/>
                <a:gd name="T18" fmla="*/ 44 w 46"/>
                <a:gd name="T19" fmla="*/ 82 h 172"/>
                <a:gd name="T20" fmla="*/ 38 w 46"/>
                <a:gd name="T21" fmla="*/ 48 h 172"/>
                <a:gd name="T22" fmla="*/ 32 w 46"/>
                <a:gd name="T23" fmla="*/ 24 h 172"/>
                <a:gd name="T24" fmla="*/ 32 w 46"/>
                <a:gd name="T25" fmla="*/ 24 h 172"/>
                <a:gd name="T26" fmla="*/ 26 w 46"/>
                <a:gd name="T27" fmla="*/ 10 h 172"/>
                <a:gd name="T28" fmla="*/ 26 w 46"/>
                <a:gd name="T29" fmla="*/ 10 h 172"/>
                <a:gd name="T30" fmla="*/ 24 w 46"/>
                <a:gd name="T31" fmla="*/ 10 h 172"/>
                <a:gd name="T32" fmla="*/ 24 w 46"/>
                <a:gd name="T33" fmla="*/ 10 h 172"/>
                <a:gd name="T34" fmla="*/ 12 w 46"/>
                <a:gd name="T35" fmla="*/ 6 h 172"/>
                <a:gd name="T36" fmla="*/ 12 w 46"/>
                <a:gd name="T37" fmla="*/ 6 h 172"/>
                <a:gd name="T38" fmla="*/ 6 w 46"/>
                <a:gd name="T39" fmla="*/ 4 h 172"/>
                <a:gd name="T40" fmla="*/ 6 w 46"/>
                <a:gd name="T41" fmla="*/ 4 h 172"/>
                <a:gd name="T42" fmla="*/ 0 w 46"/>
                <a:gd name="T4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172">
                  <a:moveTo>
                    <a:pt x="0" y="0"/>
                  </a:moveTo>
                  <a:lnTo>
                    <a:pt x="0" y="6"/>
                  </a:lnTo>
                  <a:lnTo>
                    <a:pt x="0" y="172"/>
                  </a:lnTo>
                  <a:lnTo>
                    <a:pt x="12" y="172"/>
                  </a:lnTo>
                  <a:lnTo>
                    <a:pt x="44" y="172"/>
                  </a:lnTo>
                  <a:lnTo>
                    <a:pt x="44" y="172"/>
                  </a:lnTo>
                  <a:lnTo>
                    <a:pt x="46" y="146"/>
                  </a:lnTo>
                  <a:lnTo>
                    <a:pt x="46" y="122"/>
                  </a:lnTo>
                  <a:lnTo>
                    <a:pt x="46" y="102"/>
                  </a:lnTo>
                  <a:lnTo>
                    <a:pt x="44" y="82"/>
                  </a:lnTo>
                  <a:lnTo>
                    <a:pt x="38" y="48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3" name="Freeform 24"/>
            <p:cNvSpPr>
              <a:spLocks/>
            </p:cNvSpPr>
            <p:nvPr/>
          </p:nvSpPr>
          <p:spPr bwMode="auto">
            <a:xfrm>
              <a:off x="11610975" y="2486025"/>
              <a:ext cx="720725" cy="539750"/>
            </a:xfrm>
            <a:custGeom>
              <a:avLst/>
              <a:gdLst>
                <a:gd name="T0" fmla="*/ 454 w 454"/>
                <a:gd name="T1" fmla="*/ 0 h 340"/>
                <a:gd name="T2" fmla="*/ 454 w 454"/>
                <a:gd name="T3" fmla="*/ 0 h 340"/>
                <a:gd name="T4" fmla="*/ 424 w 454"/>
                <a:gd name="T5" fmla="*/ 16 h 340"/>
                <a:gd name="T6" fmla="*/ 354 w 454"/>
                <a:gd name="T7" fmla="*/ 48 h 340"/>
                <a:gd name="T8" fmla="*/ 228 w 454"/>
                <a:gd name="T9" fmla="*/ 108 h 340"/>
                <a:gd name="T10" fmla="*/ 228 w 454"/>
                <a:gd name="T11" fmla="*/ 108 h 340"/>
                <a:gd name="T12" fmla="*/ 100 w 454"/>
                <a:gd name="T13" fmla="*/ 48 h 340"/>
                <a:gd name="T14" fmla="*/ 30 w 454"/>
                <a:gd name="T15" fmla="*/ 16 h 340"/>
                <a:gd name="T16" fmla="*/ 0 w 454"/>
                <a:gd name="T17" fmla="*/ 0 h 340"/>
                <a:gd name="T18" fmla="*/ 0 w 454"/>
                <a:gd name="T19" fmla="*/ 262 h 340"/>
                <a:gd name="T20" fmla="*/ 0 w 454"/>
                <a:gd name="T21" fmla="*/ 262 h 340"/>
                <a:gd name="T22" fmla="*/ 12 w 454"/>
                <a:gd name="T23" fmla="*/ 274 h 340"/>
                <a:gd name="T24" fmla="*/ 26 w 454"/>
                <a:gd name="T25" fmla="*/ 284 h 340"/>
                <a:gd name="T26" fmla="*/ 40 w 454"/>
                <a:gd name="T27" fmla="*/ 294 h 340"/>
                <a:gd name="T28" fmla="*/ 56 w 454"/>
                <a:gd name="T29" fmla="*/ 302 h 340"/>
                <a:gd name="T30" fmla="*/ 86 w 454"/>
                <a:gd name="T31" fmla="*/ 314 h 340"/>
                <a:gd name="T32" fmla="*/ 120 w 454"/>
                <a:gd name="T33" fmla="*/ 324 h 340"/>
                <a:gd name="T34" fmla="*/ 150 w 454"/>
                <a:gd name="T35" fmla="*/ 332 h 340"/>
                <a:gd name="T36" fmla="*/ 178 w 454"/>
                <a:gd name="T37" fmla="*/ 336 h 340"/>
                <a:gd name="T38" fmla="*/ 222 w 454"/>
                <a:gd name="T39" fmla="*/ 340 h 340"/>
                <a:gd name="T40" fmla="*/ 222 w 454"/>
                <a:gd name="T41" fmla="*/ 340 h 340"/>
                <a:gd name="T42" fmla="*/ 222 w 454"/>
                <a:gd name="T43" fmla="*/ 340 h 340"/>
                <a:gd name="T44" fmla="*/ 228 w 454"/>
                <a:gd name="T45" fmla="*/ 340 h 340"/>
                <a:gd name="T46" fmla="*/ 228 w 454"/>
                <a:gd name="T47" fmla="*/ 340 h 340"/>
                <a:gd name="T48" fmla="*/ 234 w 454"/>
                <a:gd name="T49" fmla="*/ 340 h 340"/>
                <a:gd name="T50" fmla="*/ 234 w 454"/>
                <a:gd name="T51" fmla="*/ 340 h 340"/>
                <a:gd name="T52" fmla="*/ 234 w 454"/>
                <a:gd name="T53" fmla="*/ 340 h 340"/>
                <a:gd name="T54" fmla="*/ 276 w 454"/>
                <a:gd name="T55" fmla="*/ 336 h 340"/>
                <a:gd name="T56" fmla="*/ 304 w 454"/>
                <a:gd name="T57" fmla="*/ 332 h 340"/>
                <a:gd name="T58" fmla="*/ 336 w 454"/>
                <a:gd name="T59" fmla="*/ 324 h 340"/>
                <a:gd name="T60" fmla="*/ 368 w 454"/>
                <a:gd name="T61" fmla="*/ 314 h 340"/>
                <a:gd name="T62" fmla="*/ 400 w 454"/>
                <a:gd name="T63" fmla="*/ 302 h 340"/>
                <a:gd name="T64" fmla="*/ 414 w 454"/>
                <a:gd name="T65" fmla="*/ 294 h 340"/>
                <a:gd name="T66" fmla="*/ 428 w 454"/>
                <a:gd name="T67" fmla="*/ 284 h 340"/>
                <a:gd name="T68" fmla="*/ 442 w 454"/>
                <a:gd name="T69" fmla="*/ 274 h 340"/>
                <a:gd name="T70" fmla="*/ 454 w 454"/>
                <a:gd name="T71" fmla="*/ 262 h 340"/>
                <a:gd name="T72" fmla="*/ 454 w 454"/>
                <a:gd name="T73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4" h="340">
                  <a:moveTo>
                    <a:pt x="454" y="0"/>
                  </a:moveTo>
                  <a:lnTo>
                    <a:pt x="454" y="0"/>
                  </a:lnTo>
                  <a:lnTo>
                    <a:pt x="424" y="16"/>
                  </a:lnTo>
                  <a:lnTo>
                    <a:pt x="354" y="48"/>
                  </a:lnTo>
                  <a:lnTo>
                    <a:pt x="228" y="108"/>
                  </a:lnTo>
                  <a:lnTo>
                    <a:pt x="228" y="108"/>
                  </a:lnTo>
                  <a:lnTo>
                    <a:pt x="100" y="48"/>
                  </a:lnTo>
                  <a:lnTo>
                    <a:pt x="30" y="16"/>
                  </a:lnTo>
                  <a:lnTo>
                    <a:pt x="0" y="0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12" y="274"/>
                  </a:lnTo>
                  <a:lnTo>
                    <a:pt x="26" y="284"/>
                  </a:lnTo>
                  <a:lnTo>
                    <a:pt x="40" y="294"/>
                  </a:lnTo>
                  <a:lnTo>
                    <a:pt x="56" y="302"/>
                  </a:lnTo>
                  <a:lnTo>
                    <a:pt x="86" y="314"/>
                  </a:lnTo>
                  <a:lnTo>
                    <a:pt x="120" y="324"/>
                  </a:lnTo>
                  <a:lnTo>
                    <a:pt x="150" y="332"/>
                  </a:lnTo>
                  <a:lnTo>
                    <a:pt x="178" y="336"/>
                  </a:lnTo>
                  <a:lnTo>
                    <a:pt x="222" y="340"/>
                  </a:lnTo>
                  <a:lnTo>
                    <a:pt x="222" y="340"/>
                  </a:lnTo>
                  <a:lnTo>
                    <a:pt x="222" y="340"/>
                  </a:lnTo>
                  <a:lnTo>
                    <a:pt x="228" y="340"/>
                  </a:lnTo>
                  <a:lnTo>
                    <a:pt x="228" y="340"/>
                  </a:lnTo>
                  <a:lnTo>
                    <a:pt x="234" y="340"/>
                  </a:lnTo>
                  <a:lnTo>
                    <a:pt x="234" y="340"/>
                  </a:lnTo>
                  <a:lnTo>
                    <a:pt x="234" y="340"/>
                  </a:lnTo>
                  <a:lnTo>
                    <a:pt x="276" y="336"/>
                  </a:lnTo>
                  <a:lnTo>
                    <a:pt x="304" y="332"/>
                  </a:lnTo>
                  <a:lnTo>
                    <a:pt x="336" y="324"/>
                  </a:lnTo>
                  <a:lnTo>
                    <a:pt x="368" y="314"/>
                  </a:lnTo>
                  <a:lnTo>
                    <a:pt x="400" y="302"/>
                  </a:lnTo>
                  <a:lnTo>
                    <a:pt x="414" y="294"/>
                  </a:lnTo>
                  <a:lnTo>
                    <a:pt x="428" y="284"/>
                  </a:lnTo>
                  <a:lnTo>
                    <a:pt x="442" y="274"/>
                  </a:lnTo>
                  <a:lnTo>
                    <a:pt x="454" y="262"/>
                  </a:lnTo>
                  <a:lnTo>
                    <a:pt x="4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4" name="Freeform 25"/>
            <p:cNvSpPr>
              <a:spLocks/>
            </p:cNvSpPr>
            <p:nvPr/>
          </p:nvSpPr>
          <p:spPr bwMode="auto">
            <a:xfrm>
              <a:off x="11610975" y="2486025"/>
              <a:ext cx="720725" cy="539750"/>
            </a:xfrm>
            <a:custGeom>
              <a:avLst/>
              <a:gdLst>
                <a:gd name="T0" fmla="*/ 454 w 454"/>
                <a:gd name="T1" fmla="*/ 0 h 340"/>
                <a:gd name="T2" fmla="*/ 454 w 454"/>
                <a:gd name="T3" fmla="*/ 0 h 340"/>
                <a:gd name="T4" fmla="*/ 424 w 454"/>
                <a:gd name="T5" fmla="*/ 16 h 340"/>
                <a:gd name="T6" fmla="*/ 354 w 454"/>
                <a:gd name="T7" fmla="*/ 48 h 340"/>
                <a:gd name="T8" fmla="*/ 228 w 454"/>
                <a:gd name="T9" fmla="*/ 108 h 340"/>
                <a:gd name="T10" fmla="*/ 228 w 454"/>
                <a:gd name="T11" fmla="*/ 108 h 340"/>
                <a:gd name="T12" fmla="*/ 100 w 454"/>
                <a:gd name="T13" fmla="*/ 48 h 340"/>
                <a:gd name="T14" fmla="*/ 30 w 454"/>
                <a:gd name="T15" fmla="*/ 16 h 340"/>
                <a:gd name="T16" fmla="*/ 0 w 454"/>
                <a:gd name="T17" fmla="*/ 0 h 340"/>
                <a:gd name="T18" fmla="*/ 0 w 454"/>
                <a:gd name="T19" fmla="*/ 262 h 340"/>
                <a:gd name="T20" fmla="*/ 0 w 454"/>
                <a:gd name="T21" fmla="*/ 262 h 340"/>
                <a:gd name="T22" fmla="*/ 12 w 454"/>
                <a:gd name="T23" fmla="*/ 274 h 340"/>
                <a:gd name="T24" fmla="*/ 26 w 454"/>
                <a:gd name="T25" fmla="*/ 284 h 340"/>
                <a:gd name="T26" fmla="*/ 40 w 454"/>
                <a:gd name="T27" fmla="*/ 294 h 340"/>
                <a:gd name="T28" fmla="*/ 56 w 454"/>
                <a:gd name="T29" fmla="*/ 302 h 340"/>
                <a:gd name="T30" fmla="*/ 86 w 454"/>
                <a:gd name="T31" fmla="*/ 314 h 340"/>
                <a:gd name="T32" fmla="*/ 120 w 454"/>
                <a:gd name="T33" fmla="*/ 324 h 340"/>
                <a:gd name="T34" fmla="*/ 150 w 454"/>
                <a:gd name="T35" fmla="*/ 332 h 340"/>
                <a:gd name="T36" fmla="*/ 178 w 454"/>
                <a:gd name="T37" fmla="*/ 336 h 340"/>
                <a:gd name="T38" fmla="*/ 222 w 454"/>
                <a:gd name="T39" fmla="*/ 340 h 340"/>
                <a:gd name="T40" fmla="*/ 222 w 454"/>
                <a:gd name="T41" fmla="*/ 340 h 340"/>
                <a:gd name="T42" fmla="*/ 222 w 454"/>
                <a:gd name="T43" fmla="*/ 340 h 340"/>
                <a:gd name="T44" fmla="*/ 228 w 454"/>
                <a:gd name="T45" fmla="*/ 340 h 340"/>
                <a:gd name="T46" fmla="*/ 228 w 454"/>
                <a:gd name="T47" fmla="*/ 340 h 340"/>
                <a:gd name="T48" fmla="*/ 234 w 454"/>
                <a:gd name="T49" fmla="*/ 340 h 340"/>
                <a:gd name="T50" fmla="*/ 234 w 454"/>
                <a:gd name="T51" fmla="*/ 340 h 340"/>
                <a:gd name="T52" fmla="*/ 234 w 454"/>
                <a:gd name="T53" fmla="*/ 340 h 340"/>
                <a:gd name="T54" fmla="*/ 276 w 454"/>
                <a:gd name="T55" fmla="*/ 336 h 340"/>
                <a:gd name="T56" fmla="*/ 304 w 454"/>
                <a:gd name="T57" fmla="*/ 332 h 340"/>
                <a:gd name="T58" fmla="*/ 336 w 454"/>
                <a:gd name="T59" fmla="*/ 324 h 340"/>
                <a:gd name="T60" fmla="*/ 368 w 454"/>
                <a:gd name="T61" fmla="*/ 314 h 340"/>
                <a:gd name="T62" fmla="*/ 400 w 454"/>
                <a:gd name="T63" fmla="*/ 302 h 340"/>
                <a:gd name="T64" fmla="*/ 414 w 454"/>
                <a:gd name="T65" fmla="*/ 294 h 340"/>
                <a:gd name="T66" fmla="*/ 428 w 454"/>
                <a:gd name="T67" fmla="*/ 284 h 340"/>
                <a:gd name="T68" fmla="*/ 442 w 454"/>
                <a:gd name="T69" fmla="*/ 274 h 340"/>
                <a:gd name="T70" fmla="*/ 454 w 454"/>
                <a:gd name="T71" fmla="*/ 262 h 340"/>
                <a:gd name="T72" fmla="*/ 454 w 454"/>
                <a:gd name="T73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4" h="340">
                  <a:moveTo>
                    <a:pt x="454" y="0"/>
                  </a:moveTo>
                  <a:lnTo>
                    <a:pt x="454" y="0"/>
                  </a:lnTo>
                  <a:lnTo>
                    <a:pt x="424" y="16"/>
                  </a:lnTo>
                  <a:lnTo>
                    <a:pt x="354" y="48"/>
                  </a:lnTo>
                  <a:lnTo>
                    <a:pt x="228" y="108"/>
                  </a:lnTo>
                  <a:lnTo>
                    <a:pt x="228" y="108"/>
                  </a:lnTo>
                  <a:lnTo>
                    <a:pt x="100" y="48"/>
                  </a:lnTo>
                  <a:lnTo>
                    <a:pt x="30" y="16"/>
                  </a:lnTo>
                  <a:lnTo>
                    <a:pt x="0" y="0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12" y="274"/>
                  </a:lnTo>
                  <a:lnTo>
                    <a:pt x="26" y="284"/>
                  </a:lnTo>
                  <a:lnTo>
                    <a:pt x="40" y="294"/>
                  </a:lnTo>
                  <a:lnTo>
                    <a:pt x="56" y="302"/>
                  </a:lnTo>
                  <a:lnTo>
                    <a:pt x="86" y="314"/>
                  </a:lnTo>
                  <a:lnTo>
                    <a:pt x="120" y="324"/>
                  </a:lnTo>
                  <a:lnTo>
                    <a:pt x="150" y="332"/>
                  </a:lnTo>
                  <a:lnTo>
                    <a:pt x="178" y="336"/>
                  </a:lnTo>
                  <a:lnTo>
                    <a:pt x="222" y="340"/>
                  </a:lnTo>
                  <a:lnTo>
                    <a:pt x="222" y="340"/>
                  </a:lnTo>
                  <a:lnTo>
                    <a:pt x="222" y="340"/>
                  </a:lnTo>
                  <a:lnTo>
                    <a:pt x="228" y="340"/>
                  </a:lnTo>
                  <a:lnTo>
                    <a:pt x="228" y="340"/>
                  </a:lnTo>
                  <a:lnTo>
                    <a:pt x="234" y="340"/>
                  </a:lnTo>
                  <a:lnTo>
                    <a:pt x="234" y="340"/>
                  </a:lnTo>
                  <a:lnTo>
                    <a:pt x="234" y="340"/>
                  </a:lnTo>
                  <a:lnTo>
                    <a:pt x="276" y="336"/>
                  </a:lnTo>
                  <a:lnTo>
                    <a:pt x="304" y="332"/>
                  </a:lnTo>
                  <a:lnTo>
                    <a:pt x="336" y="324"/>
                  </a:lnTo>
                  <a:lnTo>
                    <a:pt x="368" y="314"/>
                  </a:lnTo>
                  <a:lnTo>
                    <a:pt x="400" y="302"/>
                  </a:lnTo>
                  <a:lnTo>
                    <a:pt x="414" y="294"/>
                  </a:lnTo>
                  <a:lnTo>
                    <a:pt x="428" y="284"/>
                  </a:lnTo>
                  <a:lnTo>
                    <a:pt x="442" y="274"/>
                  </a:lnTo>
                  <a:lnTo>
                    <a:pt x="454" y="262"/>
                  </a:lnTo>
                  <a:lnTo>
                    <a:pt x="4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5" name="Freeform 26"/>
            <p:cNvSpPr>
              <a:spLocks noEditPoints="1"/>
            </p:cNvSpPr>
            <p:nvPr/>
          </p:nvSpPr>
          <p:spPr bwMode="auto">
            <a:xfrm>
              <a:off x="9163050" y="4524375"/>
              <a:ext cx="1244600" cy="558800"/>
            </a:xfrm>
            <a:custGeom>
              <a:avLst/>
              <a:gdLst>
                <a:gd name="T0" fmla="*/ 776 w 784"/>
                <a:gd name="T1" fmla="*/ 168 h 352"/>
                <a:gd name="T2" fmla="*/ 776 w 784"/>
                <a:gd name="T3" fmla="*/ 176 h 352"/>
                <a:gd name="T4" fmla="*/ 784 w 784"/>
                <a:gd name="T5" fmla="*/ 172 h 352"/>
                <a:gd name="T6" fmla="*/ 776 w 784"/>
                <a:gd name="T7" fmla="*/ 168 h 352"/>
                <a:gd name="T8" fmla="*/ 398 w 784"/>
                <a:gd name="T9" fmla="*/ 0 h 352"/>
                <a:gd name="T10" fmla="*/ 0 w 784"/>
                <a:gd name="T11" fmla="*/ 176 h 352"/>
                <a:gd name="T12" fmla="*/ 388 w 784"/>
                <a:gd name="T13" fmla="*/ 352 h 352"/>
                <a:gd name="T14" fmla="*/ 752 w 784"/>
                <a:gd name="T15" fmla="*/ 186 h 352"/>
                <a:gd name="T16" fmla="*/ 752 w 784"/>
                <a:gd name="T17" fmla="*/ 166 h 352"/>
                <a:gd name="T18" fmla="*/ 770 w 784"/>
                <a:gd name="T19" fmla="*/ 166 h 352"/>
                <a:gd name="T20" fmla="*/ 398 w 784"/>
                <a:gd name="T2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4" h="352">
                  <a:moveTo>
                    <a:pt x="776" y="168"/>
                  </a:moveTo>
                  <a:lnTo>
                    <a:pt x="776" y="176"/>
                  </a:lnTo>
                  <a:lnTo>
                    <a:pt x="784" y="172"/>
                  </a:lnTo>
                  <a:lnTo>
                    <a:pt x="776" y="168"/>
                  </a:lnTo>
                  <a:close/>
                  <a:moveTo>
                    <a:pt x="398" y="0"/>
                  </a:moveTo>
                  <a:lnTo>
                    <a:pt x="0" y="176"/>
                  </a:lnTo>
                  <a:lnTo>
                    <a:pt x="388" y="352"/>
                  </a:lnTo>
                  <a:lnTo>
                    <a:pt x="752" y="186"/>
                  </a:lnTo>
                  <a:lnTo>
                    <a:pt x="752" y="166"/>
                  </a:lnTo>
                  <a:lnTo>
                    <a:pt x="770" y="166"/>
                  </a:lnTo>
                  <a:lnTo>
                    <a:pt x="3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6" name="Freeform 27"/>
            <p:cNvSpPr>
              <a:spLocks/>
            </p:cNvSpPr>
            <p:nvPr/>
          </p:nvSpPr>
          <p:spPr bwMode="auto">
            <a:xfrm>
              <a:off x="10394950" y="4791075"/>
              <a:ext cx="12700" cy="12700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8 h 8"/>
                <a:gd name="T4" fmla="*/ 8 w 8"/>
                <a:gd name="T5" fmla="*/ 4 h 8"/>
                <a:gd name="T6" fmla="*/ 0 w 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0" y="8"/>
                  </a:lnTo>
                  <a:lnTo>
                    <a:pt x="8" y="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7" name="Freeform 28"/>
            <p:cNvSpPr>
              <a:spLocks/>
            </p:cNvSpPr>
            <p:nvPr/>
          </p:nvSpPr>
          <p:spPr bwMode="auto">
            <a:xfrm>
              <a:off x="9163050" y="4524375"/>
              <a:ext cx="1222375" cy="558800"/>
            </a:xfrm>
            <a:custGeom>
              <a:avLst/>
              <a:gdLst>
                <a:gd name="T0" fmla="*/ 398 w 770"/>
                <a:gd name="T1" fmla="*/ 0 h 352"/>
                <a:gd name="T2" fmla="*/ 0 w 770"/>
                <a:gd name="T3" fmla="*/ 176 h 352"/>
                <a:gd name="T4" fmla="*/ 388 w 770"/>
                <a:gd name="T5" fmla="*/ 352 h 352"/>
                <a:gd name="T6" fmla="*/ 752 w 770"/>
                <a:gd name="T7" fmla="*/ 186 h 352"/>
                <a:gd name="T8" fmla="*/ 752 w 770"/>
                <a:gd name="T9" fmla="*/ 166 h 352"/>
                <a:gd name="T10" fmla="*/ 770 w 770"/>
                <a:gd name="T11" fmla="*/ 166 h 352"/>
                <a:gd name="T12" fmla="*/ 398 w 770"/>
                <a:gd name="T13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0" h="352">
                  <a:moveTo>
                    <a:pt x="398" y="0"/>
                  </a:moveTo>
                  <a:lnTo>
                    <a:pt x="0" y="176"/>
                  </a:lnTo>
                  <a:lnTo>
                    <a:pt x="388" y="352"/>
                  </a:lnTo>
                  <a:lnTo>
                    <a:pt x="752" y="186"/>
                  </a:lnTo>
                  <a:lnTo>
                    <a:pt x="752" y="166"/>
                  </a:lnTo>
                  <a:lnTo>
                    <a:pt x="770" y="166"/>
                  </a:lnTo>
                  <a:lnTo>
                    <a:pt x="39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8" name="Freeform 29"/>
            <p:cNvSpPr>
              <a:spLocks/>
            </p:cNvSpPr>
            <p:nvPr/>
          </p:nvSpPr>
          <p:spPr bwMode="auto">
            <a:xfrm>
              <a:off x="10356850" y="4787900"/>
              <a:ext cx="38100" cy="365125"/>
            </a:xfrm>
            <a:custGeom>
              <a:avLst/>
              <a:gdLst>
                <a:gd name="T0" fmla="*/ 24 w 24"/>
                <a:gd name="T1" fmla="*/ 0 h 230"/>
                <a:gd name="T2" fmla="*/ 18 w 24"/>
                <a:gd name="T3" fmla="*/ 0 h 230"/>
                <a:gd name="T4" fmla="*/ 0 w 24"/>
                <a:gd name="T5" fmla="*/ 0 h 230"/>
                <a:gd name="T6" fmla="*/ 0 w 24"/>
                <a:gd name="T7" fmla="*/ 20 h 230"/>
                <a:gd name="T8" fmla="*/ 0 w 24"/>
                <a:gd name="T9" fmla="*/ 230 h 230"/>
                <a:gd name="T10" fmla="*/ 0 w 24"/>
                <a:gd name="T11" fmla="*/ 230 h 230"/>
                <a:gd name="T12" fmla="*/ 12 w 24"/>
                <a:gd name="T13" fmla="*/ 228 h 230"/>
                <a:gd name="T14" fmla="*/ 12 w 24"/>
                <a:gd name="T15" fmla="*/ 228 h 230"/>
                <a:gd name="T16" fmla="*/ 24 w 24"/>
                <a:gd name="T17" fmla="*/ 230 h 230"/>
                <a:gd name="T18" fmla="*/ 24 w 24"/>
                <a:gd name="T19" fmla="*/ 10 h 230"/>
                <a:gd name="T20" fmla="*/ 24 w 24"/>
                <a:gd name="T21" fmla="*/ 2 h 230"/>
                <a:gd name="T22" fmla="*/ 24 w 24"/>
                <a:gd name="T23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230">
                  <a:moveTo>
                    <a:pt x="24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0" y="230"/>
                  </a:lnTo>
                  <a:lnTo>
                    <a:pt x="0" y="230"/>
                  </a:lnTo>
                  <a:lnTo>
                    <a:pt x="12" y="228"/>
                  </a:lnTo>
                  <a:lnTo>
                    <a:pt x="12" y="228"/>
                  </a:lnTo>
                  <a:lnTo>
                    <a:pt x="24" y="230"/>
                  </a:lnTo>
                  <a:lnTo>
                    <a:pt x="24" y="10"/>
                  </a:lnTo>
                  <a:lnTo>
                    <a:pt x="24" y="2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9" name="Freeform 30"/>
            <p:cNvSpPr>
              <a:spLocks/>
            </p:cNvSpPr>
            <p:nvPr/>
          </p:nvSpPr>
          <p:spPr bwMode="auto">
            <a:xfrm>
              <a:off x="10356850" y="4787900"/>
              <a:ext cx="38100" cy="365125"/>
            </a:xfrm>
            <a:custGeom>
              <a:avLst/>
              <a:gdLst>
                <a:gd name="T0" fmla="*/ 24 w 24"/>
                <a:gd name="T1" fmla="*/ 0 h 230"/>
                <a:gd name="T2" fmla="*/ 18 w 24"/>
                <a:gd name="T3" fmla="*/ 0 h 230"/>
                <a:gd name="T4" fmla="*/ 0 w 24"/>
                <a:gd name="T5" fmla="*/ 0 h 230"/>
                <a:gd name="T6" fmla="*/ 0 w 24"/>
                <a:gd name="T7" fmla="*/ 20 h 230"/>
                <a:gd name="T8" fmla="*/ 0 w 24"/>
                <a:gd name="T9" fmla="*/ 230 h 230"/>
                <a:gd name="T10" fmla="*/ 0 w 24"/>
                <a:gd name="T11" fmla="*/ 230 h 230"/>
                <a:gd name="T12" fmla="*/ 12 w 24"/>
                <a:gd name="T13" fmla="*/ 228 h 230"/>
                <a:gd name="T14" fmla="*/ 12 w 24"/>
                <a:gd name="T15" fmla="*/ 228 h 230"/>
                <a:gd name="T16" fmla="*/ 24 w 24"/>
                <a:gd name="T17" fmla="*/ 230 h 230"/>
                <a:gd name="T18" fmla="*/ 24 w 24"/>
                <a:gd name="T19" fmla="*/ 10 h 230"/>
                <a:gd name="T20" fmla="*/ 24 w 24"/>
                <a:gd name="T21" fmla="*/ 2 h 230"/>
                <a:gd name="T22" fmla="*/ 24 w 24"/>
                <a:gd name="T23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230">
                  <a:moveTo>
                    <a:pt x="24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0" y="20"/>
                  </a:lnTo>
                  <a:lnTo>
                    <a:pt x="0" y="230"/>
                  </a:lnTo>
                  <a:lnTo>
                    <a:pt x="0" y="230"/>
                  </a:lnTo>
                  <a:lnTo>
                    <a:pt x="12" y="228"/>
                  </a:lnTo>
                  <a:lnTo>
                    <a:pt x="12" y="228"/>
                  </a:lnTo>
                  <a:lnTo>
                    <a:pt x="24" y="230"/>
                  </a:lnTo>
                  <a:lnTo>
                    <a:pt x="24" y="10"/>
                  </a:lnTo>
                  <a:lnTo>
                    <a:pt x="24" y="2"/>
                  </a:lnTo>
                  <a:lnTo>
                    <a:pt x="2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0" name="Freeform 31"/>
            <p:cNvSpPr>
              <a:spLocks/>
            </p:cNvSpPr>
            <p:nvPr/>
          </p:nvSpPr>
          <p:spPr bwMode="auto">
            <a:xfrm>
              <a:off x="10312400" y="5149850"/>
              <a:ext cx="123825" cy="107950"/>
            </a:xfrm>
            <a:custGeom>
              <a:avLst/>
              <a:gdLst>
                <a:gd name="T0" fmla="*/ 40 w 78"/>
                <a:gd name="T1" fmla="*/ 0 h 68"/>
                <a:gd name="T2" fmla="*/ 40 w 78"/>
                <a:gd name="T3" fmla="*/ 0 h 68"/>
                <a:gd name="T4" fmla="*/ 28 w 78"/>
                <a:gd name="T5" fmla="*/ 2 h 68"/>
                <a:gd name="T6" fmla="*/ 28 w 78"/>
                <a:gd name="T7" fmla="*/ 2 h 68"/>
                <a:gd name="T8" fmla="*/ 16 w 78"/>
                <a:gd name="T9" fmla="*/ 8 h 68"/>
                <a:gd name="T10" fmla="*/ 8 w 78"/>
                <a:gd name="T11" fmla="*/ 16 h 68"/>
                <a:gd name="T12" fmla="*/ 2 w 78"/>
                <a:gd name="T13" fmla="*/ 26 h 68"/>
                <a:gd name="T14" fmla="*/ 0 w 78"/>
                <a:gd name="T15" fmla="*/ 38 h 68"/>
                <a:gd name="T16" fmla="*/ 0 w 78"/>
                <a:gd name="T17" fmla="*/ 38 h 68"/>
                <a:gd name="T18" fmla="*/ 2 w 78"/>
                <a:gd name="T19" fmla="*/ 48 h 68"/>
                <a:gd name="T20" fmla="*/ 4 w 78"/>
                <a:gd name="T21" fmla="*/ 56 h 68"/>
                <a:gd name="T22" fmla="*/ 8 w 78"/>
                <a:gd name="T23" fmla="*/ 62 h 68"/>
                <a:gd name="T24" fmla="*/ 14 w 78"/>
                <a:gd name="T25" fmla="*/ 68 h 68"/>
                <a:gd name="T26" fmla="*/ 14 w 78"/>
                <a:gd name="T27" fmla="*/ 68 h 68"/>
                <a:gd name="T28" fmla="*/ 22 w 78"/>
                <a:gd name="T29" fmla="*/ 50 h 68"/>
                <a:gd name="T30" fmla="*/ 22 w 78"/>
                <a:gd name="T31" fmla="*/ 50 h 68"/>
                <a:gd name="T32" fmla="*/ 24 w 78"/>
                <a:gd name="T33" fmla="*/ 52 h 68"/>
                <a:gd name="T34" fmla="*/ 24 w 78"/>
                <a:gd name="T35" fmla="*/ 52 h 68"/>
                <a:gd name="T36" fmla="*/ 36 w 78"/>
                <a:gd name="T37" fmla="*/ 48 h 68"/>
                <a:gd name="T38" fmla="*/ 36 w 78"/>
                <a:gd name="T39" fmla="*/ 42 h 68"/>
                <a:gd name="T40" fmla="*/ 36 w 78"/>
                <a:gd name="T41" fmla="*/ 42 h 68"/>
                <a:gd name="T42" fmla="*/ 42 w 78"/>
                <a:gd name="T43" fmla="*/ 44 h 68"/>
                <a:gd name="T44" fmla="*/ 42 w 78"/>
                <a:gd name="T45" fmla="*/ 44 h 68"/>
                <a:gd name="T46" fmla="*/ 48 w 78"/>
                <a:gd name="T47" fmla="*/ 42 h 68"/>
                <a:gd name="T48" fmla="*/ 48 w 78"/>
                <a:gd name="T49" fmla="*/ 48 h 68"/>
                <a:gd name="T50" fmla="*/ 48 w 78"/>
                <a:gd name="T51" fmla="*/ 48 h 68"/>
                <a:gd name="T52" fmla="*/ 60 w 78"/>
                <a:gd name="T53" fmla="*/ 52 h 68"/>
                <a:gd name="T54" fmla="*/ 60 w 78"/>
                <a:gd name="T55" fmla="*/ 52 h 68"/>
                <a:gd name="T56" fmla="*/ 60 w 78"/>
                <a:gd name="T57" fmla="*/ 50 h 68"/>
                <a:gd name="T58" fmla="*/ 60 w 78"/>
                <a:gd name="T59" fmla="*/ 50 h 68"/>
                <a:gd name="T60" fmla="*/ 66 w 78"/>
                <a:gd name="T61" fmla="*/ 66 h 68"/>
                <a:gd name="T62" fmla="*/ 66 w 78"/>
                <a:gd name="T63" fmla="*/ 66 h 68"/>
                <a:gd name="T64" fmla="*/ 72 w 78"/>
                <a:gd name="T65" fmla="*/ 60 h 68"/>
                <a:gd name="T66" fmla="*/ 76 w 78"/>
                <a:gd name="T67" fmla="*/ 54 h 68"/>
                <a:gd name="T68" fmla="*/ 78 w 78"/>
                <a:gd name="T69" fmla="*/ 46 h 68"/>
                <a:gd name="T70" fmla="*/ 78 w 78"/>
                <a:gd name="T71" fmla="*/ 38 h 68"/>
                <a:gd name="T72" fmla="*/ 78 w 78"/>
                <a:gd name="T73" fmla="*/ 38 h 68"/>
                <a:gd name="T74" fmla="*/ 76 w 78"/>
                <a:gd name="T75" fmla="*/ 26 h 68"/>
                <a:gd name="T76" fmla="*/ 70 w 78"/>
                <a:gd name="T77" fmla="*/ 16 h 68"/>
                <a:gd name="T78" fmla="*/ 62 w 78"/>
                <a:gd name="T79" fmla="*/ 8 h 68"/>
                <a:gd name="T80" fmla="*/ 52 w 78"/>
                <a:gd name="T81" fmla="*/ 2 h 68"/>
                <a:gd name="T82" fmla="*/ 52 w 78"/>
                <a:gd name="T83" fmla="*/ 2 h 68"/>
                <a:gd name="T84" fmla="*/ 40 w 78"/>
                <a:gd name="T8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8" h="68">
                  <a:moveTo>
                    <a:pt x="40" y="0"/>
                  </a:moveTo>
                  <a:lnTo>
                    <a:pt x="40" y="0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2" y="2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8"/>
                  </a:lnTo>
                  <a:lnTo>
                    <a:pt x="4" y="56"/>
                  </a:lnTo>
                  <a:lnTo>
                    <a:pt x="8" y="62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36" y="48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48" y="42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50"/>
                  </a:lnTo>
                  <a:lnTo>
                    <a:pt x="60" y="50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72" y="60"/>
                  </a:lnTo>
                  <a:lnTo>
                    <a:pt x="76" y="54"/>
                  </a:lnTo>
                  <a:lnTo>
                    <a:pt x="78" y="46"/>
                  </a:lnTo>
                  <a:lnTo>
                    <a:pt x="78" y="38"/>
                  </a:lnTo>
                  <a:lnTo>
                    <a:pt x="78" y="38"/>
                  </a:lnTo>
                  <a:lnTo>
                    <a:pt x="76" y="26"/>
                  </a:lnTo>
                  <a:lnTo>
                    <a:pt x="70" y="16"/>
                  </a:lnTo>
                  <a:lnTo>
                    <a:pt x="62" y="8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1" name="Freeform 32"/>
            <p:cNvSpPr>
              <a:spLocks/>
            </p:cNvSpPr>
            <p:nvPr/>
          </p:nvSpPr>
          <p:spPr bwMode="auto">
            <a:xfrm>
              <a:off x="10312400" y="5149850"/>
              <a:ext cx="123825" cy="107950"/>
            </a:xfrm>
            <a:custGeom>
              <a:avLst/>
              <a:gdLst>
                <a:gd name="T0" fmla="*/ 40 w 78"/>
                <a:gd name="T1" fmla="*/ 0 h 68"/>
                <a:gd name="T2" fmla="*/ 40 w 78"/>
                <a:gd name="T3" fmla="*/ 0 h 68"/>
                <a:gd name="T4" fmla="*/ 28 w 78"/>
                <a:gd name="T5" fmla="*/ 2 h 68"/>
                <a:gd name="T6" fmla="*/ 28 w 78"/>
                <a:gd name="T7" fmla="*/ 2 h 68"/>
                <a:gd name="T8" fmla="*/ 16 w 78"/>
                <a:gd name="T9" fmla="*/ 8 h 68"/>
                <a:gd name="T10" fmla="*/ 8 w 78"/>
                <a:gd name="T11" fmla="*/ 16 h 68"/>
                <a:gd name="T12" fmla="*/ 2 w 78"/>
                <a:gd name="T13" fmla="*/ 26 h 68"/>
                <a:gd name="T14" fmla="*/ 0 w 78"/>
                <a:gd name="T15" fmla="*/ 38 h 68"/>
                <a:gd name="T16" fmla="*/ 0 w 78"/>
                <a:gd name="T17" fmla="*/ 38 h 68"/>
                <a:gd name="T18" fmla="*/ 2 w 78"/>
                <a:gd name="T19" fmla="*/ 48 h 68"/>
                <a:gd name="T20" fmla="*/ 4 w 78"/>
                <a:gd name="T21" fmla="*/ 56 h 68"/>
                <a:gd name="T22" fmla="*/ 8 w 78"/>
                <a:gd name="T23" fmla="*/ 62 h 68"/>
                <a:gd name="T24" fmla="*/ 14 w 78"/>
                <a:gd name="T25" fmla="*/ 68 h 68"/>
                <a:gd name="T26" fmla="*/ 14 w 78"/>
                <a:gd name="T27" fmla="*/ 68 h 68"/>
                <a:gd name="T28" fmla="*/ 22 w 78"/>
                <a:gd name="T29" fmla="*/ 50 h 68"/>
                <a:gd name="T30" fmla="*/ 22 w 78"/>
                <a:gd name="T31" fmla="*/ 50 h 68"/>
                <a:gd name="T32" fmla="*/ 24 w 78"/>
                <a:gd name="T33" fmla="*/ 52 h 68"/>
                <a:gd name="T34" fmla="*/ 24 w 78"/>
                <a:gd name="T35" fmla="*/ 52 h 68"/>
                <a:gd name="T36" fmla="*/ 36 w 78"/>
                <a:gd name="T37" fmla="*/ 48 h 68"/>
                <a:gd name="T38" fmla="*/ 36 w 78"/>
                <a:gd name="T39" fmla="*/ 42 h 68"/>
                <a:gd name="T40" fmla="*/ 36 w 78"/>
                <a:gd name="T41" fmla="*/ 42 h 68"/>
                <a:gd name="T42" fmla="*/ 42 w 78"/>
                <a:gd name="T43" fmla="*/ 44 h 68"/>
                <a:gd name="T44" fmla="*/ 42 w 78"/>
                <a:gd name="T45" fmla="*/ 44 h 68"/>
                <a:gd name="T46" fmla="*/ 48 w 78"/>
                <a:gd name="T47" fmla="*/ 42 h 68"/>
                <a:gd name="T48" fmla="*/ 48 w 78"/>
                <a:gd name="T49" fmla="*/ 48 h 68"/>
                <a:gd name="T50" fmla="*/ 48 w 78"/>
                <a:gd name="T51" fmla="*/ 48 h 68"/>
                <a:gd name="T52" fmla="*/ 60 w 78"/>
                <a:gd name="T53" fmla="*/ 52 h 68"/>
                <a:gd name="T54" fmla="*/ 60 w 78"/>
                <a:gd name="T55" fmla="*/ 52 h 68"/>
                <a:gd name="T56" fmla="*/ 60 w 78"/>
                <a:gd name="T57" fmla="*/ 50 h 68"/>
                <a:gd name="T58" fmla="*/ 60 w 78"/>
                <a:gd name="T59" fmla="*/ 50 h 68"/>
                <a:gd name="T60" fmla="*/ 66 w 78"/>
                <a:gd name="T61" fmla="*/ 66 h 68"/>
                <a:gd name="T62" fmla="*/ 66 w 78"/>
                <a:gd name="T63" fmla="*/ 66 h 68"/>
                <a:gd name="T64" fmla="*/ 72 w 78"/>
                <a:gd name="T65" fmla="*/ 60 h 68"/>
                <a:gd name="T66" fmla="*/ 76 w 78"/>
                <a:gd name="T67" fmla="*/ 54 h 68"/>
                <a:gd name="T68" fmla="*/ 78 w 78"/>
                <a:gd name="T69" fmla="*/ 46 h 68"/>
                <a:gd name="T70" fmla="*/ 78 w 78"/>
                <a:gd name="T71" fmla="*/ 38 h 68"/>
                <a:gd name="T72" fmla="*/ 78 w 78"/>
                <a:gd name="T73" fmla="*/ 38 h 68"/>
                <a:gd name="T74" fmla="*/ 76 w 78"/>
                <a:gd name="T75" fmla="*/ 26 h 68"/>
                <a:gd name="T76" fmla="*/ 70 w 78"/>
                <a:gd name="T77" fmla="*/ 16 h 68"/>
                <a:gd name="T78" fmla="*/ 62 w 78"/>
                <a:gd name="T79" fmla="*/ 8 h 68"/>
                <a:gd name="T80" fmla="*/ 52 w 78"/>
                <a:gd name="T81" fmla="*/ 2 h 68"/>
                <a:gd name="T82" fmla="*/ 52 w 78"/>
                <a:gd name="T83" fmla="*/ 2 h 68"/>
                <a:gd name="T84" fmla="*/ 40 w 78"/>
                <a:gd name="T8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8" h="68">
                  <a:moveTo>
                    <a:pt x="40" y="0"/>
                  </a:moveTo>
                  <a:lnTo>
                    <a:pt x="40" y="0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2" y="2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8"/>
                  </a:lnTo>
                  <a:lnTo>
                    <a:pt x="4" y="56"/>
                  </a:lnTo>
                  <a:lnTo>
                    <a:pt x="8" y="62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36" y="48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48" y="42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50"/>
                  </a:lnTo>
                  <a:lnTo>
                    <a:pt x="60" y="50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72" y="60"/>
                  </a:lnTo>
                  <a:lnTo>
                    <a:pt x="76" y="54"/>
                  </a:lnTo>
                  <a:lnTo>
                    <a:pt x="78" y="46"/>
                  </a:lnTo>
                  <a:lnTo>
                    <a:pt x="78" y="38"/>
                  </a:lnTo>
                  <a:lnTo>
                    <a:pt x="78" y="38"/>
                  </a:lnTo>
                  <a:lnTo>
                    <a:pt x="76" y="26"/>
                  </a:lnTo>
                  <a:lnTo>
                    <a:pt x="70" y="16"/>
                  </a:lnTo>
                  <a:lnTo>
                    <a:pt x="62" y="8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2" name="Freeform 33"/>
            <p:cNvSpPr>
              <a:spLocks noEditPoints="1"/>
            </p:cNvSpPr>
            <p:nvPr/>
          </p:nvSpPr>
          <p:spPr bwMode="auto">
            <a:xfrm>
              <a:off x="10312400" y="5216525"/>
              <a:ext cx="76200" cy="273050"/>
            </a:xfrm>
            <a:custGeom>
              <a:avLst/>
              <a:gdLst>
                <a:gd name="T0" fmla="*/ 36 w 48"/>
                <a:gd name="T1" fmla="*/ 6 h 172"/>
                <a:gd name="T2" fmla="*/ 36 w 48"/>
                <a:gd name="T3" fmla="*/ 6 h 172"/>
                <a:gd name="T4" fmla="*/ 24 w 48"/>
                <a:gd name="T5" fmla="*/ 10 h 172"/>
                <a:gd name="T6" fmla="*/ 24 w 48"/>
                <a:gd name="T7" fmla="*/ 10 h 172"/>
                <a:gd name="T8" fmla="*/ 22 w 48"/>
                <a:gd name="T9" fmla="*/ 8 h 172"/>
                <a:gd name="T10" fmla="*/ 22 w 48"/>
                <a:gd name="T11" fmla="*/ 8 h 172"/>
                <a:gd name="T12" fmla="*/ 14 w 48"/>
                <a:gd name="T13" fmla="*/ 26 h 172"/>
                <a:gd name="T14" fmla="*/ 14 w 48"/>
                <a:gd name="T15" fmla="*/ 26 h 172"/>
                <a:gd name="T16" fmla="*/ 8 w 48"/>
                <a:gd name="T17" fmla="*/ 50 h 172"/>
                <a:gd name="T18" fmla="*/ 2 w 48"/>
                <a:gd name="T19" fmla="*/ 84 h 172"/>
                <a:gd name="T20" fmla="*/ 0 w 48"/>
                <a:gd name="T21" fmla="*/ 102 h 172"/>
                <a:gd name="T22" fmla="*/ 0 w 48"/>
                <a:gd name="T23" fmla="*/ 124 h 172"/>
                <a:gd name="T24" fmla="*/ 0 w 48"/>
                <a:gd name="T25" fmla="*/ 148 h 172"/>
                <a:gd name="T26" fmla="*/ 4 w 48"/>
                <a:gd name="T27" fmla="*/ 172 h 172"/>
                <a:gd name="T28" fmla="*/ 48 w 48"/>
                <a:gd name="T29" fmla="*/ 172 h 172"/>
                <a:gd name="T30" fmla="*/ 36 w 48"/>
                <a:gd name="T31" fmla="*/ 172 h 172"/>
                <a:gd name="T32" fmla="*/ 36 w 48"/>
                <a:gd name="T33" fmla="*/ 6 h 172"/>
                <a:gd name="T34" fmla="*/ 48 w 48"/>
                <a:gd name="T35" fmla="*/ 0 h 172"/>
                <a:gd name="T36" fmla="*/ 48 w 48"/>
                <a:gd name="T37" fmla="*/ 0 h 172"/>
                <a:gd name="T38" fmla="*/ 42 w 48"/>
                <a:gd name="T39" fmla="*/ 2 h 172"/>
                <a:gd name="T40" fmla="*/ 42 w 48"/>
                <a:gd name="T41" fmla="*/ 2 h 172"/>
                <a:gd name="T42" fmla="*/ 48 w 48"/>
                <a:gd name="T43" fmla="*/ 6 h 172"/>
                <a:gd name="T44" fmla="*/ 48 w 48"/>
                <a:gd name="T4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" h="172">
                  <a:moveTo>
                    <a:pt x="36" y="6"/>
                  </a:moveTo>
                  <a:lnTo>
                    <a:pt x="36" y="6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8" y="50"/>
                  </a:lnTo>
                  <a:lnTo>
                    <a:pt x="2" y="84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48"/>
                  </a:lnTo>
                  <a:lnTo>
                    <a:pt x="4" y="172"/>
                  </a:lnTo>
                  <a:lnTo>
                    <a:pt x="48" y="172"/>
                  </a:lnTo>
                  <a:lnTo>
                    <a:pt x="36" y="172"/>
                  </a:lnTo>
                  <a:lnTo>
                    <a:pt x="36" y="6"/>
                  </a:lnTo>
                  <a:close/>
                  <a:moveTo>
                    <a:pt x="48" y="0"/>
                  </a:moveTo>
                  <a:lnTo>
                    <a:pt x="48" y="0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3" name="Freeform 34"/>
            <p:cNvSpPr>
              <a:spLocks/>
            </p:cNvSpPr>
            <p:nvPr/>
          </p:nvSpPr>
          <p:spPr bwMode="auto">
            <a:xfrm>
              <a:off x="10312400" y="5226050"/>
              <a:ext cx="76200" cy="263525"/>
            </a:xfrm>
            <a:custGeom>
              <a:avLst/>
              <a:gdLst>
                <a:gd name="T0" fmla="*/ 36 w 48"/>
                <a:gd name="T1" fmla="*/ 0 h 166"/>
                <a:gd name="T2" fmla="*/ 36 w 48"/>
                <a:gd name="T3" fmla="*/ 0 h 166"/>
                <a:gd name="T4" fmla="*/ 24 w 48"/>
                <a:gd name="T5" fmla="*/ 4 h 166"/>
                <a:gd name="T6" fmla="*/ 24 w 48"/>
                <a:gd name="T7" fmla="*/ 4 h 166"/>
                <a:gd name="T8" fmla="*/ 22 w 48"/>
                <a:gd name="T9" fmla="*/ 2 h 166"/>
                <a:gd name="T10" fmla="*/ 22 w 48"/>
                <a:gd name="T11" fmla="*/ 2 h 166"/>
                <a:gd name="T12" fmla="*/ 14 w 48"/>
                <a:gd name="T13" fmla="*/ 20 h 166"/>
                <a:gd name="T14" fmla="*/ 14 w 48"/>
                <a:gd name="T15" fmla="*/ 20 h 166"/>
                <a:gd name="T16" fmla="*/ 8 w 48"/>
                <a:gd name="T17" fmla="*/ 44 h 166"/>
                <a:gd name="T18" fmla="*/ 2 w 48"/>
                <a:gd name="T19" fmla="*/ 78 h 166"/>
                <a:gd name="T20" fmla="*/ 0 w 48"/>
                <a:gd name="T21" fmla="*/ 96 h 166"/>
                <a:gd name="T22" fmla="*/ 0 w 48"/>
                <a:gd name="T23" fmla="*/ 118 h 166"/>
                <a:gd name="T24" fmla="*/ 0 w 48"/>
                <a:gd name="T25" fmla="*/ 142 h 166"/>
                <a:gd name="T26" fmla="*/ 4 w 48"/>
                <a:gd name="T27" fmla="*/ 166 h 166"/>
                <a:gd name="T28" fmla="*/ 48 w 48"/>
                <a:gd name="T29" fmla="*/ 166 h 166"/>
                <a:gd name="T30" fmla="*/ 36 w 48"/>
                <a:gd name="T31" fmla="*/ 166 h 166"/>
                <a:gd name="T32" fmla="*/ 36 w 48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66">
                  <a:moveTo>
                    <a:pt x="36" y="0"/>
                  </a:moveTo>
                  <a:lnTo>
                    <a:pt x="36" y="0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8" y="44"/>
                  </a:lnTo>
                  <a:lnTo>
                    <a:pt x="2" y="78"/>
                  </a:lnTo>
                  <a:lnTo>
                    <a:pt x="0" y="96"/>
                  </a:lnTo>
                  <a:lnTo>
                    <a:pt x="0" y="118"/>
                  </a:lnTo>
                  <a:lnTo>
                    <a:pt x="0" y="142"/>
                  </a:lnTo>
                  <a:lnTo>
                    <a:pt x="4" y="166"/>
                  </a:lnTo>
                  <a:lnTo>
                    <a:pt x="48" y="166"/>
                  </a:lnTo>
                  <a:lnTo>
                    <a:pt x="36" y="166"/>
                  </a:lnTo>
                  <a:lnTo>
                    <a:pt x="3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4" name="Freeform 35"/>
            <p:cNvSpPr>
              <a:spLocks/>
            </p:cNvSpPr>
            <p:nvPr/>
          </p:nvSpPr>
          <p:spPr bwMode="auto">
            <a:xfrm>
              <a:off x="10379075" y="5216525"/>
              <a:ext cx="9525" cy="9525"/>
            </a:xfrm>
            <a:custGeom>
              <a:avLst/>
              <a:gdLst>
                <a:gd name="T0" fmla="*/ 6 w 6"/>
                <a:gd name="T1" fmla="*/ 0 h 6"/>
                <a:gd name="T2" fmla="*/ 6 w 6"/>
                <a:gd name="T3" fmla="*/ 0 h 6"/>
                <a:gd name="T4" fmla="*/ 0 w 6"/>
                <a:gd name="T5" fmla="*/ 2 h 6"/>
                <a:gd name="T6" fmla="*/ 0 w 6"/>
                <a:gd name="T7" fmla="*/ 2 h 6"/>
                <a:gd name="T8" fmla="*/ 6 w 6"/>
                <a:gd name="T9" fmla="*/ 6 h 6"/>
                <a:gd name="T10" fmla="*/ 6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6" y="6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5" name="Freeform 36"/>
            <p:cNvSpPr>
              <a:spLocks/>
            </p:cNvSpPr>
            <p:nvPr/>
          </p:nvSpPr>
          <p:spPr bwMode="auto">
            <a:xfrm>
              <a:off x="10369550" y="5216525"/>
              <a:ext cx="73025" cy="273050"/>
            </a:xfrm>
            <a:custGeom>
              <a:avLst/>
              <a:gdLst>
                <a:gd name="T0" fmla="*/ 0 w 46"/>
                <a:gd name="T1" fmla="*/ 0 h 172"/>
                <a:gd name="T2" fmla="*/ 0 w 46"/>
                <a:gd name="T3" fmla="*/ 6 h 172"/>
                <a:gd name="T4" fmla="*/ 0 w 46"/>
                <a:gd name="T5" fmla="*/ 172 h 172"/>
                <a:gd name="T6" fmla="*/ 12 w 46"/>
                <a:gd name="T7" fmla="*/ 172 h 172"/>
                <a:gd name="T8" fmla="*/ 42 w 46"/>
                <a:gd name="T9" fmla="*/ 172 h 172"/>
                <a:gd name="T10" fmla="*/ 42 w 46"/>
                <a:gd name="T11" fmla="*/ 172 h 172"/>
                <a:gd name="T12" fmla="*/ 46 w 46"/>
                <a:gd name="T13" fmla="*/ 146 h 172"/>
                <a:gd name="T14" fmla="*/ 46 w 46"/>
                <a:gd name="T15" fmla="*/ 122 h 172"/>
                <a:gd name="T16" fmla="*/ 46 w 46"/>
                <a:gd name="T17" fmla="*/ 100 h 172"/>
                <a:gd name="T18" fmla="*/ 44 w 46"/>
                <a:gd name="T19" fmla="*/ 82 h 172"/>
                <a:gd name="T20" fmla="*/ 38 w 46"/>
                <a:gd name="T21" fmla="*/ 48 h 172"/>
                <a:gd name="T22" fmla="*/ 30 w 46"/>
                <a:gd name="T23" fmla="*/ 24 h 172"/>
                <a:gd name="T24" fmla="*/ 30 w 46"/>
                <a:gd name="T25" fmla="*/ 24 h 172"/>
                <a:gd name="T26" fmla="*/ 24 w 46"/>
                <a:gd name="T27" fmla="*/ 8 h 172"/>
                <a:gd name="T28" fmla="*/ 24 w 46"/>
                <a:gd name="T29" fmla="*/ 8 h 172"/>
                <a:gd name="T30" fmla="*/ 24 w 46"/>
                <a:gd name="T31" fmla="*/ 10 h 172"/>
                <a:gd name="T32" fmla="*/ 24 w 46"/>
                <a:gd name="T33" fmla="*/ 10 h 172"/>
                <a:gd name="T34" fmla="*/ 12 w 46"/>
                <a:gd name="T35" fmla="*/ 6 h 172"/>
                <a:gd name="T36" fmla="*/ 12 w 46"/>
                <a:gd name="T37" fmla="*/ 6 h 172"/>
                <a:gd name="T38" fmla="*/ 6 w 46"/>
                <a:gd name="T39" fmla="*/ 2 h 172"/>
                <a:gd name="T40" fmla="*/ 6 w 46"/>
                <a:gd name="T41" fmla="*/ 2 h 172"/>
                <a:gd name="T42" fmla="*/ 0 w 46"/>
                <a:gd name="T4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172">
                  <a:moveTo>
                    <a:pt x="0" y="0"/>
                  </a:moveTo>
                  <a:lnTo>
                    <a:pt x="0" y="6"/>
                  </a:lnTo>
                  <a:lnTo>
                    <a:pt x="0" y="172"/>
                  </a:lnTo>
                  <a:lnTo>
                    <a:pt x="12" y="172"/>
                  </a:lnTo>
                  <a:lnTo>
                    <a:pt x="42" y="172"/>
                  </a:lnTo>
                  <a:lnTo>
                    <a:pt x="42" y="172"/>
                  </a:lnTo>
                  <a:lnTo>
                    <a:pt x="46" y="146"/>
                  </a:lnTo>
                  <a:lnTo>
                    <a:pt x="46" y="122"/>
                  </a:lnTo>
                  <a:lnTo>
                    <a:pt x="46" y="100"/>
                  </a:lnTo>
                  <a:lnTo>
                    <a:pt x="44" y="82"/>
                  </a:lnTo>
                  <a:lnTo>
                    <a:pt x="38" y="48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6" y="2"/>
                  </a:lnTo>
                  <a:lnTo>
                    <a:pt x="6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" name="Freeform 37"/>
            <p:cNvSpPr>
              <a:spLocks/>
            </p:cNvSpPr>
            <p:nvPr/>
          </p:nvSpPr>
          <p:spPr bwMode="auto">
            <a:xfrm>
              <a:off x="10369550" y="5216525"/>
              <a:ext cx="73025" cy="273050"/>
            </a:xfrm>
            <a:custGeom>
              <a:avLst/>
              <a:gdLst>
                <a:gd name="T0" fmla="*/ 0 w 46"/>
                <a:gd name="T1" fmla="*/ 0 h 172"/>
                <a:gd name="T2" fmla="*/ 0 w 46"/>
                <a:gd name="T3" fmla="*/ 6 h 172"/>
                <a:gd name="T4" fmla="*/ 0 w 46"/>
                <a:gd name="T5" fmla="*/ 172 h 172"/>
                <a:gd name="T6" fmla="*/ 12 w 46"/>
                <a:gd name="T7" fmla="*/ 172 h 172"/>
                <a:gd name="T8" fmla="*/ 42 w 46"/>
                <a:gd name="T9" fmla="*/ 172 h 172"/>
                <a:gd name="T10" fmla="*/ 42 w 46"/>
                <a:gd name="T11" fmla="*/ 172 h 172"/>
                <a:gd name="T12" fmla="*/ 46 w 46"/>
                <a:gd name="T13" fmla="*/ 146 h 172"/>
                <a:gd name="T14" fmla="*/ 46 w 46"/>
                <a:gd name="T15" fmla="*/ 122 h 172"/>
                <a:gd name="T16" fmla="*/ 46 w 46"/>
                <a:gd name="T17" fmla="*/ 100 h 172"/>
                <a:gd name="T18" fmla="*/ 44 w 46"/>
                <a:gd name="T19" fmla="*/ 82 h 172"/>
                <a:gd name="T20" fmla="*/ 38 w 46"/>
                <a:gd name="T21" fmla="*/ 48 h 172"/>
                <a:gd name="T22" fmla="*/ 30 w 46"/>
                <a:gd name="T23" fmla="*/ 24 h 172"/>
                <a:gd name="T24" fmla="*/ 30 w 46"/>
                <a:gd name="T25" fmla="*/ 24 h 172"/>
                <a:gd name="T26" fmla="*/ 24 w 46"/>
                <a:gd name="T27" fmla="*/ 8 h 172"/>
                <a:gd name="T28" fmla="*/ 24 w 46"/>
                <a:gd name="T29" fmla="*/ 8 h 172"/>
                <a:gd name="T30" fmla="*/ 24 w 46"/>
                <a:gd name="T31" fmla="*/ 10 h 172"/>
                <a:gd name="T32" fmla="*/ 24 w 46"/>
                <a:gd name="T33" fmla="*/ 10 h 172"/>
                <a:gd name="T34" fmla="*/ 12 w 46"/>
                <a:gd name="T35" fmla="*/ 6 h 172"/>
                <a:gd name="T36" fmla="*/ 12 w 46"/>
                <a:gd name="T37" fmla="*/ 6 h 172"/>
                <a:gd name="T38" fmla="*/ 6 w 46"/>
                <a:gd name="T39" fmla="*/ 2 h 172"/>
                <a:gd name="T40" fmla="*/ 6 w 46"/>
                <a:gd name="T41" fmla="*/ 2 h 172"/>
                <a:gd name="T42" fmla="*/ 0 w 46"/>
                <a:gd name="T4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172">
                  <a:moveTo>
                    <a:pt x="0" y="0"/>
                  </a:moveTo>
                  <a:lnTo>
                    <a:pt x="0" y="6"/>
                  </a:lnTo>
                  <a:lnTo>
                    <a:pt x="0" y="172"/>
                  </a:lnTo>
                  <a:lnTo>
                    <a:pt x="12" y="172"/>
                  </a:lnTo>
                  <a:lnTo>
                    <a:pt x="42" y="172"/>
                  </a:lnTo>
                  <a:lnTo>
                    <a:pt x="42" y="172"/>
                  </a:lnTo>
                  <a:lnTo>
                    <a:pt x="46" y="146"/>
                  </a:lnTo>
                  <a:lnTo>
                    <a:pt x="46" y="122"/>
                  </a:lnTo>
                  <a:lnTo>
                    <a:pt x="46" y="100"/>
                  </a:lnTo>
                  <a:lnTo>
                    <a:pt x="44" y="82"/>
                  </a:lnTo>
                  <a:lnTo>
                    <a:pt x="38" y="48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6" y="2"/>
                  </a:lnTo>
                  <a:lnTo>
                    <a:pt x="6" y="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7" name="Freeform 38"/>
            <p:cNvSpPr>
              <a:spLocks/>
            </p:cNvSpPr>
            <p:nvPr/>
          </p:nvSpPr>
          <p:spPr bwMode="auto">
            <a:xfrm>
              <a:off x="9410700" y="4968875"/>
              <a:ext cx="720725" cy="539750"/>
            </a:xfrm>
            <a:custGeom>
              <a:avLst/>
              <a:gdLst>
                <a:gd name="T0" fmla="*/ 454 w 454"/>
                <a:gd name="T1" fmla="*/ 0 h 340"/>
                <a:gd name="T2" fmla="*/ 454 w 454"/>
                <a:gd name="T3" fmla="*/ 0 h 340"/>
                <a:gd name="T4" fmla="*/ 424 w 454"/>
                <a:gd name="T5" fmla="*/ 16 h 340"/>
                <a:gd name="T6" fmla="*/ 354 w 454"/>
                <a:gd name="T7" fmla="*/ 48 h 340"/>
                <a:gd name="T8" fmla="*/ 226 w 454"/>
                <a:gd name="T9" fmla="*/ 108 h 340"/>
                <a:gd name="T10" fmla="*/ 226 w 454"/>
                <a:gd name="T11" fmla="*/ 108 h 340"/>
                <a:gd name="T12" fmla="*/ 98 w 454"/>
                <a:gd name="T13" fmla="*/ 48 h 340"/>
                <a:gd name="T14" fmla="*/ 30 w 454"/>
                <a:gd name="T15" fmla="*/ 16 h 340"/>
                <a:gd name="T16" fmla="*/ 0 w 454"/>
                <a:gd name="T17" fmla="*/ 0 h 340"/>
                <a:gd name="T18" fmla="*/ 0 w 454"/>
                <a:gd name="T19" fmla="*/ 262 h 340"/>
                <a:gd name="T20" fmla="*/ 0 w 454"/>
                <a:gd name="T21" fmla="*/ 262 h 340"/>
                <a:gd name="T22" fmla="*/ 12 w 454"/>
                <a:gd name="T23" fmla="*/ 274 h 340"/>
                <a:gd name="T24" fmla="*/ 24 w 454"/>
                <a:gd name="T25" fmla="*/ 284 h 340"/>
                <a:gd name="T26" fmla="*/ 40 w 454"/>
                <a:gd name="T27" fmla="*/ 294 h 340"/>
                <a:gd name="T28" fmla="*/ 54 w 454"/>
                <a:gd name="T29" fmla="*/ 302 h 340"/>
                <a:gd name="T30" fmla="*/ 86 w 454"/>
                <a:gd name="T31" fmla="*/ 314 h 340"/>
                <a:gd name="T32" fmla="*/ 118 w 454"/>
                <a:gd name="T33" fmla="*/ 324 h 340"/>
                <a:gd name="T34" fmla="*/ 150 w 454"/>
                <a:gd name="T35" fmla="*/ 332 h 340"/>
                <a:gd name="T36" fmla="*/ 178 w 454"/>
                <a:gd name="T37" fmla="*/ 336 h 340"/>
                <a:gd name="T38" fmla="*/ 220 w 454"/>
                <a:gd name="T39" fmla="*/ 340 h 340"/>
                <a:gd name="T40" fmla="*/ 220 w 454"/>
                <a:gd name="T41" fmla="*/ 340 h 340"/>
                <a:gd name="T42" fmla="*/ 220 w 454"/>
                <a:gd name="T43" fmla="*/ 340 h 340"/>
                <a:gd name="T44" fmla="*/ 226 w 454"/>
                <a:gd name="T45" fmla="*/ 340 h 340"/>
                <a:gd name="T46" fmla="*/ 226 w 454"/>
                <a:gd name="T47" fmla="*/ 340 h 340"/>
                <a:gd name="T48" fmla="*/ 232 w 454"/>
                <a:gd name="T49" fmla="*/ 340 h 340"/>
                <a:gd name="T50" fmla="*/ 232 w 454"/>
                <a:gd name="T51" fmla="*/ 340 h 340"/>
                <a:gd name="T52" fmla="*/ 232 w 454"/>
                <a:gd name="T53" fmla="*/ 340 h 340"/>
                <a:gd name="T54" fmla="*/ 274 w 454"/>
                <a:gd name="T55" fmla="*/ 336 h 340"/>
                <a:gd name="T56" fmla="*/ 304 w 454"/>
                <a:gd name="T57" fmla="*/ 332 h 340"/>
                <a:gd name="T58" fmla="*/ 334 w 454"/>
                <a:gd name="T59" fmla="*/ 324 h 340"/>
                <a:gd name="T60" fmla="*/ 366 w 454"/>
                <a:gd name="T61" fmla="*/ 314 h 340"/>
                <a:gd name="T62" fmla="*/ 398 w 454"/>
                <a:gd name="T63" fmla="*/ 302 h 340"/>
                <a:gd name="T64" fmla="*/ 414 w 454"/>
                <a:gd name="T65" fmla="*/ 294 h 340"/>
                <a:gd name="T66" fmla="*/ 428 w 454"/>
                <a:gd name="T67" fmla="*/ 284 h 340"/>
                <a:gd name="T68" fmla="*/ 442 w 454"/>
                <a:gd name="T69" fmla="*/ 274 h 340"/>
                <a:gd name="T70" fmla="*/ 454 w 454"/>
                <a:gd name="T71" fmla="*/ 262 h 340"/>
                <a:gd name="T72" fmla="*/ 454 w 454"/>
                <a:gd name="T73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4" h="340">
                  <a:moveTo>
                    <a:pt x="454" y="0"/>
                  </a:moveTo>
                  <a:lnTo>
                    <a:pt x="454" y="0"/>
                  </a:lnTo>
                  <a:lnTo>
                    <a:pt x="424" y="16"/>
                  </a:lnTo>
                  <a:lnTo>
                    <a:pt x="354" y="48"/>
                  </a:lnTo>
                  <a:lnTo>
                    <a:pt x="226" y="108"/>
                  </a:lnTo>
                  <a:lnTo>
                    <a:pt x="226" y="108"/>
                  </a:lnTo>
                  <a:lnTo>
                    <a:pt x="98" y="48"/>
                  </a:lnTo>
                  <a:lnTo>
                    <a:pt x="30" y="16"/>
                  </a:lnTo>
                  <a:lnTo>
                    <a:pt x="0" y="0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12" y="274"/>
                  </a:lnTo>
                  <a:lnTo>
                    <a:pt x="24" y="284"/>
                  </a:lnTo>
                  <a:lnTo>
                    <a:pt x="40" y="294"/>
                  </a:lnTo>
                  <a:lnTo>
                    <a:pt x="54" y="302"/>
                  </a:lnTo>
                  <a:lnTo>
                    <a:pt x="86" y="314"/>
                  </a:lnTo>
                  <a:lnTo>
                    <a:pt x="118" y="324"/>
                  </a:lnTo>
                  <a:lnTo>
                    <a:pt x="150" y="332"/>
                  </a:lnTo>
                  <a:lnTo>
                    <a:pt x="178" y="336"/>
                  </a:lnTo>
                  <a:lnTo>
                    <a:pt x="220" y="340"/>
                  </a:lnTo>
                  <a:lnTo>
                    <a:pt x="220" y="340"/>
                  </a:lnTo>
                  <a:lnTo>
                    <a:pt x="220" y="340"/>
                  </a:lnTo>
                  <a:lnTo>
                    <a:pt x="226" y="340"/>
                  </a:lnTo>
                  <a:lnTo>
                    <a:pt x="226" y="340"/>
                  </a:lnTo>
                  <a:lnTo>
                    <a:pt x="232" y="340"/>
                  </a:lnTo>
                  <a:lnTo>
                    <a:pt x="232" y="340"/>
                  </a:lnTo>
                  <a:lnTo>
                    <a:pt x="232" y="340"/>
                  </a:lnTo>
                  <a:lnTo>
                    <a:pt x="274" y="336"/>
                  </a:lnTo>
                  <a:lnTo>
                    <a:pt x="304" y="332"/>
                  </a:lnTo>
                  <a:lnTo>
                    <a:pt x="334" y="324"/>
                  </a:lnTo>
                  <a:lnTo>
                    <a:pt x="366" y="314"/>
                  </a:lnTo>
                  <a:lnTo>
                    <a:pt x="398" y="302"/>
                  </a:lnTo>
                  <a:lnTo>
                    <a:pt x="414" y="294"/>
                  </a:lnTo>
                  <a:lnTo>
                    <a:pt x="428" y="284"/>
                  </a:lnTo>
                  <a:lnTo>
                    <a:pt x="442" y="274"/>
                  </a:lnTo>
                  <a:lnTo>
                    <a:pt x="454" y="262"/>
                  </a:lnTo>
                  <a:lnTo>
                    <a:pt x="4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8" name="Freeform 39"/>
            <p:cNvSpPr>
              <a:spLocks/>
            </p:cNvSpPr>
            <p:nvPr/>
          </p:nvSpPr>
          <p:spPr bwMode="auto">
            <a:xfrm>
              <a:off x="9410700" y="4968875"/>
              <a:ext cx="720725" cy="539750"/>
            </a:xfrm>
            <a:custGeom>
              <a:avLst/>
              <a:gdLst>
                <a:gd name="T0" fmla="*/ 454 w 454"/>
                <a:gd name="T1" fmla="*/ 0 h 340"/>
                <a:gd name="T2" fmla="*/ 454 w 454"/>
                <a:gd name="T3" fmla="*/ 0 h 340"/>
                <a:gd name="T4" fmla="*/ 424 w 454"/>
                <a:gd name="T5" fmla="*/ 16 h 340"/>
                <a:gd name="T6" fmla="*/ 354 w 454"/>
                <a:gd name="T7" fmla="*/ 48 h 340"/>
                <a:gd name="T8" fmla="*/ 226 w 454"/>
                <a:gd name="T9" fmla="*/ 108 h 340"/>
                <a:gd name="T10" fmla="*/ 226 w 454"/>
                <a:gd name="T11" fmla="*/ 108 h 340"/>
                <a:gd name="T12" fmla="*/ 98 w 454"/>
                <a:gd name="T13" fmla="*/ 48 h 340"/>
                <a:gd name="T14" fmla="*/ 30 w 454"/>
                <a:gd name="T15" fmla="*/ 16 h 340"/>
                <a:gd name="T16" fmla="*/ 0 w 454"/>
                <a:gd name="T17" fmla="*/ 0 h 340"/>
                <a:gd name="T18" fmla="*/ 0 w 454"/>
                <a:gd name="T19" fmla="*/ 262 h 340"/>
                <a:gd name="T20" fmla="*/ 0 w 454"/>
                <a:gd name="T21" fmla="*/ 262 h 340"/>
                <a:gd name="T22" fmla="*/ 12 w 454"/>
                <a:gd name="T23" fmla="*/ 274 h 340"/>
                <a:gd name="T24" fmla="*/ 24 w 454"/>
                <a:gd name="T25" fmla="*/ 284 h 340"/>
                <a:gd name="T26" fmla="*/ 40 w 454"/>
                <a:gd name="T27" fmla="*/ 294 h 340"/>
                <a:gd name="T28" fmla="*/ 54 w 454"/>
                <a:gd name="T29" fmla="*/ 302 h 340"/>
                <a:gd name="T30" fmla="*/ 86 w 454"/>
                <a:gd name="T31" fmla="*/ 314 h 340"/>
                <a:gd name="T32" fmla="*/ 118 w 454"/>
                <a:gd name="T33" fmla="*/ 324 h 340"/>
                <a:gd name="T34" fmla="*/ 150 w 454"/>
                <a:gd name="T35" fmla="*/ 332 h 340"/>
                <a:gd name="T36" fmla="*/ 178 w 454"/>
                <a:gd name="T37" fmla="*/ 336 h 340"/>
                <a:gd name="T38" fmla="*/ 220 w 454"/>
                <a:gd name="T39" fmla="*/ 340 h 340"/>
                <a:gd name="T40" fmla="*/ 220 w 454"/>
                <a:gd name="T41" fmla="*/ 340 h 340"/>
                <a:gd name="T42" fmla="*/ 220 w 454"/>
                <a:gd name="T43" fmla="*/ 340 h 340"/>
                <a:gd name="T44" fmla="*/ 226 w 454"/>
                <a:gd name="T45" fmla="*/ 340 h 340"/>
                <a:gd name="T46" fmla="*/ 226 w 454"/>
                <a:gd name="T47" fmla="*/ 340 h 340"/>
                <a:gd name="T48" fmla="*/ 232 w 454"/>
                <a:gd name="T49" fmla="*/ 340 h 340"/>
                <a:gd name="T50" fmla="*/ 232 w 454"/>
                <a:gd name="T51" fmla="*/ 340 h 340"/>
                <a:gd name="T52" fmla="*/ 232 w 454"/>
                <a:gd name="T53" fmla="*/ 340 h 340"/>
                <a:gd name="T54" fmla="*/ 274 w 454"/>
                <a:gd name="T55" fmla="*/ 336 h 340"/>
                <a:gd name="T56" fmla="*/ 304 w 454"/>
                <a:gd name="T57" fmla="*/ 332 h 340"/>
                <a:gd name="T58" fmla="*/ 334 w 454"/>
                <a:gd name="T59" fmla="*/ 324 h 340"/>
                <a:gd name="T60" fmla="*/ 366 w 454"/>
                <a:gd name="T61" fmla="*/ 314 h 340"/>
                <a:gd name="T62" fmla="*/ 398 w 454"/>
                <a:gd name="T63" fmla="*/ 302 h 340"/>
                <a:gd name="T64" fmla="*/ 414 w 454"/>
                <a:gd name="T65" fmla="*/ 294 h 340"/>
                <a:gd name="T66" fmla="*/ 428 w 454"/>
                <a:gd name="T67" fmla="*/ 284 h 340"/>
                <a:gd name="T68" fmla="*/ 442 w 454"/>
                <a:gd name="T69" fmla="*/ 274 h 340"/>
                <a:gd name="T70" fmla="*/ 454 w 454"/>
                <a:gd name="T71" fmla="*/ 262 h 340"/>
                <a:gd name="T72" fmla="*/ 454 w 454"/>
                <a:gd name="T73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4" h="340">
                  <a:moveTo>
                    <a:pt x="454" y="0"/>
                  </a:moveTo>
                  <a:lnTo>
                    <a:pt x="454" y="0"/>
                  </a:lnTo>
                  <a:lnTo>
                    <a:pt x="424" y="16"/>
                  </a:lnTo>
                  <a:lnTo>
                    <a:pt x="354" y="48"/>
                  </a:lnTo>
                  <a:lnTo>
                    <a:pt x="226" y="108"/>
                  </a:lnTo>
                  <a:lnTo>
                    <a:pt x="226" y="108"/>
                  </a:lnTo>
                  <a:lnTo>
                    <a:pt x="98" y="48"/>
                  </a:lnTo>
                  <a:lnTo>
                    <a:pt x="30" y="16"/>
                  </a:lnTo>
                  <a:lnTo>
                    <a:pt x="0" y="0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12" y="274"/>
                  </a:lnTo>
                  <a:lnTo>
                    <a:pt x="24" y="284"/>
                  </a:lnTo>
                  <a:lnTo>
                    <a:pt x="40" y="294"/>
                  </a:lnTo>
                  <a:lnTo>
                    <a:pt x="54" y="302"/>
                  </a:lnTo>
                  <a:lnTo>
                    <a:pt x="86" y="314"/>
                  </a:lnTo>
                  <a:lnTo>
                    <a:pt x="118" y="324"/>
                  </a:lnTo>
                  <a:lnTo>
                    <a:pt x="150" y="332"/>
                  </a:lnTo>
                  <a:lnTo>
                    <a:pt x="178" y="336"/>
                  </a:lnTo>
                  <a:lnTo>
                    <a:pt x="220" y="340"/>
                  </a:lnTo>
                  <a:lnTo>
                    <a:pt x="220" y="340"/>
                  </a:lnTo>
                  <a:lnTo>
                    <a:pt x="220" y="340"/>
                  </a:lnTo>
                  <a:lnTo>
                    <a:pt x="226" y="340"/>
                  </a:lnTo>
                  <a:lnTo>
                    <a:pt x="226" y="340"/>
                  </a:lnTo>
                  <a:lnTo>
                    <a:pt x="232" y="340"/>
                  </a:lnTo>
                  <a:lnTo>
                    <a:pt x="232" y="340"/>
                  </a:lnTo>
                  <a:lnTo>
                    <a:pt x="232" y="340"/>
                  </a:lnTo>
                  <a:lnTo>
                    <a:pt x="274" y="336"/>
                  </a:lnTo>
                  <a:lnTo>
                    <a:pt x="304" y="332"/>
                  </a:lnTo>
                  <a:lnTo>
                    <a:pt x="334" y="324"/>
                  </a:lnTo>
                  <a:lnTo>
                    <a:pt x="366" y="314"/>
                  </a:lnTo>
                  <a:lnTo>
                    <a:pt x="398" y="302"/>
                  </a:lnTo>
                  <a:lnTo>
                    <a:pt x="414" y="294"/>
                  </a:lnTo>
                  <a:lnTo>
                    <a:pt x="428" y="284"/>
                  </a:lnTo>
                  <a:lnTo>
                    <a:pt x="442" y="274"/>
                  </a:lnTo>
                  <a:lnTo>
                    <a:pt x="454" y="262"/>
                  </a:lnTo>
                  <a:lnTo>
                    <a:pt x="4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9" name="Freeform 40"/>
            <p:cNvSpPr>
              <a:spLocks noEditPoints="1"/>
            </p:cNvSpPr>
            <p:nvPr/>
          </p:nvSpPr>
          <p:spPr bwMode="auto">
            <a:xfrm>
              <a:off x="9070975" y="7204075"/>
              <a:ext cx="714375" cy="901700"/>
            </a:xfrm>
            <a:custGeom>
              <a:avLst/>
              <a:gdLst>
                <a:gd name="T0" fmla="*/ 314 w 450"/>
                <a:gd name="T1" fmla="*/ 522 h 568"/>
                <a:gd name="T2" fmla="*/ 360 w 450"/>
                <a:gd name="T3" fmla="*/ 502 h 568"/>
                <a:gd name="T4" fmla="*/ 386 w 450"/>
                <a:gd name="T5" fmla="*/ 478 h 568"/>
                <a:gd name="T6" fmla="*/ 392 w 450"/>
                <a:gd name="T7" fmla="*/ 462 h 568"/>
                <a:gd name="T8" fmla="*/ 380 w 450"/>
                <a:gd name="T9" fmla="*/ 422 h 568"/>
                <a:gd name="T10" fmla="*/ 326 w 450"/>
                <a:gd name="T11" fmla="*/ 344 h 568"/>
                <a:gd name="T12" fmla="*/ 330 w 450"/>
                <a:gd name="T13" fmla="*/ 344 h 568"/>
                <a:gd name="T14" fmla="*/ 386 w 450"/>
                <a:gd name="T15" fmla="*/ 400 h 568"/>
                <a:gd name="T16" fmla="*/ 416 w 450"/>
                <a:gd name="T17" fmla="*/ 446 h 568"/>
                <a:gd name="T18" fmla="*/ 420 w 450"/>
                <a:gd name="T19" fmla="*/ 468 h 568"/>
                <a:gd name="T20" fmla="*/ 408 w 450"/>
                <a:gd name="T21" fmla="*/ 494 h 568"/>
                <a:gd name="T22" fmla="*/ 382 w 450"/>
                <a:gd name="T23" fmla="*/ 512 h 568"/>
                <a:gd name="T24" fmla="*/ 318 w 450"/>
                <a:gd name="T25" fmla="*/ 524 h 568"/>
                <a:gd name="T26" fmla="*/ 224 w 450"/>
                <a:gd name="T27" fmla="*/ 0 h 568"/>
                <a:gd name="T28" fmla="*/ 178 w 450"/>
                <a:gd name="T29" fmla="*/ 4 h 568"/>
                <a:gd name="T30" fmla="*/ 150 w 450"/>
                <a:gd name="T31" fmla="*/ 18 h 568"/>
                <a:gd name="T32" fmla="*/ 144 w 450"/>
                <a:gd name="T33" fmla="*/ 32 h 568"/>
                <a:gd name="T34" fmla="*/ 144 w 450"/>
                <a:gd name="T35" fmla="*/ 92 h 568"/>
                <a:gd name="T36" fmla="*/ 148 w 450"/>
                <a:gd name="T37" fmla="*/ 102 h 568"/>
                <a:gd name="T38" fmla="*/ 166 w 450"/>
                <a:gd name="T39" fmla="*/ 110 h 568"/>
                <a:gd name="T40" fmla="*/ 166 w 450"/>
                <a:gd name="T41" fmla="*/ 252 h 568"/>
                <a:gd name="T42" fmla="*/ 158 w 450"/>
                <a:gd name="T43" fmla="*/ 268 h 568"/>
                <a:gd name="T44" fmla="*/ 148 w 450"/>
                <a:gd name="T45" fmla="*/ 276 h 568"/>
                <a:gd name="T46" fmla="*/ 74 w 450"/>
                <a:gd name="T47" fmla="*/ 348 h 568"/>
                <a:gd name="T48" fmla="*/ 18 w 450"/>
                <a:gd name="T49" fmla="*/ 426 h 568"/>
                <a:gd name="T50" fmla="*/ 0 w 450"/>
                <a:gd name="T51" fmla="*/ 482 h 568"/>
                <a:gd name="T52" fmla="*/ 8 w 450"/>
                <a:gd name="T53" fmla="*/ 512 h 568"/>
                <a:gd name="T54" fmla="*/ 20 w 450"/>
                <a:gd name="T55" fmla="*/ 524 h 568"/>
                <a:gd name="T56" fmla="*/ 94 w 450"/>
                <a:gd name="T57" fmla="*/ 556 h 568"/>
                <a:gd name="T58" fmla="*/ 170 w 450"/>
                <a:gd name="T59" fmla="*/ 568 h 568"/>
                <a:gd name="T60" fmla="*/ 226 w 450"/>
                <a:gd name="T61" fmla="*/ 568 h 568"/>
                <a:gd name="T62" fmla="*/ 242 w 450"/>
                <a:gd name="T63" fmla="*/ 568 h 568"/>
                <a:gd name="T64" fmla="*/ 330 w 450"/>
                <a:gd name="T65" fmla="*/ 560 h 568"/>
                <a:gd name="T66" fmla="*/ 408 w 450"/>
                <a:gd name="T67" fmla="*/ 536 h 568"/>
                <a:gd name="T68" fmla="*/ 438 w 450"/>
                <a:gd name="T69" fmla="*/ 518 h 568"/>
                <a:gd name="T70" fmla="*/ 450 w 450"/>
                <a:gd name="T71" fmla="*/ 498 h 568"/>
                <a:gd name="T72" fmla="*/ 442 w 450"/>
                <a:gd name="T73" fmla="*/ 446 h 568"/>
                <a:gd name="T74" fmla="*/ 408 w 450"/>
                <a:gd name="T75" fmla="*/ 386 h 568"/>
                <a:gd name="T76" fmla="*/ 322 w 450"/>
                <a:gd name="T77" fmla="*/ 288 h 568"/>
                <a:gd name="T78" fmla="*/ 302 w 450"/>
                <a:gd name="T79" fmla="*/ 274 h 568"/>
                <a:gd name="T80" fmla="*/ 292 w 450"/>
                <a:gd name="T81" fmla="*/ 252 h 568"/>
                <a:gd name="T82" fmla="*/ 292 w 450"/>
                <a:gd name="T83" fmla="*/ 108 h 568"/>
                <a:gd name="T84" fmla="*/ 302 w 450"/>
                <a:gd name="T85" fmla="*/ 100 h 568"/>
                <a:gd name="T86" fmla="*/ 308 w 450"/>
                <a:gd name="T87" fmla="*/ 92 h 568"/>
                <a:gd name="T88" fmla="*/ 306 w 450"/>
                <a:gd name="T89" fmla="*/ 30 h 568"/>
                <a:gd name="T90" fmla="*/ 300 w 450"/>
                <a:gd name="T91" fmla="*/ 18 h 568"/>
                <a:gd name="T92" fmla="*/ 270 w 450"/>
                <a:gd name="T93" fmla="*/ 4 h 568"/>
                <a:gd name="T94" fmla="*/ 224 w 450"/>
                <a:gd name="T95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0" h="568">
                  <a:moveTo>
                    <a:pt x="300" y="526"/>
                  </a:moveTo>
                  <a:lnTo>
                    <a:pt x="300" y="526"/>
                  </a:lnTo>
                  <a:lnTo>
                    <a:pt x="314" y="522"/>
                  </a:lnTo>
                  <a:lnTo>
                    <a:pt x="328" y="518"/>
                  </a:lnTo>
                  <a:lnTo>
                    <a:pt x="344" y="510"/>
                  </a:lnTo>
                  <a:lnTo>
                    <a:pt x="360" y="502"/>
                  </a:lnTo>
                  <a:lnTo>
                    <a:pt x="376" y="492"/>
                  </a:lnTo>
                  <a:lnTo>
                    <a:pt x="382" y="486"/>
                  </a:lnTo>
                  <a:lnTo>
                    <a:pt x="386" y="478"/>
                  </a:lnTo>
                  <a:lnTo>
                    <a:pt x="390" y="470"/>
                  </a:lnTo>
                  <a:lnTo>
                    <a:pt x="392" y="462"/>
                  </a:lnTo>
                  <a:lnTo>
                    <a:pt x="392" y="462"/>
                  </a:lnTo>
                  <a:lnTo>
                    <a:pt x="392" y="454"/>
                  </a:lnTo>
                  <a:lnTo>
                    <a:pt x="390" y="444"/>
                  </a:lnTo>
                  <a:lnTo>
                    <a:pt x="380" y="422"/>
                  </a:lnTo>
                  <a:lnTo>
                    <a:pt x="368" y="400"/>
                  </a:lnTo>
                  <a:lnTo>
                    <a:pt x="354" y="378"/>
                  </a:lnTo>
                  <a:lnTo>
                    <a:pt x="326" y="344"/>
                  </a:lnTo>
                  <a:lnTo>
                    <a:pt x="312" y="330"/>
                  </a:lnTo>
                  <a:lnTo>
                    <a:pt x="312" y="330"/>
                  </a:lnTo>
                  <a:lnTo>
                    <a:pt x="330" y="344"/>
                  </a:lnTo>
                  <a:lnTo>
                    <a:pt x="346" y="358"/>
                  </a:lnTo>
                  <a:lnTo>
                    <a:pt x="366" y="378"/>
                  </a:lnTo>
                  <a:lnTo>
                    <a:pt x="386" y="400"/>
                  </a:lnTo>
                  <a:lnTo>
                    <a:pt x="404" y="424"/>
                  </a:lnTo>
                  <a:lnTo>
                    <a:pt x="410" y="434"/>
                  </a:lnTo>
                  <a:lnTo>
                    <a:pt x="416" y="446"/>
                  </a:lnTo>
                  <a:lnTo>
                    <a:pt x="418" y="458"/>
                  </a:lnTo>
                  <a:lnTo>
                    <a:pt x="420" y="468"/>
                  </a:lnTo>
                  <a:lnTo>
                    <a:pt x="420" y="468"/>
                  </a:lnTo>
                  <a:lnTo>
                    <a:pt x="418" y="478"/>
                  </a:lnTo>
                  <a:lnTo>
                    <a:pt x="414" y="488"/>
                  </a:lnTo>
                  <a:lnTo>
                    <a:pt x="408" y="494"/>
                  </a:lnTo>
                  <a:lnTo>
                    <a:pt x="400" y="502"/>
                  </a:lnTo>
                  <a:lnTo>
                    <a:pt x="392" y="506"/>
                  </a:lnTo>
                  <a:lnTo>
                    <a:pt x="382" y="512"/>
                  </a:lnTo>
                  <a:lnTo>
                    <a:pt x="360" y="518"/>
                  </a:lnTo>
                  <a:lnTo>
                    <a:pt x="338" y="522"/>
                  </a:lnTo>
                  <a:lnTo>
                    <a:pt x="318" y="524"/>
                  </a:lnTo>
                  <a:lnTo>
                    <a:pt x="300" y="526"/>
                  </a:lnTo>
                  <a:close/>
                  <a:moveTo>
                    <a:pt x="224" y="0"/>
                  </a:moveTo>
                  <a:lnTo>
                    <a:pt x="224" y="0"/>
                  </a:lnTo>
                  <a:lnTo>
                    <a:pt x="208" y="0"/>
                  </a:lnTo>
                  <a:lnTo>
                    <a:pt x="192" y="2"/>
                  </a:lnTo>
                  <a:lnTo>
                    <a:pt x="178" y="4"/>
                  </a:lnTo>
                  <a:lnTo>
                    <a:pt x="166" y="8"/>
                  </a:lnTo>
                  <a:lnTo>
                    <a:pt x="156" y="14"/>
                  </a:lnTo>
                  <a:lnTo>
                    <a:pt x="150" y="18"/>
                  </a:lnTo>
                  <a:lnTo>
                    <a:pt x="144" y="24"/>
                  </a:lnTo>
                  <a:lnTo>
                    <a:pt x="142" y="30"/>
                  </a:lnTo>
                  <a:lnTo>
                    <a:pt x="144" y="32"/>
                  </a:lnTo>
                  <a:lnTo>
                    <a:pt x="142" y="32"/>
                  </a:lnTo>
                  <a:lnTo>
                    <a:pt x="142" y="92"/>
                  </a:lnTo>
                  <a:lnTo>
                    <a:pt x="144" y="92"/>
                  </a:lnTo>
                  <a:lnTo>
                    <a:pt x="144" y="92"/>
                  </a:lnTo>
                  <a:lnTo>
                    <a:pt x="144" y="96"/>
                  </a:lnTo>
                  <a:lnTo>
                    <a:pt x="148" y="102"/>
                  </a:lnTo>
                  <a:lnTo>
                    <a:pt x="156" y="106"/>
                  </a:lnTo>
                  <a:lnTo>
                    <a:pt x="166" y="110"/>
                  </a:lnTo>
                  <a:lnTo>
                    <a:pt x="166" y="110"/>
                  </a:lnTo>
                  <a:lnTo>
                    <a:pt x="166" y="242"/>
                  </a:lnTo>
                  <a:lnTo>
                    <a:pt x="166" y="242"/>
                  </a:lnTo>
                  <a:lnTo>
                    <a:pt x="166" y="252"/>
                  </a:lnTo>
                  <a:lnTo>
                    <a:pt x="164" y="258"/>
                  </a:lnTo>
                  <a:lnTo>
                    <a:pt x="160" y="264"/>
                  </a:lnTo>
                  <a:lnTo>
                    <a:pt x="158" y="268"/>
                  </a:lnTo>
                  <a:lnTo>
                    <a:pt x="152" y="274"/>
                  </a:lnTo>
                  <a:lnTo>
                    <a:pt x="148" y="276"/>
                  </a:lnTo>
                  <a:lnTo>
                    <a:pt x="148" y="276"/>
                  </a:lnTo>
                  <a:lnTo>
                    <a:pt x="132" y="288"/>
                  </a:lnTo>
                  <a:lnTo>
                    <a:pt x="106" y="314"/>
                  </a:lnTo>
                  <a:lnTo>
                    <a:pt x="74" y="348"/>
                  </a:lnTo>
                  <a:lnTo>
                    <a:pt x="44" y="386"/>
                  </a:lnTo>
                  <a:lnTo>
                    <a:pt x="30" y="406"/>
                  </a:lnTo>
                  <a:lnTo>
                    <a:pt x="18" y="426"/>
                  </a:lnTo>
                  <a:lnTo>
                    <a:pt x="10" y="446"/>
                  </a:lnTo>
                  <a:lnTo>
                    <a:pt x="2" y="464"/>
                  </a:lnTo>
                  <a:lnTo>
                    <a:pt x="0" y="482"/>
                  </a:lnTo>
                  <a:lnTo>
                    <a:pt x="2" y="498"/>
                  </a:lnTo>
                  <a:lnTo>
                    <a:pt x="4" y="504"/>
                  </a:lnTo>
                  <a:lnTo>
                    <a:pt x="8" y="512"/>
                  </a:lnTo>
                  <a:lnTo>
                    <a:pt x="12" y="518"/>
                  </a:lnTo>
                  <a:lnTo>
                    <a:pt x="20" y="524"/>
                  </a:lnTo>
                  <a:lnTo>
                    <a:pt x="20" y="524"/>
                  </a:lnTo>
                  <a:lnTo>
                    <a:pt x="42" y="536"/>
                  </a:lnTo>
                  <a:lnTo>
                    <a:pt x="68" y="548"/>
                  </a:lnTo>
                  <a:lnTo>
                    <a:pt x="94" y="556"/>
                  </a:lnTo>
                  <a:lnTo>
                    <a:pt x="120" y="560"/>
                  </a:lnTo>
                  <a:lnTo>
                    <a:pt x="146" y="564"/>
                  </a:lnTo>
                  <a:lnTo>
                    <a:pt x="170" y="568"/>
                  </a:lnTo>
                  <a:lnTo>
                    <a:pt x="210" y="568"/>
                  </a:lnTo>
                  <a:lnTo>
                    <a:pt x="210" y="568"/>
                  </a:lnTo>
                  <a:lnTo>
                    <a:pt x="226" y="568"/>
                  </a:lnTo>
                  <a:lnTo>
                    <a:pt x="226" y="568"/>
                  </a:lnTo>
                  <a:lnTo>
                    <a:pt x="242" y="568"/>
                  </a:lnTo>
                  <a:lnTo>
                    <a:pt x="242" y="568"/>
                  </a:lnTo>
                  <a:lnTo>
                    <a:pt x="280" y="568"/>
                  </a:lnTo>
                  <a:lnTo>
                    <a:pt x="304" y="564"/>
                  </a:lnTo>
                  <a:lnTo>
                    <a:pt x="330" y="560"/>
                  </a:lnTo>
                  <a:lnTo>
                    <a:pt x="356" y="556"/>
                  </a:lnTo>
                  <a:lnTo>
                    <a:pt x="384" y="548"/>
                  </a:lnTo>
                  <a:lnTo>
                    <a:pt x="408" y="536"/>
                  </a:lnTo>
                  <a:lnTo>
                    <a:pt x="432" y="524"/>
                  </a:lnTo>
                  <a:lnTo>
                    <a:pt x="432" y="524"/>
                  </a:lnTo>
                  <a:lnTo>
                    <a:pt x="438" y="518"/>
                  </a:lnTo>
                  <a:lnTo>
                    <a:pt x="444" y="512"/>
                  </a:lnTo>
                  <a:lnTo>
                    <a:pt x="446" y="504"/>
                  </a:lnTo>
                  <a:lnTo>
                    <a:pt x="450" y="498"/>
                  </a:lnTo>
                  <a:lnTo>
                    <a:pt x="450" y="482"/>
                  </a:lnTo>
                  <a:lnTo>
                    <a:pt x="448" y="464"/>
                  </a:lnTo>
                  <a:lnTo>
                    <a:pt x="442" y="446"/>
                  </a:lnTo>
                  <a:lnTo>
                    <a:pt x="434" y="426"/>
                  </a:lnTo>
                  <a:lnTo>
                    <a:pt x="422" y="406"/>
                  </a:lnTo>
                  <a:lnTo>
                    <a:pt x="408" y="386"/>
                  </a:lnTo>
                  <a:lnTo>
                    <a:pt x="378" y="348"/>
                  </a:lnTo>
                  <a:lnTo>
                    <a:pt x="348" y="314"/>
                  </a:lnTo>
                  <a:lnTo>
                    <a:pt x="322" y="288"/>
                  </a:lnTo>
                  <a:lnTo>
                    <a:pt x="304" y="276"/>
                  </a:lnTo>
                  <a:lnTo>
                    <a:pt x="304" y="276"/>
                  </a:lnTo>
                  <a:lnTo>
                    <a:pt x="302" y="274"/>
                  </a:lnTo>
                  <a:lnTo>
                    <a:pt x="298" y="268"/>
                  </a:lnTo>
                  <a:lnTo>
                    <a:pt x="294" y="258"/>
                  </a:lnTo>
                  <a:lnTo>
                    <a:pt x="292" y="252"/>
                  </a:lnTo>
                  <a:lnTo>
                    <a:pt x="292" y="242"/>
                  </a:lnTo>
                  <a:lnTo>
                    <a:pt x="292" y="242"/>
                  </a:lnTo>
                  <a:lnTo>
                    <a:pt x="292" y="108"/>
                  </a:lnTo>
                  <a:lnTo>
                    <a:pt x="292" y="108"/>
                  </a:lnTo>
                  <a:lnTo>
                    <a:pt x="298" y="104"/>
                  </a:lnTo>
                  <a:lnTo>
                    <a:pt x="302" y="100"/>
                  </a:lnTo>
                  <a:lnTo>
                    <a:pt x="304" y="96"/>
                  </a:lnTo>
                  <a:lnTo>
                    <a:pt x="306" y="92"/>
                  </a:lnTo>
                  <a:lnTo>
                    <a:pt x="308" y="92"/>
                  </a:lnTo>
                  <a:lnTo>
                    <a:pt x="308" y="32"/>
                  </a:lnTo>
                  <a:lnTo>
                    <a:pt x="306" y="32"/>
                  </a:lnTo>
                  <a:lnTo>
                    <a:pt x="306" y="30"/>
                  </a:lnTo>
                  <a:lnTo>
                    <a:pt x="306" y="30"/>
                  </a:lnTo>
                  <a:lnTo>
                    <a:pt x="304" y="24"/>
                  </a:lnTo>
                  <a:lnTo>
                    <a:pt x="300" y="18"/>
                  </a:lnTo>
                  <a:lnTo>
                    <a:pt x="292" y="14"/>
                  </a:lnTo>
                  <a:lnTo>
                    <a:pt x="282" y="8"/>
                  </a:lnTo>
                  <a:lnTo>
                    <a:pt x="270" y="4"/>
                  </a:lnTo>
                  <a:lnTo>
                    <a:pt x="256" y="2"/>
                  </a:lnTo>
                  <a:lnTo>
                    <a:pt x="240" y="0"/>
                  </a:lnTo>
                  <a:lnTo>
                    <a:pt x="2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9547225" y="7727950"/>
              <a:ext cx="190500" cy="311150"/>
            </a:xfrm>
            <a:custGeom>
              <a:avLst/>
              <a:gdLst>
                <a:gd name="T0" fmla="*/ 0 w 120"/>
                <a:gd name="T1" fmla="*/ 196 h 196"/>
                <a:gd name="T2" fmla="*/ 0 w 120"/>
                <a:gd name="T3" fmla="*/ 196 h 196"/>
                <a:gd name="T4" fmla="*/ 14 w 120"/>
                <a:gd name="T5" fmla="*/ 192 h 196"/>
                <a:gd name="T6" fmla="*/ 28 w 120"/>
                <a:gd name="T7" fmla="*/ 188 h 196"/>
                <a:gd name="T8" fmla="*/ 44 w 120"/>
                <a:gd name="T9" fmla="*/ 180 h 196"/>
                <a:gd name="T10" fmla="*/ 60 w 120"/>
                <a:gd name="T11" fmla="*/ 172 h 196"/>
                <a:gd name="T12" fmla="*/ 76 w 120"/>
                <a:gd name="T13" fmla="*/ 162 h 196"/>
                <a:gd name="T14" fmla="*/ 82 w 120"/>
                <a:gd name="T15" fmla="*/ 156 h 196"/>
                <a:gd name="T16" fmla="*/ 86 w 120"/>
                <a:gd name="T17" fmla="*/ 148 h 196"/>
                <a:gd name="T18" fmla="*/ 90 w 120"/>
                <a:gd name="T19" fmla="*/ 140 h 196"/>
                <a:gd name="T20" fmla="*/ 92 w 120"/>
                <a:gd name="T21" fmla="*/ 132 h 196"/>
                <a:gd name="T22" fmla="*/ 92 w 120"/>
                <a:gd name="T23" fmla="*/ 132 h 196"/>
                <a:gd name="T24" fmla="*/ 92 w 120"/>
                <a:gd name="T25" fmla="*/ 124 h 196"/>
                <a:gd name="T26" fmla="*/ 90 w 120"/>
                <a:gd name="T27" fmla="*/ 114 h 196"/>
                <a:gd name="T28" fmla="*/ 80 w 120"/>
                <a:gd name="T29" fmla="*/ 92 h 196"/>
                <a:gd name="T30" fmla="*/ 68 w 120"/>
                <a:gd name="T31" fmla="*/ 70 h 196"/>
                <a:gd name="T32" fmla="*/ 54 w 120"/>
                <a:gd name="T33" fmla="*/ 48 h 196"/>
                <a:gd name="T34" fmla="*/ 26 w 120"/>
                <a:gd name="T35" fmla="*/ 14 h 196"/>
                <a:gd name="T36" fmla="*/ 12 w 120"/>
                <a:gd name="T37" fmla="*/ 0 h 196"/>
                <a:gd name="T38" fmla="*/ 12 w 120"/>
                <a:gd name="T39" fmla="*/ 0 h 196"/>
                <a:gd name="T40" fmla="*/ 30 w 120"/>
                <a:gd name="T41" fmla="*/ 14 h 196"/>
                <a:gd name="T42" fmla="*/ 46 w 120"/>
                <a:gd name="T43" fmla="*/ 28 h 196"/>
                <a:gd name="T44" fmla="*/ 66 w 120"/>
                <a:gd name="T45" fmla="*/ 48 h 196"/>
                <a:gd name="T46" fmla="*/ 86 w 120"/>
                <a:gd name="T47" fmla="*/ 70 h 196"/>
                <a:gd name="T48" fmla="*/ 104 w 120"/>
                <a:gd name="T49" fmla="*/ 94 h 196"/>
                <a:gd name="T50" fmla="*/ 110 w 120"/>
                <a:gd name="T51" fmla="*/ 104 h 196"/>
                <a:gd name="T52" fmla="*/ 116 w 120"/>
                <a:gd name="T53" fmla="*/ 116 h 196"/>
                <a:gd name="T54" fmla="*/ 118 w 120"/>
                <a:gd name="T55" fmla="*/ 128 h 196"/>
                <a:gd name="T56" fmla="*/ 120 w 120"/>
                <a:gd name="T57" fmla="*/ 138 h 196"/>
                <a:gd name="T58" fmla="*/ 120 w 120"/>
                <a:gd name="T59" fmla="*/ 138 h 196"/>
                <a:gd name="T60" fmla="*/ 118 w 120"/>
                <a:gd name="T61" fmla="*/ 148 h 196"/>
                <a:gd name="T62" fmla="*/ 114 w 120"/>
                <a:gd name="T63" fmla="*/ 158 h 196"/>
                <a:gd name="T64" fmla="*/ 108 w 120"/>
                <a:gd name="T65" fmla="*/ 164 h 196"/>
                <a:gd name="T66" fmla="*/ 100 w 120"/>
                <a:gd name="T67" fmla="*/ 172 h 196"/>
                <a:gd name="T68" fmla="*/ 92 w 120"/>
                <a:gd name="T69" fmla="*/ 176 h 196"/>
                <a:gd name="T70" fmla="*/ 82 w 120"/>
                <a:gd name="T71" fmla="*/ 182 h 196"/>
                <a:gd name="T72" fmla="*/ 60 w 120"/>
                <a:gd name="T73" fmla="*/ 188 h 196"/>
                <a:gd name="T74" fmla="*/ 38 w 120"/>
                <a:gd name="T75" fmla="*/ 192 h 196"/>
                <a:gd name="T76" fmla="*/ 18 w 120"/>
                <a:gd name="T77" fmla="*/ 194 h 196"/>
                <a:gd name="T78" fmla="*/ 0 w 120"/>
                <a:gd name="T7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" h="196">
                  <a:moveTo>
                    <a:pt x="0" y="196"/>
                  </a:moveTo>
                  <a:lnTo>
                    <a:pt x="0" y="196"/>
                  </a:lnTo>
                  <a:lnTo>
                    <a:pt x="14" y="192"/>
                  </a:lnTo>
                  <a:lnTo>
                    <a:pt x="28" y="188"/>
                  </a:lnTo>
                  <a:lnTo>
                    <a:pt x="44" y="180"/>
                  </a:lnTo>
                  <a:lnTo>
                    <a:pt x="60" y="172"/>
                  </a:lnTo>
                  <a:lnTo>
                    <a:pt x="76" y="162"/>
                  </a:lnTo>
                  <a:lnTo>
                    <a:pt x="82" y="156"/>
                  </a:lnTo>
                  <a:lnTo>
                    <a:pt x="86" y="148"/>
                  </a:lnTo>
                  <a:lnTo>
                    <a:pt x="90" y="140"/>
                  </a:lnTo>
                  <a:lnTo>
                    <a:pt x="92" y="132"/>
                  </a:lnTo>
                  <a:lnTo>
                    <a:pt x="92" y="132"/>
                  </a:lnTo>
                  <a:lnTo>
                    <a:pt x="92" y="124"/>
                  </a:lnTo>
                  <a:lnTo>
                    <a:pt x="90" y="114"/>
                  </a:lnTo>
                  <a:lnTo>
                    <a:pt x="80" y="92"/>
                  </a:lnTo>
                  <a:lnTo>
                    <a:pt x="68" y="70"/>
                  </a:lnTo>
                  <a:lnTo>
                    <a:pt x="54" y="48"/>
                  </a:lnTo>
                  <a:lnTo>
                    <a:pt x="26" y="1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30" y="14"/>
                  </a:lnTo>
                  <a:lnTo>
                    <a:pt x="46" y="28"/>
                  </a:lnTo>
                  <a:lnTo>
                    <a:pt x="66" y="48"/>
                  </a:lnTo>
                  <a:lnTo>
                    <a:pt x="86" y="70"/>
                  </a:lnTo>
                  <a:lnTo>
                    <a:pt x="104" y="94"/>
                  </a:lnTo>
                  <a:lnTo>
                    <a:pt x="110" y="104"/>
                  </a:lnTo>
                  <a:lnTo>
                    <a:pt x="116" y="116"/>
                  </a:lnTo>
                  <a:lnTo>
                    <a:pt x="118" y="128"/>
                  </a:lnTo>
                  <a:lnTo>
                    <a:pt x="120" y="138"/>
                  </a:lnTo>
                  <a:lnTo>
                    <a:pt x="120" y="138"/>
                  </a:lnTo>
                  <a:lnTo>
                    <a:pt x="118" y="148"/>
                  </a:lnTo>
                  <a:lnTo>
                    <a:pt x="114" y="158"/>
                  </a:lnTo>
                  <a:lnTo>
                    <a:pt x="108" y="164"/>
                  </a:lnTo>
                  <a:lnTo>
                    <a:pt x="100" y="172"/>
                  </a:lnTo>
                  <a:lnTo>
                    <a:pt x="92" y="176"/>
                  </a:lnTo>
                  <a:lnTo>
                    <a:pt x="82" y="182"/>
                  </a:lnTo>
                  <a:lnTo>
                    <a:pt x="60" y="188"/>
                  </a:lnTo>
                  <a:lnTo>
                    <a:pt x="38" y="192"/>
                  </a:lnTo>
                  <a:lnTo>
                    <a:pt x="18" y="194"/>
                  </a:lnTo>
                  <a:lnTo>
                    <a:pt x="0" y="19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9070975" y="7204075"/>
              <a:ext cx="714375" cy="901700"/>
            </a:xfrm>
            <a:custGeom>
              <a:avLst/>
              <a:gdLst>
                <a:gd name="T0" fmla="*/ 224 w 450"/>
                <a:gd name="T1" fmla="*/ 0 h 568"/>
                <a:gd name="T2" fmla="*/ 192 w 450"/>
                <a:gd name="T3" fmla="*/ 2 h 568"/>
                <a:gd name="T4" fmla="*/ 166 w 450"/>
                <a:gd name="T5" fmla="*/ 8 h 568"/>
                <a:gd name="T6" fmla="*/ 150 w 450"/>
                <a:gd name="T7" fmla="*/ 18 h 568"/>
                <a:gd name="T8" fmla="*/ 142 w 450"/>
                <a:gd name="T9" fmla="*/ 30 h 568"/>
                <a:gd name="T10" fmla="*/ 142 w 450"/>
                <a:gd name="T11" fmla="*/ 32 h 568"/>
                <a:gd name="T12" fmla="*/ 144 w 450"/>
                <a:gd name="T13" fmla="*/ 92 h 568"/>
                <a:gd name="T14" fmla="*/ 144 w 450"/>
                <a:gd name="T15" fmla="*/ 96 h 568"/>
                <a:gd name="T16" fmla="*/ 156 w 450"/>
                <a:gd name="T17" fmla="*/ 106 h 568"/>
                <a:gd name="T18" fmla="*/ 166 w 450"/>
                <a:gd name="T19" fmla="*/ 110 h 568"/>
                <a:gd name="T20" fmla="*/ 166 w 450"/>
                <a:gd name="T21" fmla="*/ 242 h 568"/>
                <a:gd name="T22" fmla="*/ 164 w 450"/>
                <a:gd name="T23" fmla="*/ 258 h 568"/>
                <a:gd name="T24" fmla="*/ 158 w 450"/>
                <a:gd name="T25" fmla="*/ 268 h 568"/>
                <a:gd name="T26" fmla="*/ 148 w 450"/>
                <a:gd name="T27" fmla="*/ 276 h 568"/>
                <a:gd name="T28" fmla="*/ 132 w 450"/>
                <a:gd name="T29" fmla="*/ 288 h 568"/>
                <a:gd name="T30" fmla="*/ 74 w 450"/>
                <a:gd name="T31" fmla="*/ 348 h 568"/>
                <a:gd name="T32" fmla="*/ 30 w 450"/>
                <a:gd name="T33" fmla="*/ 406 h 568"/>
                <a:gd name="T34" fmla="*/ 10 w 450"/>
                <a:gd name="T35" fmla="*/ 446 h 568"/>
                <a:gd name="T36" fmla="*/ 0 w 450"/>
                <a:gd name="T37" fmla="*/ 482 h 568"/>
                <a:gd name="T38" fmla="*/ 4 w 450"/>
                <a:gd name="T39" fmla="*/ 504 h 568"/>
                <a:gd name="T40" fmla="*/ 12 w 450"/>
                <a:gd name="T41" fmla="*/ 518 h 568"/>
                <a:gd name="T42" fmla="*/ 20 w 450"/>
                <a:gd name="T43" fmla="*/ 524 h 568"/>
                <a:gd name="T44" fmla="*/ 68 w 450"/>
                <a:gd name="T45" fmla="*/ 548 h 568"/>
                <a:gd name="T46" fmla="*/ 120 w 450"/>
                <a:gd name="T47" fmla="*/ 560 h 568"/>
                <a:gd name="T48" fmla="*/ 170 w 450"/>
                <a:gd name="T49" fmla="*/ 568 h 568"/>
                <a:gd name="T50" fmla="*/ 210 w 450"/>
                <a:gd name="T51" fmla="*/ 568 h 568"/>
                <a:gd name="T52" fmla="*/ 226 w 450"/>
                <a:gd name="T53" fmla="*/ 568 h 568"/>
                <a:gd name="T54" fmla="*/ 242 w 450"/>
                <a:gd name="T55" fmla="*/ 568 h 568"/>
                <a:gd name="T56" fmla="*/ 304 w 450"/>
                <a:gd name="T57" fmla="*/ 564 h 568"/>
                <a:gd name="T58" fmla="*/ 356 w 450"/>
                <a:gd name="T59" fmla="*/ 556 h 568"/>
                <a:gd name="T60" fmla="*/ 408 w 450"/>
                <a:gd name="T61" fmla="*/ 536 h 568"/>
                <a:gd name="T62" fmla="*/ 432 w 450"/>
                <a:gd name="T63" fmla="*/ 524 h 568"/>
                <a:gd name="T64" fmla="*/ 444 w 450"/>
                <a:gd name="T65" fmla="*/ 512 h 568"/>
                <a:gd name="T66" fmla="*/ 450 w 450"/>
                <a:gd name="T67" fmla="*/ 498 h 568"/>
                <a:gd name="T68" fmla="*/ 448 w 450"/>
                <a:gd name="T69" fmla="*/ 464 h 568"/>
                <a:gd name="T70" fmla="*/ 434 w 450"/>
                <a:gd name="T71" fmla="*/ 426 h 568"/>
                <a:gd name="T72" fmla="*/ 408 w 450"/>
                <a:gd name="T73" fmla="*/ 386 h 568"/>
                <a:gd name="T74" fmla="*/ 348 w 450"/>
                <a:gd name="T75" fmla="*/ 314 h 568"/>
                <a:gd name="T76" fmla="*/ 304 w 450"/>
                <a:gd name="T77" fmla="*/ 276 h 568"/>
                <a:gd name="T78" fmla="*/ 302 w 450"/>
                <a:gd name="T79" fmla="*/ 274 h 568"/>
                <a:gd name="T80" fmla="*/ 294 w 450"/>
                <a:gd name="T81" fmla="*/ 258 h 568"/>
                <a:gd name="T82" fmla="*/ 292 w 450"/>
                <a:gd name="T83" fmla="*/ 242 h 568"/>
                <a:gd name="T84" fmla="*/ 292 w 450"/>
                <a:gd name="T85" fmla="*/ 108 h 568"/>
                <a:gd name="T86" fmla="*/ 298 w 450"/>
                <a:gd name="T87" fmla="*/ 104 h 568"/>
                <a:gd name="T88" fmla="*/ 304 w 450"/>
                <a:gd name="T89" fmla="*/ 96 h 568"/>
                <a:gd name="T90" fmla="*/ 308 w 450"/>
                <a:gd name="T91" fmla="*/ 92 h 568"/>
                <a:gd name="T92" fmla="*/ 306 w 450"/>
                <a:gd name="T93" fmla="*/ 32 h 568"/>
                <a:gd name="T94" fmla="*/ 306 w 450"/>
                <a:gd name="T95" fmla="*/ 30 h 568"/>
                <a:gd name="T96" fmla="*/ 300 w 450"/>
                <a:gd name="T97" fmla="*/ 18 h 568"/>
                <a:gd name="T98" fmla="*/ 282 w 450"/>
                <a:gd name="T99" fmla="*/ 8 h 568"/>
                <a:gd name="T100" fmla="*/ 256 w 450"/>
                <a:gd name="T101" fmla="*/ 2 h 568"/>
                <a:gd name="T102" fmla="*/ 224 w 450"/>
                <a:gd name="T10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0" h="568">
                  <a:moveTo>
                    <a:pt x="224" y="0"/>
                  </a:moveTo>
                  <a:lnTo>
                    <a:pt x="224" y="0"/>
                  </a:lnTo>
                  <a:lnTo>
                    <a:pt x="208" y="0"/>
                  </a:lnTo>
                  <a:lnTo>
                    <a:pt x="192" y="2"/>
                  </a:lnTo>
                  <a:lnTo>
                    <a:pt x="178" y="4"/>
                  </a:lnTo>
                  <a:lnTo>
                    <a:pt x="166" y="8"/>
                  </a:lnTo>
                  <a:lnTo>
                    <a:pt x="156" y="14"/>
                  </a:lnTo>
                  <a:lnTo>
                    <a:pt x="150" y="18"/>
                  </a:lnTo>
                  <a:lnTo>
                    <a:pt x="144" y="24"/>
                  </a:lnTo>
                  <a:lnTo>
                    <a:pt x="142" y="30"/>
                  </a:lnTo>
                  <a:lnTo>
                    <a:pt x="144" y="32"/>
                  </a:lnTo>
                  <a:lnTo>
                    <a:pt x="142" y="32"/>
                  </a:lnTo>
                  <a:lnTo>
                    <a:pt x="142" y="92"/>
                  </a:lnTo>
                  <a:lnTo>
                    <a:pt x="144" y="92"/>
                  </a:lnTo>
                  <a:lnTo>
                    <a:pt x="144" y="92"/>
                  </a:lnTo>
                  <a:lnTo>
                    <a:pt x="144" y="96"/>
                  </a:lnTo>
                  <a:lnTo>
                    <a:pt x="148" y="102"/>
                  </a:lnTo>
                  <a:lnTo>
                    <a:pt x="156" y="106"/>
                  </a:lnTo>
                  <a:lnTo>
                    <a:pt x="166" y="110"/>
                  </a:lnTo>
                  <a:lnTo>
                    <a:pt x="166" y="110"/>
                  </a:lnTo>
                  <a:lnTo>
                    <a:pt x="166" y="242"/>
                  </a:lnTo>
                  <a:lnTo>
                    <a:pt x="166" y="242"/>
                  </a:lnTo>
                  <a:lnTo>
                    <a:pt x="166" y="252"/>
                  </a:lnTo>
                  <a:lnTo>
                    <a:pt x="164" y="258"/>
                  </a:lnTo>
                  <a:lnTo>
                    <a:pt x="160" y="264"/>
                  </a:lnTo>
                  <a:lnTo>
                    <a:pt x="158" y="268"/>
                  </a:lnTo>
                  <a:lnTo>
                    <a:pt x="152" y="274"/>
                  </a:lnTo>
                  <a:lnTo>
                    <a:pt x="148" y="276"/>
                  </a:lnTo>
                  <a:lnTo>
                    <a:pt x="148" y="276"/>
                  </a:lnTo>
                  <a:lnTo>
                    <a:pt x="132" y="288"/>
                  </a:lnTo>
                  <a:lnTo>
                    <a:pt x="106" y="314"/>
                  </a:lnTo>
                  <a:lnTo>
                    <a:pt x="74" y="348"/>
                  </a:lnTo>
                  <a:lnTo>
                    <a:pt x="44" y="386"/>
                  </a:lnTo>
                  <a:lnTo>
                    <a:pt x="30" y="406"/>
                  </a:lnTo>
                  <a:lnTo>
                    <a:pt x="18" y="426"/>
                  </a:lnTo>
                  <a:lnTo>
                    <a:pt x="10" y="446"/>
                  </a:lnTo>
                  <a:lnTo>
                    <a:pt x="2" y="464"/>
                  </a:lnTo>
                  <a:lnTo>
                    <a:pt x="0" y="482"/>
                  </a:lnTo>
                  <a:lnTo>
                    <a:pt x="2" y="498"/>
                  </a:lnTo>
                  <a:lnTo>
                    <a:pt x="4" y="504"/>
                  </a:lnTo>
                  <a:lnTo>
                    <a:pt x="8" y="512"/>
                  </a:lnTo>
                  <a:lnTo>
                    <a:pt x="12" y="518"/>
                  </a:lnTo>
                  <a:lnTo>
                    <a:pt x="20" y="524"/>
                  </a:lnTo>
                  <a:lnTo>
                    <a:pt x="20" y="524"/>
                  </a:lnTo>
                  <a:lnTo>
                    <a:pt x="42" y="536"/>
                  </a:lnTo>
                  <a:lnTo>
                    <a:pt x="68" y="548"/>
                  </a:lnTo>
                  <a:lnTo>
                    <a:pt x="94" y="556"/>
                  </a:lnTo>
                  <a:lnTo>
                    <a:pt x="120" y="560"/>
                  </a:lnTo>
                  <a:lnTo>
                    <a:pt x="146" y="564"/>
                  </a:lnTo>
                  <a:lnTo>
                    <a:pt x="170" y="568"/>
                  </a:lnTo>
                  <a:lnTo>
                    <a:pt x="210" y="568"/>
                  </a:lnTo>
                  <a:lnTo>
                    <a:pt x="210" y="568"/>
                  </a:lnTo>
                  <a:lnTo>
                    <a:pt x="226" y="568"/>
                  </a:lnTo>
                  <a:lnTo>
                    <a:pt x="226" y="568"/>
                  </a:lnTo>
                  <a:lnTo>
                    <a:pt x="242" y="568"/>
                  </a:lnTo>
                  <a:lnTo>
                    <a:pt x="242" y="568"/>
                  </a:lnTo>
                  <a:lnTo>
                    <a:pt x="280" y="568"/>
                  </a:lnTo>
                  <a:lnTo>
                    <a:pt x="304" y="564"/>
                  </a:lnTo>
                  <a:lnTo>
                    <a:pt x="330" y="560"/>
                  </a:lnTo>
                  <a:lnTo>
                    <a:pt x="356" y="556"/>
                  </a:lnTo>
                  <a:lnTo>
                    <a:pt x="384" y="548"/>
                  </a:lnTo>
                  <a:lnTo>
                    <a:pt x="408" y="536"/>
                  </a:lnTo>
                  <a:lnTo>
                    <a:pt x="432" y="524"/>
                  </a:lnTo>
                  <a:lnTo>
                    <a:pt x="432" y="524"/>
                  </a:lnTo>
                  <a:lnTo>
                    <a:pt x="438" y="518"/>
                  </a:lnTo>
                  <a:lnTo>
                    <a:pt x="444" y="512"/>
                  </a:lnTo>
                  <a:lnTo>
                    <a:pt x="446" y="504"/>
                  </a:lnTo>
                  <a:lnTo>
                    <a:pt x="450" y="498"/>
                  </a:lnTo>
                  <a:lnTo>
                    <a:pt x="450" y="482"/>
                  </a:lnTo>
                  <a:lnTo>
                    <a:pt x="448" y="464"/>
                  </a:lnTo>
                  <a:lnTo>
                    <a:pt x="442" y="446"/>
                  </a:lnTo>
                  <a:lnTo>
                    <a:pt x="434" y="426"/>
                  </a:lnTo>
                  <a:lnTo>
                    <a:pt x="422" y="406"/>
                  </a:lnTo>
                  <a:lnTo>
                    <a:pt x="408" y="386"/>
                  </a:lnTo>
                  <a:lnTo>
                    <a:pt x="378" y="348"/>
                  </a:lnTo>
                  <a:lnTo>
                    <a:pt x="348" y="314"/>
                  </a:lnTo>
                  <a:lnTo>
                    <a:pt x="322" y="288"/>
                  </a:lnTo>
                  <a:lnTo>
                    <a:pt x="304" y="276"/>
                  </a:lnTo>
                  <a:lnTo>
                    <a:pt x="304" y="276"/>
                  </a:lnTo>
                  <a:lnTo>
                    <a:pt x="302" y="274"/>
                  </a:lnTo>
                  <a:lnTo>
                    <a:pt x="298" y="268"/>
                  </a:lnTo>
                  <a:lnTo>
                    <a:pt x="294" y="258"/>
                  </a:lnTo>
                  <a:lnTo>
                    <a:pt x="292" y="252"/>
                  </a:lnTo>
                  <a:lnTo>
                    <a:pt x="292" y="242"/>
                  </a:lnTo>
                  <a:lnTo>
                    <a:pt x="292" y="242"/>
                  </a:lnTo>
                  <a:lnTo>
                    <a:pt x="292" y="108"/>
                  </a:lnTo>
                  <a:lnTo>
                    <a:pt x="292" y="108"/>
                  </a:lnTo>
                  <a:lnTo>
                    <a:pt x="298" y="104"/>
                  </a:lnTo>
                  <a:lnTo>
                    <a:pt x="302" y="100"/>
                  </a:lnTo>
                  <a:lnTo>
                    <a:pt x="304" y="96"/>
                  </a:lnTo>
                  <a:lnTo>
                    <a:pt x="306" y="92"/>
                  </a:lnTo>
                  <a:lnTo>
                    <a:pt x="308" y="92"/>
                  </a:lnTo>
                  <a:lnTo>
                    <a:pt x="308" y="32"/>
                  </a:lnTo>
                  <a:lnTo>
                    <a:pt x="306" y="32"/>
                  </a:lnTo>
                  <a:lnTo>
                    <a:pt x="306" y="30"/>
                  </a:lnTo>
                  <a:lnTo>
                    <a:pt x="306" y="30"/>
                  </a:lnTo>
                  <a:lnTo>
                    <a:pt x="304" y="24"/>
                  </a:lnTo>
                  <a:lnTo>
                    <a:pt x="300" y="18"/>
                  </a:lnTo>
                  <a:lnTo>
                    <a:pt x="292" y="14"/>
                  </a:lnTo>
                  <a:lnTo>
                    <a:pt x="282" y="8"/>
                  </a:lnTo>
                  <a:lnTo>
                    <a:pt x="270" y="4"/>
                  </a:lnTo>
                  <a:lnTo>
                    <a:pt x="256" y="2"/>
                  </a:lnTo>
                  <a:lnTo>
                    <a:pt x="240" y="0"/>
                  </a:lnTo>
                  <a:lnTo>
                    <a:pt x="22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7254875" y="4727575"/>
              <a:ext cx="1092200" cy="1120775"/>
            </a:xfrm>
            <a:custGeom>
              <a:avLst/>
              <a:gdLst>
                <a:gd name="T0" fmla="*/ 282 w 688"/>
                <a:gd name="T1" fmla="*/ 8 h 706"/>
                <a:gd name="T2" fmla="*/ 156 w 688"/>
                <a:gd name="T3" fmla="*/ 60 h 706"/>
                <a:gd name="T4" fmla="*/ 60 w 688"/>
                <a:gd name="T5" fmla="*/ 156 h 706"/>
                <a:gd name="T6" fmla="*/ 8 w 688"/>
                <a:gd name="T7" fmla="*/ 282 h 706"/>
                <a:gd name="T8" fmla="*/ 2 w 688"/>
                <a:gd name="T9" fmla="*/ 390 h 706"/>
                <a:gd name="T10" fmla="*/ 42 w 688"/>
                <a:gd name="T11" fmla="*/ 522 h 706"/>
                <a:gd name="T12" fmla="*/ 128 w 688"/>
                <a:gd name="T13" fmla="*/ 626 h 706"/>
                <a:gd name="T14" fmla="*/ 248 w 688"/>
                <a:gd name="T15" fmla="*/ 690 h 706"/>
                <a:gd name="T16" fmla="*/ 354 w 688"/>
                <a:gd name="T17" fmla="*/ 706 h 706"/>
                <a:gd name="T18" fmla="*/ 442 w 688"/>
                <a:gd name="T19" fmla="*/ 696 h 706"/>
                <a:gd name="T20" fmla="*/ 524 w 688"/>
                <a:gd name="T21" fmla="*/ 664 h 706"/>
                <a:gd name="T22" fmla="*/ 452 w 688"/>
                <a:gd name="T23" fmla="*/ 690 h 706"/>
                <a:gd name="T24" fmla="*/ 378 w 688"/>
                <a:gd name="T25" fmla="*/ 700 h 706"/>
                <a:gd name="T26" fmla="*/ 430 w 688"/>
                <a:gd name="T27" fmla="*/ 692 h 706"/>
                <a:gd name="T28" fmla="*/ 490 w 688"/>
                <a:gd name="T29" fmla="*/ 666 h 706"/>
                <a:gd name="T30" fmla="*/ 492 w 688"/>
                <a:gd name="T31" fmla="*/ 660 h 706"/>
                <a:gd name="T32" fmla="*/ 354 w 688"/>
                <a:gd name="T33" fmla="*/ 690 h 706"/>
                <a:gd name="T34" fmla="*/ 266 w 688"/>
                <a:gd name="T35" fmla="*/ 678 h 706"/>
                <a:gd name="T36" fmla="*/ 258 w 688"/>
                <a:gd name="T37" fmla="*/ 680 h 706"/>
                <a:gd name="T38" fmla="*/ 290 w 688"/>
                <a:gd name="T39" fmla="*/ 694 h 706"/>
                <a:gd name="T40" fmla="*/ 188 w 688"/>
                <a:gd name="T41" fmla="*/ 656 h 706"/>
                <a:gd name="T42" fmla="*/ 114 w 688"/>
                <a:gd name="T43" fmla="*/ 602 h 706"/>
                <a:gd name="T44" fmla="*/ 64 w 688"/>
                <a:gd name="T45" fmla="*/ 536 h 706"/>
                <a:gd name="T46" fmla="*/ 22 w 688"/>
                <a:gd name="T47" fmla="*/ 418 h 706"/>
                <a:gd name="T48" fmla="*/ 16 w 688"/>
                <a:gd name="T49" fmla="*/ 308 h 706"/>
                <a:gd name="T50" fmla="*/ 20 w 688"/>
                <a:gd name="T51" fmla="*/ 308 h 706"/>
                <a:gd name="T52" fmla="*/ 34 w 688"/>
                <a:gd name="T53" fmla="*/ 244 h 706"/>
                <a:gd name="T54" fmla="*/ 50 w 688"/>
                <a:gd name="T55" fmla="*/ 206 h 706"/>
                <a:gd name="T56" fmla="*/ 60 w 688"/>
                <a:gd name="T57" fmla="*/ 190 h 706"/>
                <a:gd name="T58" fmla="*/ 116 w 688"/>
                <a:gd name="T59" fmla="*/ 114 h 706"/>
                <a:gd name="T60" fmla="*/ 170 w 688"/>
                <a:gd name="T61" fmla="*/ 70 h 706"/>
                <a:gd name="T62" fmla="*/ 104 w 688"/>
                <a:gd name="T63" fmla="*/ 124 h 706"/>
                <a:gd name="T64" fmla="*/ 168 w 688"/>
                <a:gd name="T65" fmla="*/ 68 h 706"/>
                <a:gd name="T66" fmla="*/ 284 w 688"/>
                <a:gd name="T67" fmla="*/ 20 h 706"/>
                <a:gd name="T68" fmla="*/ 336 w 688"/>
                <a:gd name="T69" fmla="*/ 14 h 706"/>
                <a:gd name="T70" fmla="*/ 390 w 688"/>
                <a:gd name="T71" fmla="*/ 18 h 706"/>
                <a:gd name="T72" fmla="*/ 488 w 688"/>
                <a:gd name="T73" fmla="*/ 44 h 706"/>
                <a:gd name="T74" fmla="*/ 574 w 688"/>
                <a:gd name="T75" fmla="*/ 98 h 706"/>
                <a:gd name="T76" fmla="*/ 638 w 688"/>
                <a:gd name="T77" fmla="*/ 174 h 706"/>
                <a:gd name="T78" fmla="*/ 672 w 688"/>
                <a:gd name="T79" fmla="*/ 242 h 706"/>
                <a:gd name="T80" fmla="*/ 678 w 688"/>
                <a:gd name="T81" fmla="*/ 256 h 706"/>
                <a:gd name="T82" fmla="*/ 688 w 688"/>
                <a:gd name="T83" fmla="*/ 264 h 706"/>
                <a:gd name="T84" fmla="*/ 648 w 688"/>
                <a:gd name="T85" fmla="*/ 178 h 706"/>
                <a:gd name="T86" fmla="*/ 574 w 688"/>
                <a:gd name="T87" fmla="*/ 94 h 706"/>
                <a:gd name="T88" fmla="*/ 466 w 688"/>
                <a:gd name="T89" fmla="*/ 26 h 706"/>
                <a:gd name="T90" fmla="*/ 506 w 688"/>
                <a:gd name="T91" fmla="*/ 42 h 706"/>
                <a:gd name="T92" fmla="*/ 586 w 688"/>
                <a:gd name="T93" fmla="*/ 90 h 706"/>
                <a:gd name="T94" fmla="*/ 592 w 688"/>
                <a:gd name="T95" fmla="*/ 94 h 706"/>
                <a:gd name="T96" fmla="*/ 466 w 688"/>
                <a:gd name="T97" fmla="*/ 1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8" h="706">
                  <a:moveTo>
                    <a:pt x="354" y="0"/>
                  </a:moveTo>
                  <a:lnTo>
                    <a:pt x="354" y="0"/>
                  </a:lnTo>
                  <a:lnTo>
                    <a:pt x="318" y="2"/>
                  </a:lnTo>
                  <a:lnTo>
                    <a:pt x="282" y="8"/>
                  </a:lnTo>
                  <a:lnTo>
                    <a:pt x="248" y="16"/>
                  </a:lnTo>
                  <a:lnTo>
                    <a:pt x="216" y="28"/>
                  </a:lnTo>
                  <a:lnTo>
                    <a:pt x="186" y="42"/>
                  </a:lnTo>
                  <a:lnTo>
                    <a:pt x="156" y="60"/>
                  </a:lnTo>
                  <a:lnTo>
                    <a:pt x="128" y="80"/>
                  </a:lnTo>
                  <a:lnTo>
                    <a:pt x="104" y="104"/>
                  </a:lnTo>
                  <a:lnTo>
                    <a:pt x="80" y="128"/>
                  </a:lnTo>
                  <a:lnTo>
                    <a:pt x="60" y="156"/>
                  </a:lnTo>
                  <a:lnTo>
                    <a:pt x="42" y="186"/>
                  </a:lnTo>
                  <a:lnTo>
                    <a:pt x="28" y="216"/>
                  </a:lnTo>
                  <a:lnTo>
                    <a:pt x="16" y="248"/>
                  </a:lnTo>
                  <a:lnTo>
                    <a:pt x="8" y="282"/>
                  </a:lnTo>
                  <a:lnTo>
                    <a:pt x="2" y="318"/>
                  </a:lnTo>
                  <a:lnTo>
                    <a:pt x="0" y="354"/>
                  </a:lnTo>
                  <a:lnTo>
                    <a:pt x="0" y="354"/>
                  </a:lnTo>
                  <a:lnTo>
                    <a:pt x="2" y="390"/>
                  </a:lnTo>
                  <a:lnTo>
                    <a:pt x="8" y="424"/>
                  </a:lnTo>
                  <a:lnTo>
                    <a:pt x="16" y="458"/>
                  </a:lnTo>
                  <a:lnTo>
                    <a:pt x="28" y="490"/>
                  </a:lnTo>
                  <a:lnTo>
                    <a:pt x="42" y="522"/>
                  </a:lnTo>
                  <a:lnTo>
                    <a:pt x="60" y="550"/>
                  </a:lnTo>
                  <a:lnTo>
                    <a:pt x="80" y="578"/>
                  </a:lnTo>
                  <a:lnTo>
                    <a:pt x="104" y="604"/>
                  </a:lnTo>
                  <a:lnTo>
                    <a:pt x="128" y="626"/>
                  </a:lnTo>
                  <a:lnTo>
                    <a:pt x="156" y="646"/>
                  </a:lnTo>
                  <a:lnTo>
                    <a:pt x="186" y="664"/>
                  </a:lnTo>
                  <a:lnTo>
                    <a:pt x="216" y="678"/>
                  </a:lnTo>
                  <a:lnTo>
                    <a:pt x="248" y="690"/>
                  </a:lnTo>
                  <a:lnTo>
                    <a:pt x="282" y="700"/>
                  </a:lnTo>
                  <a:lnTo>
                    <a:pt x="318" y="704"/>
                  </a:lnTo>
                  <a:lnTo>
                    <a:pt x="354" y="706"/>
                  </a:lnTo>
                  <a:lnTo>
                    <a:pt x="354" y="706"/>
                  </a:lnTo>
                  <a:lnTo>
                    <a:pt x="376" y="706"/>
                  </a:lnTo>
                  <a:lnTo>
                    <a:pt x="398" y="704"/>
                  </a:lnTo>
                  <a:lnTo>
                    <a:pt x="420" y="700"/>
                  </a:lnTo>
                  <a:lnTo>
                    <a:pt x="442" y="696"/>
                  </a:lnTo>
                  <a:lnTo>
                    <a:pt x="464" y="690"/>
                  </a:lnTo>
                  <a:lnTo>
                    <a:pt x="484" y="682"/>
                  </a:lnTo>
                  <a:lnTo>
                    <a:pt x="504" y="672"/>
                  </a:lnTo>
                  <a:lnTo>
                    <a:pt x="524" y="664"/>
                  </a:lnTo>
                  <a:lnTo>
                    <a:pt x="524" y="664"/>
                  </a:lnTo>
                  <a:lnTo>
                    <a:pt x="498" y="674"/>
                  </a:lnTo>
                  <a:lnTo>
                    <a:pt x="474" y="682"/>
                  </a:lnTo>
                  <a:lnTo>
                    <a:pt x="452" y="690"/>
                  </a:lnTo>
                  <a:lnTo>
                    <a:pt x="432" y="694"/>
                  </a:lnTo>
                  <a:lnTo>
                    <a:pt x="398" y="698"/>
                  </a:lnTo>
                  <a:lnTo>
                    <a:pt x="378" y="700"/>
                  </a:lnTo>
                  <a:lnTo>
                    <a:pt x="378" y="700"/>
                  </a:lnTo>
                  <a:lnTo>
                    <a:pt x="374" y="700"/>
                  </a:lnTo>
                  <a:lnTo>
                    <a:pt x="374" y="700"/>
                  </a:lnTo>
                  <a:lnTo>
                    <a:pt x="404" y="696"/>
                  </a:lnTo>
                  <a:lnTo>
                    <a:pt x="430" y="692"/>
                  </a:lnTo>
                  <a:lnTo>
                    <a:pt x="450" y="686"/>
                  </a:lnTo>
                  <a:lnTo>
                    <a:pt x="468" y="680"/>
                  </a:lnTo>
                  <a:lnTo>
                    <a:pt x="482" y="672"/>
                  </a:lnTo>
                  <a:lnTo>
                    <a:pt x="490" y="666"/>
                  </a:lnTo>
                  <a:lnTo>
                    <a:pt x="498" y="662"/>
                  </a:lnTo>
                  <a:lnTo>
                    <a:pt x="498" y="662"/>
                  </a:lnTo>
                  <a:lnTo>
                    <a:pt x="492" y="660"/>
                  </a:lnTo>
                  <a:lnTo>
                    <a:pt x="492" y="660"/>
                  </a:lnTo>
                  <a:lnTo>
                    <a:pt x="458" y="674"/>
                  </a:lnTo>
                  <a:lnTo>
                    <a:pt x="424" y="682"/>
                  </a:lnTo>
                  <a:lnTo>
                    <a:pt x="390" y="688"/>
                  </a:lnTo>
                  <a:lnTo>
                    <a:pt x="354" y="690"/>
                  </a:lnTo>
                  <a:lnTo>
                    <a:pt x="354" y="690"/>
                  </a:lnTo>
                  <a:lnTo>
                    <a:pt x="324" y="688"/>
                  </a:lnTo>
                  <a:lnTo>
                    <a:pt x="294" y="686"/>
                  </a:lnTo>
                  <a:lnTo>
                    <a:pt x="266" y="678"/>
                  </a:lnTo>
                  <a:lnTo>
                    <a:pt x="238" y="670"/>
                  </a:lnTo>
                  <a:lnTo>
                    <a:pt x="238" y="670"/>
                  </a:lnTo>
                  <a:lnTo>
                    <a:pt x="246" y="676"/>
                  </a:lnTo>
                  <a:lnTo>
                    <a:pt x="258" y="680"/>
                  </a:lnTo>
                  <a:lnTo>
                    <a:pt x="286" y="690"/>
                  </a:lnTo>
                  <a:lnTo>
                    <a:pt x="320" y="700"/>
                  </a:lnTo>
                  <a:lnTo>
                    <a:pt x="320" y="700"/>
                  </a:lnTo>
                  <a:lnTo>
                    <a:pt x="290" y="694"/>
                  </a:lnTo>
                  <a:lnTo>
                    <a:pt x="262" y="686"/>
                  </a:lnTo>
                  <a:lnTo>
                    <a:pt x="234" y="678"/>
                  </a:lnTo>
                  <a:lnTo>
                    <a:pt x="210" y="668"/>
                  </a:lnTo>
                  <a:lnTo>
                    <a:pt x="188" y="656"/>
                  </a:lnTo>
                  <a:lnTo>
                    <a:pt x="166" y="644"/>
                  </a:lnTo>
                  <a:lnTo>
                    <a:pt x="148" y="630"/>
                  </a:lnTo>
                  <a:lnTo>
                    <a:pt x="130" y="616"/>
                  </a:lnTo>
                  <a:lnTo>
                    <a:pt x="114" y="602"/>
                  </a:lnTo>
                  <a:lnTo>
                    <a:pt x="100" y="586"/>
                  </a:lnTo>
                  <a:lnTo>
                    <a:pt x="86" y="570"/>
                  </a:lnTo>
                  <a:lnTo>
                    <a:pt x="74" y="554"/>
                  </a:lnTo>
                  <a:lnTo>
                    <a:pt x="64" y="536"/>
                  </a:lnTo>
                  <a:lnTo>
                    <a:pt x="56" y="520"/>
                  </a:lnTo>
                  <a:lnTo>
                    <a:pt x="40" y="484"/>
                  </a:lnTo>
                  <a:lnTo>
                    <a:pt x="30" y="450"/>
                  </a:lnTo>
                  <a:lnTo>
                    <a:pt x="22" y="418"/>
                  </a:lnTo>
                  <a:lnTo>
                    <a:pt x="18" y="388"/>
                  </a:lnTo>
                  <a:lnTo>
                    <a:pt x="16" y="362"/>
                  </a:lnTo>
                  <a:lnTo>
                    <a:pt x="14" y="322"/>
                  </a:lnTo>
                  <a:lnTo>
                    <a:pt x="16" y="308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20" y="308"/>
                  </a:lnTo>
                  <a:lnTo>
                    <a:pt x="20" y="308"/>
                  </a:lnTo>
                  <a:lnTo>
                    <a:pt x="26" y="276"/>
                  </a:lnTo>
                  <a:lnTo>
                    <a:pt x="36" y="244"/>
                  </a:lnTo>
                  <a:lnTo>
                    <a:pt x="36" y="244"/>
                  </a:lnTo>
                  <a:lnTo>
                    <a:pt x="34" y="244"/>
                  </a:lnTo>
                  <a:lnTo>
                    <a:pt x="34" y="244"/>
                  </a:lnTo>
                  <a:lnTo>
                    <a:pt x="38" y="230"/>
                  </a:lnTo>
                  <a:lnTo>
                    <a:pt x="44" y="218"/>
                  </a:lnTo>
                  <a:lnTo>
                    <a:pt x="50" y="206"/>
                  </a:lnTo>
                  <a:lnTo>
                    <a:pt x="50" y="206"/>
                  </a:lnTo>
                  <a:lnTo>
                    <a:pt x="48" y="210"/>
                  </a:lnTo>
                  <a:lnTo>
                    <a:pt x="48" y="210"/>
                  </a:lnTo>
                  <a:lnTo>
                    <a:pt x="60" y="190"/>
                  </a:lnTo>
                  <a:lnTo>
                    <a:pt x="72" y="170"/>
                  </a:lnTo>
                  <a:lnTo>
                    <a:pt x="84" y="150"/>
                  </a:lnTo>
                  <a:lnTo>
                    <a:pt x="100" y="132"/>
                  </a:lnTo>
                  <a:lnTo>
                    <a:pt x="116" y="114"/>
                  </a:lnTo>
                  <a:lnTo>
                    <a:pt x="132" y="98"/>
                  </a:lnTo>
                  <a:lnTo>
                    <a:pt x="150" y="84"/>
                  </a:lnTo>
                  <a:lnTo>
                    <a:pt x="170" y="70"/>
                  </a:lnTo>
                  <a:lnTo>
                    <a:pt x="170" y="70"/>
                  </a:lnTo>
                  <a:lnTo>
                    <a:pt x="146" y="86"/>
                  </a:lnTo>
                  <a:lnTo>
                    <a:pt x="124" y="104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118" y="108"/>
                  </a:lnTo>
                  <a:lnTo>
                    <a:pt x="136" y="92"/>
                  </a:lnTo>
                  <a:lnTo>
                    <a:pt x="152" y="80"/>
                  </a:lnTo>
                  <a:lnTo>
                    <a:pt x="168" y="68"/>
                  </a:lnTo>
                  <a:lnTo>
                    <a:pt x="202" y="50"/>
                  </a:lnTo>
                  <a:lnTo>
                    <a:pt x="234" y="36"/>
                  </a:lnTo>
                  <a:lnTo>
                    <a:pt x="262" y="26"/>
                  </a:lnTo>
                  <a:lnTo>
                    <a:pt x="284" y="20"/>
                  </a:lnTo>
                  <a:lnTo>
                    <a:pt x="304" y="16"/>
                  </a:lnTo>
                  <a:lnTo>
                    <a:pt x="304" y="16"/>
                  </a:lnTo>
                  <a:lnTo>
                    <a:pt x="316" y="14"/>
                  </a:lnTo>
                  <a:lnTo>
                    <a:pt x="336" y="14"/>
                  </a:lnTo>
                  <a:lnTo>
                    <a:pt x="360" y="14"/>
                  </a:lnTo>
                  <a:lnTo>
                    <a:pt x="364" y="16"/>
                  </a:lnTo>
                  <a:lnTo>
                    <a:pt x="364" y="16"/>
                  </a:lnTo>
                  <a:lnTo>
                    <a:pt x="390" y="18"/>
                  </a:lnTo>
                  <a:lnTo>
                    <a:pt x="416" y="22"/>
                  </a:lnTo>
                  <a:lnTo>
                    <a:pt x="442" y="28"/>
                  </a:lnTo>
                  <a:lnTo>
                    <a:pt x="466" y="36"/>
                  </a:lnTo>
                  <a:lnTo>
                    <a:pt x="488" y="44"/>
                  </a:lnTo>
                  <a:lnTo>
                    <a:pt x="512" y="56"/>
                  </a:lnTo>
                  <a:lnTo>
                    <a:pt x="534" y="68"/>
                  </a:lnTo>
                  <a:lnTo>
                    <a:pt x="554" y="82"/>
                  </a:lnTo>
                  <a:lnTo>
                    <a:pt x="574" y="98"/>
                  </a:lnTo>
                  <a:lnTo>
                    <a:pt x="592" y="116"/>
                  </a:lnTo>
                  <a:lnTo>
                    <a:pt x="608" y="134"/>
                  </a:lnTo>
                  <a:lnTo>
                    <a:pt x="624" y="152"/>
                  </a:lnTo>
                  <a:lnTo>
                    <a:pt x="638" y="174"/>
                  </a:lnTo>
                  <a:lnTo>
                    <a:pt x="650" y="196"/>
                  </a:lnTo>
                  <a:lnTo>
                    <a:pt x="662" y="218"/>
                  </a:lnTo>
                  <a:lnTo>
                    <a:pt x="672" y="242"/>
                  </a:lnTo>
                  <a:lnTo>
                    <a:pt x="672" y="242"/>
                  </a:lnTo>
                  <a:lnTo>
                    <a:pt x="674" y="244"/>
                  </a:lnTo>
                  <a:lnTo>
                    <a:pt x="674" y="244"/>
                  </a:lnTo>
                  <a:lnTo>
                    <a:pt x="674" y="250"/>
                  </a:lnTo>
                  <a:lnTo>
                    <a:pt x="678" y="256"/>
                  </a:lnTo>
                  <a:lnTo>
                    <a:pt x="678" y="256"/>
                  </a:lnTo>
                  <a:lnTo>
                    <a:pt x="682" y="262"/>
                  </a:lnTo>
                  <a:lnTo>
                    <a:pt x="686" y="266"/>
                  </a:lnTo>
                  <a:lnTo>
                    <a:pt x="688" y="264"/>
                  </a:lnTo>
                  <a:lnTo>
                    <a:pt x="688" y="264"/>
                  </a:lnTo>
                  <a:lnTo>
                    <a:pt x="678" y="232"/>
                  </a:lnTo>
                  <a:lnTo>
                    <a:pt x="664" y="204"/>
                  </a:lnTo>
                  <a:lnTo>
                    <a:pt x="648" y="178"/>
                  </a:lnTo>
                  <a:lnTo>
                    <a:pt x="632" y="152"/>
                  </a:lnTo>
                  <a:lnTo>
                    <a:pt x="614" y="132"/>
                  </a:lnTo>
                  <a:lnTo>
                    <a:pt x="594" y="112"/>
                  </a:lnTo>
                  <a:lnTo>
                    <a:pt x="574" y="94"/>
                  </a:lnTo>
                  <a:lnTo>
                    <a:pt x="556" y="78"/>
                  </a:lnTo>
                  <a:lnTo>
                    <a:pt x="518" y="54"/>
                  </a:lnTo>
                  <a:lnTo>
                    <a:pt x="488" y="36"/>
                  </a:lnTo>
                  <a:lnTo>
                    <a:pt x="466" y="26"/>
                  </a:lnTo>
                  <a:lnTo>
                    <a:pt x="460" y="24"/>
                  </a:lnTo>
                  <a:lnTo>
                    <a:pt x="460" y="24"/>
                  </a:lnTo>
                  <a:lnTo>
                    <a:pt x="484" y="32"/>
                  </a:lnTo>
                  <a:lnTo>
                    <a:pt x="506" y="42"/>
                  </a:lnTo>
                  <a:lnTo>
                    <a:pt x="528" y="52"/>
                  </a:lnTo>
                  <a:lnTo>
                    <a:pt x="548" y="64"/>
                  </a:lnTo>
                  <a:lnTo>
                    <a:pt x="568" y="78"/>
                  </a:lnTo>
                  <a:lnTo>
                    <a:pt x="586" y="90"/>
                  </a:lnTo>
                  <a:lnTo>
                    <a:pt x="602" y="104"/>
                  </a:lnTo>
                  <a:lnTo>
                    <a:pt x="618" y="120"/>
                  </a:lnTo>
                  <a:lnTo>
                    <a:pt x="618" y="120"/>
                  </a:lnTo>
                  <a:lnTo>
                    <a:pt x="592" y="94"/>
                  </a:lnTo>
                  <a:lnTo>
                    <a:pt x="564" y="70"/>
                  </a:lnTo>
                  <a:lnTo>
                    <a:pt x="534" y="50"/>
                  </a:lnTo>
                  <a:lnTo>
                    <a:pt x="500" y="32"/>
                  </a:lnTo>
                  <a:lnTo>
                    <a:pt x="466" y="18"/>
                  </a:lnTo>
                  <a:lnTo>
                    <a:pt x="430" y="8"/>
                  </a:lnTo>
                  <a:lnTo>
                    <a:pt x="392" y="2"/>
                  </a:lnTo>
                  <a:lnTo>
                    <a:pt x="3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7254875" y="4727575"/>
              <a:ext cx="1092200" cy="1120775"/>
            </a:xfrm>
            <a:custGeom>
              <a:avLst/>
              <a:gdLst>
                <a:gd name="T0" fmla="*/ 282 w 688"/>
                <a:gd name="T1" fmla="*/ 8 h 706"/>
                <a:gd name="T2" fmla="*/ 156 w 688"/>
                <a:gd name="T3" fmla="*/ 60 h 706"/>
                <a:gd name="T4" fmla="*/ 60 w 688"/>
                <a:gd name="T5" fmla="*/ 156 h 706"/>
                <a:gd name="T6" fmla="*/ 8 w 688"/>
                <a:gd name="T7" fmla="*/ 282 h 706"/>
                <a:gd name="T8" fmla="*/ 2 w 688"/>
                <a:gd name="T9" fmla="*/ 390 h 706"/>
                <a:gd name="T10" fmla="*/ 42 w 688"/>
                <a:gd name="T11" fmla="*/ 522 h 706"/>
                <a:gd name="T12" fmla="*/ 128 w 688"/>
                <a:gd name="T13" fmla="*/ 626 h 706"/>
                <a:gd name="T14" fmla="*/ 248 w 688"/>
                <a:gd name="T15" fmla="*/ 690 h 706"/>
                <a:gd name="T16" fmla="*/ 354 w 688"/>
                <a:gd name="T17" fmla="*/ 706 h 706"/>
                <a:gd name="T18" fmla="*/ 442 w 688"/>
                <a:gd name="T19" fmla="*/ 696 h 706"/>
                <a:gd name="T20" fmla="*/ 524 w 688"/>
                <a:gd name="T21" fmla="*/ 664 h 706"/>
                <a:gd name="T22" fmla="*/ 452 w 688"/>
                <a:gd name="T23" fmla="*/ 690 h 706"/>
                <a:gd name="T24" fmla="*/ 378 w 688"/>
                <a:gd name="T25" fmla="*/ 700 h 706"/>
                <a:gd name="T26" fmla="*/ 430 w 688"/>
                <a:gd name="T27" fmla="*/ 692 h 706"/>
                <a:gd name="T28" fmla="*/ 490 w 688"/>
                <a:gd name="T29" fmla="*/ 666 h 706"/>
                <a:gd name="T30" fmla="*/ 492 w 688"/>
                <a:gd name="T31" fmla="*/ 660 h 706"/>
                <a:gd name="T32" fmla="*/ 354 w 688"/>
                <a:gd name="T33" fmla="*/ 690 h 706"/>
                <a:gd name="T34" fmla="*/ 266 w 688"/>
                <a:gd name="T35" fmla="*/ 678 h 706"/>
                <a:gd name="T36" fmla="*/ 258 w 688"/>
                <a:gd name="T37" fmla="*/ 680 h 706"/>
                <a:gd name="T38" fmla="*/ 290 w 688"/>
                <a:gd name="T39" fmla="*/ 694 h 706"/>
                <a:gd name="T40" fmla="*/ 188 w 688"/>
                <a:gd name="T41" fmla="*/ 656 h 706"/>
                <a:gd name="T42" fmla="*/ 114 w 688"/>
                <a:gd name="T43" fmla="*/ 602 h 706"/>
                <a:gd name="T44" fmla="*/ 64 w 688"/>
                <a:gd name="T45" fmla="*/ 536 h 706"/>
                <a:gd name="T46" fmla="*/ 22 w 688"/>
                <a:gd name="T47" fmla="*/ 418 h 706"/>
                <a:gd name="T48" fmla="*/ 16 w 688"/>
                <a:gd name="T49" fmla="*/ 308 h 706"/>
                <a:gd name="T50" fmla="*/ 20 w 688"/>
                <a:gd name="T51" fmla="*/ 308 h 706"/>
                <a:gd name="T52" fmla="*/ 34 w 688"/>
                <a:gd name="T53" fmla="*/ 244 h 706"/>
                <a:gd name="T54" fmla="*/ 50 w 688"/>
                <a:gd name="T55" fmla="*/ 206 h 706"/>
                <a:gd name="T56" fmla="*/ 60 w 688"/>
                <a:gd name="T57" fmla="*/ 190 h 706"/>
                <a:gd name="T58" fmla="*/ 116 w 688"/>
                <a:gd name="T59" fmla="*/ 114 h 706"/>
                <a:gd name="T60" fmla="*/ 170 w 688"/>
                <a:gd name="T61" fmla="*/ 70 h 706"/>
                <a:gd name="T62" fmla="*/ 104 w 688"/>
                <a:gd name="T63" fmla="*/ 124 h 706"/>
                <a:gd name="T64" fmla="*/ 168 w 688"/>
                <a:gd name="T65" fmla="*/ 68 h 706"/>
                <a:gd name="T66" fmla="*/ 284 w 688"/>
                <a:gd name="T67" fmla="*/ 20 h 706"/>
                <a:gd name="T68" fmla="*/ 336 w 688"/>
                <a:gd name="T69" fmla="*/ 14 h 706"/>
                <a:gd name="T70" fmla="*/ 390 w 688"/>
                <a:gd name="T71" fmla="*/ 18 h 706"/>
                <a:gd name="T72" fmla="*/ 488 w 688"/>
                <a:gd name="T73" fmla="*/ 44 h 706"/>
                <a:gd name="T74" fmla="*/ 574 w 688"/>
                <a:gd name="T75" fmla="*/ 98 h 706"/>
                <a:gd name="T76" fmla="*/ 638 w 688"/>
                <a:gd name="T77" fmla="*/ 174 h 706"/>
                <a:gd name="T78" fmla="*/ 672 w 688"/>
                <a:gd name="T79" fmla="*/ 242 h 706"/>
                <a:gd name="T80" fmla="*/ 678 w 688"/>
                <a:gd name="T81" fmla="*/ 256 h 706"/>
                <a:gd name="T82" fmla="*/ 688 w 688"/>
                <a:gd name="T83" fmla="*/ 264 h 706"/>
                <a:gd name="T84" fmla="*/ 648 w 688"/>
                <a:gd name="T85" fmla="*/ 178 h 706"/>
                <a:gd name="T86" fmla="*/ 574 w 688"/>
                <a:gd name="T87" fmla="*/ 94 h 706"/>
                <a:gd name="T88" fmla="*/ 466 w 688"/>
                <a:gd name="T89" fmla="*/ 26 h 706"/>
                <a:gd name="T90" fmla="*/ 506 w 688"/>
                <a:gd name="T91" fmla="*/ 42 h 706"/>
                <a:gd name="T92" fmla="*/ 586 w 688"/>
                <a:gd name="T93" fmla="*/ 90 h 706"/>
                <a:gd name="T94" fmla="*/ 592 w 688"/>
                <a:gd name="T95" fmla="*/ 94 h 706"/>
                <a:gd name="T96" fmla="*/ 466 w 688"/>
                <a:gd name="T97" fmla="*/ 1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8" h="706">
                  <a:moveTo>
                    <a:pt x="354" y="0"/>
                  </a:moveTo>
                  <a:lnTo>
                    <a:pt x="354" y="0"/>
                  </a:lnTo>
                  <a:lnTo>
                    <a:pt x="318" y="2"/>
                  </a:lnTo>
                  <a:lnTo>
                    <a:pt x="282" y="8"/>
                  </a:lnTo>
                  <a:lnTo>
                    <a:pt x="248" y="16"/>
                  </a:lnTo>
                  <a:lnTo>
                    <a:pt x="216" y="28"/>
                  </a:lnTo>
                  <a:lnTo>
                    <a:pt x="186" y="42"/>
                  </a:lnTo>
                  <a:lnTo>
                    <a:pt x="156" y="60"/>
                  </a:lnTo>
                  <a:lnTo>
                    <a:pt x="128" y="80"/>
                  </a:lnTo>
                  <a:lnTo>
                    <a:pt x="104" y="104"/>
                  </a:lnTo>
                  <a:lnTo>
                    <a:pt x="80" y="128"/>
                  </a:lnTo>
                  <a:lnTo>
                    <a:pt x="60" y="156"/>
                  </a:lnTo>
                  <a:lnTo>
                    <a:pt x="42" y="186"/>
                  </a:lnTo>
                  <a:lnTo>
                    <a:pt x="28" y="216"/>
                  </a:lnTo>
                  <a:lnTo>
                    <a:pt x="16" y="248"/>
                  </a:lnTo>
                  <a:lnTo>
                    <a:pt x="8" y="282"/>
                  </a:lnTo>
                  <a:lnTo>
                    <a:pt x="2" y="318"/>
                  </a:lnTo>
                  <a:lnTo>
                    <a:pt x="0" y="354"/>
                  </a:lnTo>
                  <a:lnTo>
                    <a:pt x="0" y="354"/>
                  </a:lnTo>
                  <a:lnTo>
                    <a:pt x="2" y="390"/>
                  </a:lnTo>
                  <a:lnTo>
                    <a:pt x="8" y="424"/>
                  </a:lnTo>
                  <a:lnTo>
                    <a:pt x="16" y="458"/>
                  </a:lnTo>
                  <a:lnTo>
                    <a:pt x="28" y="490"/>
                  </a:lnTo>
                  <a:lnTo>
                    <a:pt x="42" y="522"/>
                  </a:lnTo>
                  <a:lnTo>
                    <a:pt x="60" y="550"/>
                  </a:lnTo>
                  <a:lnTo>
                    <a:pt x="80" y="578"/>
                  </a:lnTo>
                  <a:lnTo>
                    <a:pt x="104" y="604"/>
                  </a:lnTo>
                  <a:lnTo>
                    <a:pt x="128" y="626"/>
                  </a:lnTo>
                  <a:lnTo>
                    <a:pt x="156" y="646"/>
                  </a:lnTo>
                  <a:lnTo>
                    <a:pt x="186" y="664"/>
                  </a:lnTo>
                  <a:lnTo>
                    <a:pt x="216" y="678"/>
                  </a:lnTo>
                  <a:lnTo>
                    <a:pt x="248" y="690"/>
                  </a:lnTo>
                  <a:lnTo>
                    <a:pt x="282" y="700"/>
                  </a:lnTo>
                  <a:lnTo>
                    <a:pt x="318" y="704"/>
                  </a:lnTo>
                  <a:lnTo>
                    <a:pt x="354" y="706"/>
                  </a:lnTo>
                  <a:lnTo>
                    <a:pt x="354" y="706"/>
                  </a:lnTo>
                  <a:lnTo>
                    <a:pt x="376" y="706"/>
                  </a:lnTo>
                  <a:lnTo>
                    <a:pt x="398" y="704"/>
                  </a:lnTo>
                  <a:lnTo>
                    <a:pt x="420" y="700"/>
                  </a:lnTo>
                  <a:lnTo>
                    <a:pt x="442" y="696"/>
                  </a:lnTo>
                  <a:lnTo>
                    <a:pt x="464" y="690"/>
                  </a:lnTo>
                  <a:lnTo>
                    <a:pt x="484" y="682"/>
                  </a:lnTo>
                  <a:lnTo>
                    <a:pt x="504" y="672"/>
                  </a:lnTo>
                  <a:lnTo>
                    <a:pt x="524" y="664"/>
                  </a:lnTo>
                  <a:lnTo>
                    <a:pt x="524" y="664"/>
                  </a:lnTo>
                  <a:lnTo>
                    <a:pt x="498" y="674"/>
                  </a:lnTo>
                  <a:lnTo>
                    <a:pt x="474" y="682"/>
                  </a:lnTo>
                  <a:lnTo>
                    <a:pt x="452" y="690"/>
                  </a:lnTo>
                  <a:lnTo>
                    <a:pt x="432" y="694"/>
                  </a:lnTo>
                  <a:lnTo>
                    <a:pt x="398" y="698"/>
                  </a:lnTo>
                  <a:lnTo>
                    <a:pt x="378" y="700"/>
                  </a:lnTo>
                  <a:lnTo>
                    <a:pt x="378" y="700"/>
                  </a:lnTo>
                  <a:lnTo>
                    <a:pt x="374" y="700"/>
                  </a:lnTo>
                  <a:lnTo>
                    <a:pt x="374" y="700"/>
                  </a:lnTo>
                  <a:lnTo>
                    <a:pt x="404" y="696"/>
                  </a:lnTo>
                  <a:lnTo>
                    <a:pt x="430" y="692"/>
                  </a:lnTo>
                  <a:lnTo>
                    <a:pt x="450" y="686"/>
                  </a:lnTo>
                  <a:lnTo>
                    <a:pt x="468" y="680"/>
                  </a:lnTo>
                  <a:lnTo>
                    <a:pt x="482" y="672"/>
                  </a:lnTo>
                  <a:lnTo>
                    <a:pt x="490" y="666"/>
                  </a:lnTo>
                  <a:lnTo>
                    <a:pt x="498" y="662"/>
                  </a:lnTo>
                  <a:lnTo>
                    <a:pt x="498" y="662"/>
                  </a:lnTo>
                  <a:lnTo>
                    <a:pt x="492" y="660"/>
                  </a:lnTo>
                  <a:lnTo>
                    <a:pt x="492" y="660"/>
                  </a:lnTo>
                  <a:lnTo>
                    <a:pt x="458" y="674"/>
                  </a:lnTo>
                  <a:lnTo>
                    <a:pt x="424" y="682"/>
                  </a:lnTo>
                  <a:lnTo>
                    <a:pt x="390" y="688"/>
                  </a:lnTo>
                  <a:lnTo>
                    <a:pt x="354" y="690"/>
                  </a:lnTo>
                  <a:lnTo>
                    <a:pt x="354" y="690"/>
                  </a:lnTo>
                  <a:lnTo>
                    <a:pt x="324" y="688"/>
                  </a:lnTo>
                  <a:lnTo>
                    <a:pt x="294" y="686"/>
                  </a:lnTo>
                  <a:lnTo>
                    <a:pt x="266" y="678"/>
                  </a:lnTo>
                  <a:lnTo>
                    <a:pt x="238" y="670"/>
                  </a:lnTo>
                  <a:lnTo>
                    <a:pt x="238" y="670"/>
                  </a:lnTo>
                  <a:lnTo>
                    <a:pt x="246" y="676"/>
                  </a:lnTo>
                  <a:lnTo>
                    <a:pt x="258" y="680"/>
                  </a:lnTo>
                  <a:lnTo>
                    <a:pt x="286" y="690"/>
                  </a:lnTo>
                  <a:lnTo>
                    <a:pt x="320" y="700"/>
                  </a:lnTo>
                  <a:lnTo>
                    <a:pt x="320" y="700"/>
                  </a:lnTo>
                  <a:lnTo>
                    <a:pt x="290" y="694"/>
                  </a:lnTo>
                  <a:lnTo>
                    <a:pt x="262" y="686"/>
                  </a:lnTo>
                  <a:lnTo>
                    <a:pt x="234" y="678"/>
                  </a:lnTo>
                  <a:lnTo>
                    <a:pt x="210" y="668"/>
                  </a:lnTo>
                  <a:lnTo>
                    <a:pt x="188" y="656"/>
                  </a:lnTo>
                  <a:lnTo>
                    <a:pt x="166" y="644"/>
                  </a:lnTo>
                  <a:lnTo>
                    <a:pt x="148" y="630"/>
                  </a:lnTo>
                  <a:lnTo>
                    <a:pt x="130" y="616"/>
                  </a:lnTo>
                  <a:lnTo>
                    <a:pt x="114" y="602"/>
                  </a:lnTo>
                  <a:lnTo>
                    <a:pt x="100" y="586"/>
                  </a:lnTo>
                  <a:lnTo>
                    <a:pt x="86" y="570"/>
                  </a:lnTo>
                  <a:lnTo>
                    <a:pt x="74" y="554"/>
                  </a:lnTo>
                  <a:lnTo>
                    <a:pt x="64" y="536"/>
                  </a:lnTo>
                  <a:lnTo>
                    <a:pt x="56" y="520"/>
                  </a:lnTo>
                  <a:lnTo>
                    <a:pt x="40" y="484"/>
                  </a:lnTo>
                  <a:lnTo>
                    <a:pt x="30" y="450"/>
                  </a:lnTo>
                  <a:lnTo>
                    <a:pt x="22" y="418"/>
                  </a:lnTo>
                  <a:lnTo>
                    <a:pt x="18" y="388"/>
                  </a:lnTo>
                  <a:lnTo>
                    <a:pt x="16" y="362"/>
                  </a:lnTo>
                  <a:lnTo>
                    <a:pt x="14" y="322"/>
                  </a:lnTo>
                  <a:lnTo>
                    <a:pt x="16" y="308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20" y="308"/>
                  </a:lnTo>
                  <a:lnTo>
                    <a:pt x="20" y="308"/>
                  </a:lnTo>
                  <a:lnTo>
                    <a:pt x="26" y="276"/>
                  </a:lnTo>
                  <a:lnTo>
                    <a:pt x="36" y="244"/>
                  </a:lnTo>
                  <a:lnTo>
                    <a:pt x="36" y="244"/>
                  </a:lnTo>
                  <a:lnTo>
                    <a:pt x="34" y="244"/>
                  </a:lnTo>
                  <a:lnTo>
                    <a:pt x="34" y="244"/>
                  </a:lnTo>
                  <a:lnTo>
                    <a:pt x="38" y="230"/>
                  </a:lnTo>
                  <a:lnTo>
                    <a:pt x="44" y="218"/>
                  </a:lnTo>
                  <a:lnTo>
                    <a:pt x="50" y="206"/>
                  </a:lnTo>
                  <a:lnTo>
                    <a:pt x="50" y="206"/>
                  </a:lnTo>
                  <a:lnTo>
                    <a:pt x="48" y="210"/>
                  </a:lnTo>
                  <a:lnTo>
                    <a:pt x="48" y="210"/>
                  </a:lnTo>
                  <a:lnTo>
                    <a:pt x="60" y="190"/>
                  </a:lnTo>
                  <a:lnTo>
                    <a:pt x="72" y="170"/>
                  </a:lnTo>
                  <a:lnTo>
                    <a:pt x="84" y="150"/>
                  </a:lnTo>
                  <a:lnTo>
                    <a:pt x="100" y="132"/>
                  </a:lnTo>
                  <a:lnTo>
                    <a:pt x="116" y="114"/>
                  </a:lnTo>
                  <a:lnTo>
                    <a:pt x="132" y="98"/>
                  </a:lnTo>
                  <a:lnTo>
                    <a:pt x="150" y="84"/>
                  </a:lnTo>
                  <a:lnTo>
                    <a:pt x="170" y="70"/>
                  </a:lnTo>
                  <a:lnTo>
                    <a:pt x="170" y="70"/>
                  </a:lnTo>
                  <a:lnTo>
                    <a:pt x="146" y="86"/>
                  </a:lnTo>
                  <a:lnTo>
                    <a:pt x="124" y="104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118" y="108"/>
                  </a:lnTo>
                  <a:lnTo>
                    <a:pt x="136" y="92"/>
                  </a:lnTo>
                  <a:lnTo>
                    <a:pt x="152" y="80"/>
                  </a:lnTo>
                  <a:lnTo>
                    <a:pt x="168" y="68"/>
                  </a:lnTo>
                  <a:lnTo>
                    <a:pt x="202" y="50"/>
                  </a:lnTo>
                  <a:lnTo>
                    <a:pt x="234" y="36"/>
                  </a:lnTo>
                  <a:lnTo>
                    <a:pt x="262" y="26"/>
                  </a:lnTo>
                  <a:lnTo>
                    <a:pt x="284" y="20"/>
                  </a:lnTo>
                  <a:lnTo>
                    <a:pt x="304" y="16"/>
                  </a:lnTo>
                  <a:lnTo>
                    <a:pt x="304" y="16"/>
                  </a:lnTo>
                  <a:lnTo>
                    <a:pt x="316" y="14"/>
                  </a:lnTo>
                  <a:lnTo>
                    <a:pt x="336" y="14"/>
                  </a:lnTo>
                  <a:lnTo>
                    <a:pt x="360" y="14"/>
                  </a:lnTo>
                  <a:lnTo>
                    <a:pt x="364" y="16"/>
                  </a:lnTo>
                  <a:lnTo>
                    <a:pt x="364" y="16"/>
                  </a:lnTo>
                  <a:lnTo>
                    <a:pt x="390" y="18"/>
                  </a:lnTo>
                  <a:lnTo>
                    <a:pt x="416" y="22"/>
                  </a:lnTo>
                  <a:lnTo>
                    <a:pt x="442" y="28"/>
                  </a:lnTo>
                  <a:lnTo>
                    <a:pt x="466" y="36"/>
                  </a:lnTo>
                  <a:lnTo>
                    <a:pt x="488" y="44"/>
                  </a:lnTo>
                  <a:lnTo>
                    <a:pt x="512" y="56"/>
                  </a:lnTo>
                  <a:lnTo>
                    <a:pt x="534" y="68"/>
                  </a:lnTo>
                  <a:lnTo>
                    <a:pt x="554" y="82"/>
                  </a:lnTo>
                  <a:lnTo>
                    <a:pt x="574" y="98"/>
                  </a:lnTo>
                  <a:lnTo>
                    <a:pt x="592" y="116"/>
                  </a:lnTo>
                  <a:lnTo>
                    <a:pt x="608" y="134"/>
                  </a:lnTo>
                  <a:lnTo>
                    <a:pt x="624" y="152"/>
                  </a:lnTo>
                  <a:lnTo>
                    <a:pt x="638" y="174"/>
                  </a:lnTo>
                  <a:lnTo>
                    <a:pt x="650" y="196"/>
                  </a:lnTo>
                  <a:lnTo>
                    <a:pt x="662" y="218"/>
                  </a:lnTo>
                  <a:lnTo>
                    <a:pt x="672" y="242"/>
                  </a:lnTo>
                  <a:lnTo>
                    <a:pt x="672" y="242"/>
                  </a:lnTo>
                  <a:lnTo>
                    <a:pt x="674" y="244"/>
                  </a:lnTo>
                  <a:lnTo>
                    <a:pt x="674" y="244"/>
                  </a:lnTo>
                  <a:lnTo>
                    <a:pt x="674" y="250"/>
                  </a:lnTo>
                  <a:lnTo>
                    <a:pt x="678" y="256"/>
                  </a:lnTo>
                  <a:lnTo>
                    <a:pt x="678" y="256"/>
                  </a:lnTo>
                  <a:lnTo>
                    <a:pt x="682" y="262"/>
                  </a:lnTo>
                  <a:lnTo>
                    <a:pt x="686" y="266"/>
                  </a:lnTo>
                  <a:lnTo>
                    <a:pt x="688" y="264"/>
                  </a:lnTo>
                  <a:lnTo>
                    <a:pt x="688" y="264"/>
                  </a:lnTo>
                  <a:lnTo>
                    <a:pt x="678" y="232"/>
                  </a:lnTo>
                  <a:lnTo>
                    <a:pt x="664" y="204"/>
                  </a:lnTo>
                  <a:lnTo>
                    <a:pt x="648" y="178"/>
                  </a:lnTo>
                  <a:lnTo>
                    <a:pt x="632" y="152"/>
                  </a:lnTo>
                  <a:lnTo>
                    <a:pt x="614" y="132"/>
                  </a:lnTo>
                  <a:lnTo>
                    <a:pt x="594" y="112"/>
                  </a:lnTo>
                  <a:lnTo>
                    <a:pt x="574" y="94"/>
                  </a:lnTo>
                  <a:lnTo>
                    <a:pt x="556" y="78"/>
                  </a:lnTo>
                  <a:lnTo>
                    <a:pt x="518" y="54"/>
                  </a:lnTo>
                  <a:lnTo>
                    <a:pt x="488" y="36"/>
                  </a:lnTo>
                  <a:lnTo>
                    <a:pt x="466" y="26"/>
                  </a:lnTo>
                  <a:lnTo>
                    <a:pt x="460" y="24"/>
                  </a:lnTo>
                  <a:lnTo>
                    <a:pt x="460" y="24"/>
                  </a:lnTo>
                  <a:lnTo>
                    <a:pt x="484" y="32"/>
                  </a:lnTo>
                  <a:lnTo>
                    <a:pt x="506" y="42"/>
                  </a:lnTo>
                  <a:lnTo>
                    <a:pt x="528" y="52"/>
                  </a:lnTo>
                  <a:lnTo>
                    <a:pt x="548" y="64"/>
                  </a:lnTo>
                  <a:lnTo>
                    <a:pt x="568" y="78"/>
                  </a:lnTo>
                  <a:lnTo>
                    <a:pt x="586" y="90"/>
                  </a:lnTo>
                  <a:lnTo>
                    <a:pt x="602" y="104"/>
                  </a:lnTo>
                  <a:lnTo>
                    <a:pt x="618" y="120"/>
                  </a:lnTo>
                  <a:lnTo>
                    <a:pt x="618" y="120"/>
                  </a:lnTo>
                  <a:lnTo>
                    <a:pt x="592" y="94"/>
                  </a:lnTo>
                  <a:lnTo>
                    <a:pt x="564" y="70"/>
                  </a:lnTo>
                  <a:lnTo>
                    <a:pt x="534" y="50"/>
                  </a:lnTo>
                  <a:lnTo>
                    <a:pt x="500" y="32"/>
                  </a:lnTo>
                  <a:lnTo>
                    <a:pt x="466" y="18"/>
                  </a:lnTo>
                  <a:lnTo>
                    <a:pt x="430" y="8"/>
                  </a:lnTo>
                  <a:lnTo>
                    <a:pt x="392" y="2"/>
                  </a:lnTo>
                  <a:lnTo>
                    <a:pt x="3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7277100" y="4749800"/>
              <a:ext cx="1114425" cy="1089025"/>
            </a:xfrm>
            <a:custGeom>
              <a:avLst/>
              <a:gdLst>
                <a:gd name="T0" fmla="*/ 156 w 702"/>
                <a:gd name="T1" fmla="*/ 56 h 686"/>
                <a:gd name="T2" fmla="*/ 182 w 702"/>
                <a:gd name="T3" fmla="*/ 94 h 686"/>
                <a:gd name="T4" fmla="*/ 164 w 702"/>
                <a:gd name="T5" fmla="*/ 84 h 686"/>
                <a:gd name="T6" fmla="*/ 134 w 702"/>
                <a:gd name="T7" fmla="*/ 112 h 686"/>
                <a:gd name="T8" fmla="*/ 92 w 702"/>
                <a:gd name="T9" fmla="*/ 144 h 686"/>
                <a:gd name="T10" fmla="*/ 42 w 702"/>
                <a:gd name="T11" fmla="*/ 204 h 686"/>
                <a:gd name="T12" fmla="*/ 70 w 702"/>
                <a:gd name="T13" fmla="*/ 238 h 686"/>
                <a:gd name="T14" fmla="*/ 52 w 702"/>
                <a:gd name="T15" fmla="*/ 240 h 686"/>
                <a:gd name="T16" fmla="*/ 40 w 702"/>
                <a:gd name="T17" fmla="*/ 224 h 686"/>
                <a:gd name="T18" fmla="*/ 30 w 702"/>
                <a:gd name="T19" fmla="*/ 204 h 686"/>
                <a:gd name="T20" fmla="*/ 24 w 702"/>
                <a:gd name="T21" fmla="*/ 280 h 686"/>
                <a:gd name="T22" fmla="*/ 52 w 702"/>
                <a:gd name="T23" fmla="*/ 278 h 686"/>
                <a:gd name="T24" fmla="*/ 76 w 702"/>
                <a:gd name="T25" fmla="*/ 298 h 686"/>
                <a:gd name="T26" fmla="*/ 110 w 702"/>
                <a:gd name="T27" fmla="*/ 340 h 686"/>
                <a:gd name="T28" fmla="*/ 152 w 702"/>
                <a:gd name="T29" fmla="*/ 366 h 686"/>
                <a:gd name="T30" fmla="*/ 168 w 702"/>
                <a:gd name="T31" fmla="*/ 428 h 686"/>
                <a:gd name="T32" fmla="*/ 146 w 702"/>
                <a:gd name="T33" fmla="*/ 496 h 686"/>
                <a:gd name="T34" fmla="*/ 142 w 702"/>
                <a:gd name="T35" fmla="*/ 580 h 686"/>
                <a:gd name="T36" fmla="*/ 150 w 702"/>
                <a:gd name="T37" fmla="*/ 608 h 686"/>
                <a:gd name="T38" fmla="*/ 98 w 702"/>
                <a:gd name="T39" fmla="*/ 542 h 686"/>
                <a:gd name="T40" fmla="*/ 70 w 702"/>
                <a:gd name="T41" fmla="*/ 476 h 686"/>
                <a:gd name="T42" fmla="*/ 16 w 702"/>
                <a:gd name="T43" fmla="*/ 348 h 686"/>
                <a:gd name="T44" fmla="*/ 4 w 702"/>
                <a:gd name="T45" fmla="*/ 374 h 686"/>
                <a:gd name="T46" fmla="*/ 272 w 702"/>
                <a:gd name="T47" fmla="*/ 676 h 686"/>
                <a:gd name="T48" fmla="*/ 248 w 702"/>
                <a:gd name="T49" fmla="*/ 634 h 686"/>
                <a:gd name="T50" fmla="*/ 320 w 702"/>
                <a:gd name="T51" fmla="*/ 628 h 686"/>
                <a:gd name="T52" fmla="*/ 332 w 702"/>
                <a:gd name="T53" fmla="*/ 648 h 686"/>
                <a:gd name="T54" fmla="*/ 388 w 702"/>
                <a:gd name="T55" fmla="*/ 648 h 686"/>
                <a:gd name="T56" fmla="*/ 468 w 702"/>
                <a:gd name="T57" fmla="*/ 648 h 686"/>
                <a:gd name="T58" fmla="*/ 438 w 702"/>
                <a:gd name="T59" fmla="*/ 676 h 686"/>
                <a:gd name="T60" fmla="*/ 702 w 702"/>
                <a:gd name="T61" fmla="*/ 326 h 686"/>
                <a:gd name="T62" fmla="*/ 452 w 702"/>
                <a:gd name="T63" fmla="*/ 12 h 686"/>
                <a:gd name="T64" fmla="*/ 658 w 702"/>
                <a:gd name="T65" fmla="*/ 228 h 686"/>
                <a:gd name="T66" fmla="*/ 620 w 702"/>
                <a:gd name="T67" fmla="*/ 196 h 686"/>
                <a:gd name="T68" fmla="*/ 586 w 702"/>
                <a:gd name="T69" fmla="*/ 244 h 686"/>
                <a:gd name="T70" fmla="*/ 550 w 702"/>
                <a:gd name="T71" fmla="*/ 216 h 686"/>
                <a:gd name="T72" fmla="*/ 574 w 702"/>
                <a:gd name="T73" fmla="*/ 260 h 686"/>
                <a:gd name="T74" fmla="*/ 604 w 702"/>
                <a:gd name="T75" fmla="*/ 278 h 686"/>
                <a:gd name="T76" fmla="*/ 596 w 702"/>
                <a:gd name="T77" fmla="*/ 352 h 686"/>
                <a:gd name="T78" fmla="*/ 574 w 702"/>
                <a:gd name="T79" fmla="*/ 446 h 686"/>
                <a:gd name="T80" fmla="*/ 498 w 702"/>
                <a:gd name="T81" fmla="*/ 528 h 686"/>
                <a:gd name="T82" fmla="*/ 462 w 702"/>
                <a:gd name="T83" fmla="*/ 498 h 686"/>
                <a:gd name="T84" fmla="*/ 462 w 702"/>
                <a:gd name="T85" fmla="*/ 424 h 686"/>
                <a:gd name="T86" fmla="*/ 436 w 702"/>
                <a:gd name="T87" fmla="*/ 346 h 686"/>
                <a:gd name="T88" fmla="*/ 398 w 702"/>
                <a:gd name="T89" fmla="*/ 310 h 686"/>
                <a:gd name="T90" fmla="*/ 314 w 702"/>
                <a:gd name="T91" fmla="*/ 318 h 686"/>
                <a:gd name="T92" fmla="*/ 288 w 702"/>
                <a:gd name="T93" fmla="*/ 276 h 686"/>
                <a:gd name="T94" fmla="*/ 292 w 702"/>
                <a:gd name="T95" fmla="*/ 248 h 686"/>
                <a:gd name="T96" fmla="*/ 324 w 702"/>
                <a:gd name="T97" fmla="*/ 168 h 686"/>
                <a:gd name="T98" fmla="*/ 382 w 702"/>
                <a:gd name="T99" fmla="*/ 144 h 686"/>
                <a:gd name="T100" fmla="*/ 418 w 702"/>
                <a:gd name="T101" fmla="*/ 160 h 686"/>
                <a:gd name="T102" fmla="*/ 468 w 702"/>
                <a:gd name="T103" fmla="*/ 162 h 686"/>
                <a:gd name="T104" fmla="*/ 524 w 702"/>
                <a:gd name="T105" fmla="*/ 162 h 686"/>
                <a:gd name="T106" fmla="*/ 516 w 702"/>
                <a:gd name="T107" fmla="*/ 148 h 686"/>
                <a:gd name="T108" fmla="*/ 478 w 702"/>
                <a:gd name="T109" fmla="*/ 134 h 686"/>
                <a:gd name="T110" fmla="*/ 510 w 702"/>
                <a:gd name="T111" fmla="*/ 120 h 686"/>
                <a:gd name="T112" fmla="*/ 472 w 702"/>
                <a:gd name="T113" fmla="*/ 108 h 686"/>
                <a:gd name="T114" fmla="*/ 430 w 702"/>
                <a:gd name="T115" fmla="*/ 112 h 686"/>
                <a:gd name="T116" fmla="*/ 378 w 702"/>
                <a:gd name="T117" fmla="*/ 124 h 686"/>
                <a:gd name="T118" fmla="*/ 386 w 702"/>
                <a:gd name="T119" fmla="*/ 102 h 686"/>
                <a:gd name="T120" fmla="*/ 342 w 702"/>
                <a:gd name="T121" fmla="*/ 60 h 686"/>
                <a:gd name="T122" fmla="*/ 290 w 702"/>
                <a:gd name="T123" fmla="*/ 54 h 686"/>
                <a:gd name="T124" fmla="*/ 364 w 702"/>
                <a:gd name="T125" fmla="*/ 22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02" h="686">
                  <a:moveTo>
                    <a:pt x="346" y="0"/>
                  </a:moveTo>
                  <a:lnTo>
                    <a:pt x="346" y="0"/>
                  </a:lnTo>
                  <a:lnTo>
                    <a:pt x="322" y="0"/>
                  </a:lnTo>
                  <a:lnTo>
                    <a:pt x="302" y="0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70" y="6"/>
                  </a:lnTo>
                  <a:lnTo>
                    <a:pt x="248" y="12"/>
                  </a:lnTo>
                  <a:lnTo>
                    <a:pt x="220" y="22"/>
                  </a:lnTo>
                  <a:lnTo>
                    <a:pt x="188" y="36"/>
                  </a:lnTo>
                  <a:lnTo>
                    <a:pt x="154" y="54"/>
                  </a:lnTo>
                  <a:lnTo>
                    <a:pt x="138" y="66"/>
                  </a:lnTo>
                  <a:lnTo>
                    <a:pt x="122" y="78"/>
                  </a:lnTo>
                  <a:lnTo>
                    <a:pt x="104" y="94"/>
                  </a:lnTo>
                  <a:lnTo>
                    <a:pt x="90" y="110"/>
                  </a:lnTo>
                  <a:lnTo>
                    <a:pt x="90" y="110"/>
                  </a:lnTo>
                  <a:lnTo>
                    <a:pt x="110" y="90"/>
                  </a:lnTo>
                  <a:lnTo>
                    <a:pt x="132" y="72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74" y="48"/>
                  </a:lnTo>
                  <a:lnTo>
                    <a:pt x="182" y="46"/>
                  </a:lnTo>
                  <a:lnTo>
                    <a:pt x="190" y="46"/>
                  </a:lnTo>
                  <a:lnTo>
                    <a:pt x="198" y="50"/>
                  </a:lnTo>
                  <a:lnTo>
                    <a:pt x="198" y="50"/>
                  </a:lnTo>
                  <a:lnTo>
                    <a:pt x="196" y="54"/>
                  </a:lnTo>
                  <a:lnTo>
                    <a:pt x="196" y="54"/>
                  </a:lnTo>
                  <a:lnTo>
                    <a:pt x="192" y="58"/>
                  </a:lnTo>
                  <a:lnTo>
                    <a:pt x="190" y="64"/>
                  </a:lnTo>
                  <a:lnTo>
                    <a:pt x="190" y="64"/>
                  </a:lnTo>
                  <a:lnTo>
                    <a:pt x="190" y="70"/>
                  </a:lnTo>
                  <a:lnTo>
                    <a:pt x="188" y="74"/>
                  </a:lnTo>
                  <a:lnTo>
                    <a:pt x="188" y="74"/>
                  </a:lnTo>
                  <a:lnTo>
                    <a:pt x="184" y="76"/>
                  </a:lnTo>
                  <a:lnTo>
                    <a:pt x="184" y="76"/>
                  </a:lnTo>
                  <a:lnTo>
                    <a:pt x="182" y="78"/>
                  </a:lnTo>
                  <a:lnTo>
                    <a:pt x="182" y="80"/>
                  </a:lnTo>
                  <a:lnTo>
                    <a:pt x="182" y="80"/>
                  </a:lnTo>
                  <a:lnTo>
                    <a:pt x="182" y="88"/>
                  </a:lnTo>
                  <a:lnTo>
                    <a:pt x="182" y="94"/>
                  </a:lnTo>
                  <a:lnTo>
                    <a:pt x="180" y="98"/>
                  </a:lnTo>
                  <a:lnTo>
                    <a:pt x="176" y="102"/>
                  </a:lnTo>
                  <a:lnTo>
                    <a:pt x="176" y="102"/>
                  </a:lnTo>
                  <a:lnTo>
                    <a:pt x="170" y="102"/>
                  </a:lnTo>
                  <a:lnTo>
                    <a:pt x="170" y="102"/>
                  </a:lnTo>
                  <a:lnTo>
                    <a:pt x="166" y="102"/>
                  </a:lnTo>
                  <a:lnTo>
                    <a:pt x="166" y="102"/>
                  </a:lnTo>
                  <a:lnTo>
                    <a:pt x="164" y="98"/>
                  </a:lnTo>
                  <a:lnTo>
                    <a:pt x="164" y="96"/>
                  </a:lnTo>
                  <a:lnTo>
                    <a:pt x="170" y="90"/>
                  </a:lnTo>
                  <a:lnTo>
                    <a:pt x="170" y="90"/>
                  </a:lnTo>
                  <a:lnTo>
                    <a:pt x="170" y="90"/>
                  </a:lnTo>
                  <a:lnTo>
                    <a:pt x="168" y="88"/>
                  </a:lnTo>
                  <a:lnTo>
                    <a:pt x="168" y="88"/>
                  </a:lnTo>
                  <a:lnTo>
                    <a:pt x="168" y="86"/>
                  </a:lnTo>
                  <a:lnTo>
                    <a:pt x="166" y="84"/>
                  </a:lnTo>
                  <a:lnTo>
                    <a:pt x="164" y="84"/>
                  </a:lnTo>
                  <a:lnTo>
                    <a:pt x="164" y="84"/>
                  </a:lnTo>
                  <a:lnTo>
                    <a:pt x="164" y="84"/>
                  </a:lnTo>
                  <a:lnTo>
                    <a:pt x="164" y="84"/>
                  </a:lnTo>
                  <a:lnTo>
                    <a:pt x="158" y="88"/>
                  </a:lnTo>
                  <a:lnTo>
                    <a:pt x="154" y="90"/>
                  </a:lnTo>
                  <a:lnTo>
                    <a:pt x="148" y="94"/>
                  </a:lnTo>
                  <a:lnTo>
                    <a:pt x="148" y="94"/>
                  </a:lnTo>
                  <a:lnTo>
                    <a:pt x="148" y="98"/>
                  </a:lnTo>
                  <a:lnTo>
                    <a:pt x="146" y="102"/>
                  </a:lnTo>
                  <a:lnTo>
                    <a:pt x="146" y="102"/>
                  </a:lnTo>
                  <a:lnTo>
                    <a:pt x="152" y="104"/>
                  </a:lnTo>
                  <a:lnTo>
                    <a:pt x="152" y="104"/>
                  </a:lnTo>
                  <a:lnTo>
                    <a:pt x="152" y="108"/>
                  </a:lnTo>
                  <a:lnTo>
                    <a:pt x="152" y="108"/>
                  </a:lnTo>
                  <a:lnTo>
                    <a:pt x="150" y="114"/>
                  </a:lnTo>
                  <a:lnTo>
                    <a:pt x="150" y="114"/>
                  </a:lnTo>
                  <a:lnTo>
                    <a:pt x="150" y="114"/>
                  </a:lnTo>
                  <a:lnTo>
                    <a:pt x="146" y="114"/>
                  </a:lnTo>
                  <a:lnTo>
                    <a:pt x="146" y="114"/>
                  </a:lnTo>
                  <a:lnTo>
                    <a:pt x="144" y="114"/>
                  </a:lnTo>
                  <a:lnTo>
                    <a:pt x="144" y="114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28" y="110"/>
                  </a:lnTo>
                  <a:lnTo>
                    <a:pt x="128" y="110"/>
                  </a:lnTo>
                  <a:lnTo>
                    <a:pt x="128" y="110"/>
                  </a:lnTo>
                  <a:lnTo>
                    <a:pt x="128" y="110"/>
                  </a:lnTo>
                  <a:lnTo>
                    <a:pt x="124" y="112"/>
                  </a:lnTo>
                  <a:lnTo>
                    <a:pt x="124" y="114"/>
                  </a:lnTo>
                  <a:lnTo>
                    <a:pt x="124" y="114"/>
                  </a:lnTo>
                  <a:lnTo>
                    <a:pt x="114" y="120"/>
                  </a:lnTo>
                  <a:lnTo>
                    <a:pt x="114" y="120"/>
                  </a:lnTo>
                  <a:lnTo>
                    <a:pt x="114" y="120"/>
                  </a:lnTo>
                  <a:lnTo>
                    <a:pt x="112" y="122"/>
                  </a:lnTo>
                  <a:lnTo>
                    <a:pt x="112" y="122"/>
                  </a:lnTo>
                  <a:lnTo>
                    <a:pt x="110" y="130"/>
                  </a:lnTo>
                  <a:lnTo>
                    <a:pt x="110" y="130"/>
                  </a:lnTo>
                  <a:lnTo>
                    <a:pt x="108" y="132"/>
                  </a:lnTo>
                  <a:lnTo>
                    <a:pt x="102" y="134"/>
                  </a:lnTo>
                  <a:lnTo>
                    <a:pt x="102" y="134"/>
                  </a:lnTo>
                  <a:lnTo>
                    <a:pt x="96" y="136"/>
                  </a:lnTo>
                  <a:lnTo>
                    <a:pt x="94" y="138"/>
                  </a:lnTo>
                  <a:lnTo>
                    <a:pt x="92" y="144"/>
                  </a:lnTo>
                  <a:lnTo>
                    <a:pt x="92" y="144"/>
                  </a:lnTo>
                  <a:lnTo>
                    <a:pt x="86" y="150"/>
                  </a:lnTo>
                  <a:lnTo>
                    <a:pt x="86" y="150"/>
                  </a:lnTo>
                  <a:lnTo>
                    <a:pt x="78" y="156"/>
                  </a:lnTo>
                  <a:lnTo>
                    <a:pt x="72" y="160"/>
                  </a:lnTo>
                  <a:lnTo>
                    <a:pt x="72" y="160"/>
                  </a:lnTo>
                  <a:lnTo>
                    <a:pt x="70" y="162"/>
                  </a:lnTo>
                  <a:lnTo>
                    <a:pt x="66" y="168"/>
                  </a:lnTo>
                  <a:lnTo>
                    <a:pt x="66" y="168"/>
                  </a:lnTo>
                  <a:lnTo>
                    <a:pt x="66" y="172"/>
                  </a:lnTo>
                  <a:lnTo>
                    <a:pt x="64" y="176"/>
                  </a:lnTo>
                  <a:lnTo>
                    <a:pt x="64" y="176"/>
                  </a:lnTo>
                  <a:lnTo>
                    <a:pt x="62" y="186"/>
                  </a:lnTo>
                  <a:lnTo>
                    <a:pt x="62" y="186"/>
                  </a:lnTo>
                  <a:lnTo>
                    <a:pt x="60" y="192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52" y="198"/>
                  </a:lnTo>
                  <a:lnTo>
                    <a:pt x="52" y="198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38" y="206"/>
                  </a:lnTo>
                  <a:lnTo>
                    <a:pt x="38" y="210"/>
                  </a:lnTo>
                  <a:lnTo>
                    <a:pt x="38" y="210"/>
                  </a:lnTo>
                  <a:lnTo>
                    <a:pt x="40" y="212"/>
                  </a:lnTo>
                  <a:lnTo>
                    <a:pt x="42" y="214"/>
                  </a:lnTo>
                  <a:lnTo>
                    <a:pt x="42" y="214"/>
                  </a:lnTo>
                  <a:lnTo>
                    <a:pt x="48" y="216"/>
                  </a:lnTo>
                  <a:lnTo>
                    <a:pt x="48" y="216"/>
                  </a:lnTo>
                  <a:lnTo>
                    <a:pt x="48" y="222"/>
                  </a:lnTo>
                  <a:lnTo>
                    <a:pt x="48" y="222"/>
                  </a:lnTo>
                  <a:lnTo>
                    <a:pt x="48" y="226"/>
                  </a:lnTo>
                  <a:lnTo>
                    <a:pt x="46" y="230"/>
                  </a:lnTo>
                  <a:lnTo>
                    <a:pt x="48" y="230"/>
                  </a:lnTo>
                  <a:lnTo>
                    <a:pt x="48" y="230"/>
                  </a:lnTo>
                  <a:lnTo>
                    <a:pt x="54" y="232"/>
                  </a:lnTo>
                  <a:lnTo>
                    <a:pt x="60" y="232"/>
                  </a:lnTo>
                  <a:lnTo>
                    <a:pt x="66" y="236"/>
                  </a:lnTo>
                  <a:lnTo>
                    <a:pt x="70" y="238"/>
                  </a:lnTo>
                  <a:lnTo>
                    <a:pt x="70" y="238"/>
                  </a:lnTo>
                  <a:lnTo>
                    <a:pt x="68" y="244"/>
                  </a:lnTo>
                  <a:lnTo>
                    <a:pt x="68" y="244"/>
                  </a:lnTo>
                  <a:lnTo>
                    <a:pt x="66" y="246"/>
                  </a:lnTo>
                  <a:lnTo>
                    <a:pt x="64" y="248"/>
                  </a:lnTo>
                  <a:lnTo>
                    <a:pt x="64" y="248"/>
                  </a:lnTo>
                  <a:lnTo>
                    <a:pt x="64" y="248"/>
                  </a:lnTo>
                  <a:lnTo>
                    <a:pt x="64" y="248"/>
                  </a:lnTo>
                  <a:lnTo>
                    <a:pt x="64" y="246"/>
                  </a:lnTo>
                  <a:lnTo>
                    <a:pt x="62" y="244"/>
                  </a:lnTo>
                  <a:lnTo>
                    <a:pt x="62" y="244"/>
                  </a:lnTo>
                  <a:lnTo>
                    <a:pt x="60" y="240"/>
                  </a:lnTo>
                  <a:lnTo>
                    <a:pt x="58" y="240"/>
                  </a:lnTo>
                  <a:lnTo>
                    <a:pt x="58" y="240"/>
                  </a:lnTo>
                  <a:lnTo>
                    <a:pt x="58" y="238"/>
                  </a:lnTo>
                  <a:lnTo>
                    <a:pt x="58" y="238"/>
                  </a:lnTo>
                  <a:lnTo>
                    <a:pt x="54" y="240"/>
                  </a:lnTo>
                  <a:lnTo>
                    <a:pt x="54" y="240"/>
                  </a:lnTo>
                  <a:lnTo>
                    <a:pt x="52" y="240"/>
                  </a:lnTo>
                  <a:lnTo>
                    <a:pt x="52" y="240"/>
                  </a:lnTo>
                  <a:lnTo>
                    <a:pt x="52" y="240"/>
                  </a:lnTo>
                  <a:lnTo>
                    <a:pt x="52" y="240"/>
                  </a:lnTo>
                  <a:lnTo>
                    <a:pt x="50" y="240"/>
                  </a:lnTo>
                  <a:lnTo>
                    <a:pt x="46" y="238"/>
                  </a:lnTo>
                  <a:lnTo>
                    <a:pt x="46" y="238"/>
                  </a:lnTo>
                  <a:lnTo>
                    <a:pt x="46" y="236"/>
                  </a:lnTo>
                  <a:lnTo>
                    <a:pt x="46" y="236"/>
                  </a:lnTo>
                  <a:lnTo>
                    <a:pt x="44" y="236"/>
                  </a:lnTo>
                  <a:lnTo>
                    <a:pt x="44" y="236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6"/>
                  </a:lnTo>
                  <a:lnTo>
                    <a:pt x="44" y="236"/>
                  </a:lnTo>
                  <a:lnTo>
                    <a:pt x="46" y="232"/>
                  </a:lnTo>
                  <a:lnTo>
                    <a:pt x="46" y="228"/>
                  </a:lnTo>
                  <a:lnTo>
                    <a:pt x="46" y="228"/>
                  </a:lnTo>
                  <a:lnTo>
                    <a:pt x="44" y="226"/>
                  </a:lnTo>
                  <a:lnTo>
                    <a:pt x="40" y="224"/>
                  </a:lnTo>
                  <a:lnTo>
                    <a:pt x="40" y="224"/>
                  </a:lnTo>
                  <a:lnTo>
                    <a:pt x="40" y="224"/>
                  </a:lnTo>
                  <a:lnTo>
                    <a:pt x="40" y="224"/>
                  </a:lnTo>
                  <a:lnTo>
                    <a:pt x="40" y="224"/>
                  </a:lnTo>
                  <a:lnTo>
                    <a:pt x="40" y="224"/>
                  </a:lnTo>
                  <a:lnTo>
                    <a:pt x="40" y="224"/>
                  </a:lnTo>
                  <a:lnTo>
                    <a:pt x="34" y="220"/>
                  </a:lnTo>
                  <a:lnTo>
                    <a:pt x="34" y="220"/>
                  </a:lnTo>
                  <a:lnTo>
                    <a:pt x="34" y="220"/>
                  </a:lnTo>
                  <a:lnTo>
                    <a:pt x="34" y="220"/>
                  </a:lnTo>
                  <a:lnTo>
                    <a:pt x="32" y="220"/>
                  </a:lnTo>
                  <a:lnTo>
                    <a:pt x="32" y="220"/>
                  </a:lnTo>
                  <a:lnTo>
                    <a:pt x="30" y="218"/>
                  </a:lnTo>
                  <a:lnTo>
                    <a:pt x="30" y="218"/>
                  </a:lnTo>
                  <a:lnTo>
                    <a:pt x="32" y="210"/>
                  </a:lnTo>
                  <a:lnTo>
                    <a:pt x="32" y="210"/>
                  </a:lnTo>
                  <a:lnTo>
                    <a:pt x="34" y="204"/>
                  </a:lnTo>
                  <a:lnTo>
                    <a:pt x="34" y="204"/>
                  </a:lnTo>
                  <a:lnTo>
                    <a:pt x="34" y="196"/>
                  </a:lnTo>
                  <a:lnTo>
                    <a:pt x="34" y="196"/>
                  </a:lnTo>
                  <a:lnTo>
                    <a:pt x="36" y="192"/>
                  </a:lnTo>
                  <a:lnTo>
                    <a:pt x="36" y="192"/>
                  </a:lnTo>
                  <a:lnTo>
                    <a:pt x="30" y="204"/>
                  </a:lnTo>
                  <a:lnTo>
                    <a:pt x="24" y="216"/>
                  </a:lnTo>
                  <a:lnTo>
                    <a:pt x="20" y="230"/>
                  </a:lnTo>
                  <a:lnTo>
                    <a:pt x="20" y="230"/>
                  </a:lnTo>
                  <a:lnTo>
                    <a:pt x="22" y="230"/>
                  </a:lnTo>
                  <a:lnTo>
                    <a:pt x="22" y="230"/>
                  </a:lnTo>
                  <a:lnTo>
                    <a:pt x="22" y="230"/>
                  </a:lnTo>
                  <a:lnTo>
                    <a:pt x="22" y="230"/>
                  </a:lnTo>
                  <a:lnTo>
                    <a:pt x="24" y="230"/>
                  </a:lnTo>
                  <a:lnTo>
                    <a:pt x="24" y="232"/>
                  </a:lnTo>
                  <a:lnTo>
                    <a:pt x="24" y="232"/>
                  </a:lnTo>
                  <a:lnTo>
                    <a:pt x="26" y="240"/>
                  </a:lnTo>
                  <a:lnTo>
                    <a:pt x="26" y="240"/>
                  </a:lnTo>
                  <a:lnTo>
                    <a:pt x="24" y="250"/>
                  </a:lnTo>
                  <a:lnTo>
                    <a:pt x="24" y="250"/>
                  </a:lnTo>
                  <a:lnTo>
                    <a:pt x="26" y="260"/>
                  </a:lnTo>
                  <a:lnTo>
                    <a:pt x="26" y="264"/>
                  </a:lnTo>
                  <a:lnTo>
                    <a:pt x="26" y="264"/>
                  </a:lnTo>
                  <a:lnTo>
                    <a:pt x="22" y="274"/>
                  </a:lnTo>
                  <a:lnTo>
                    <a:pt x="22" y="274"/>
                  </a:lnTo>
                  <a:lnTo>
                    <a:pt x="24" y="280"/>
                  </a:lnTo>
                  <a:lnTo>
                    <a:pt x="26" y="286"/>
                  </a:lnTo>
                  <a:lnTo>
                    <a:pt x="26" y="286"/>
                  </a:lnTo>
                  <a:lnTo>
                    <a:pt x="28" y="290"/>
                  </a:lnTo>
                  <a:lnTo>
                    <a:pt x="28" y="290"/>
                  </a:lnTo>
                  <a:lnTo>
                    <a:pt x="28" y="292"/>
                  </a:lnTo>
                  <a:lnTo>
                    <a:pt x="28" y="294"/>
                  </a:lnTo>
                  <a:lnTo>
                    <a:pt x="28" y="294"/>
                  </a:lnTo>
                  <a:lnTo>
                    <a:pt x="30" y="292"/>
                  </a:lnTo>
                  <a:lnTo>
                    <a:pt x="30" y="292"/>
                  </a:lnTo>
                  <a:lnTo>
                    <a:pt x="36" y="282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40" y="278"/>
                  </a:lnTo>
                  <a:lnTo>
                    <a:pt x="40" y="276"/>
                  </a:lnTo>
                  <a:lnTo>
                    <a:pt x="42" y="276"/>
                  </a:lnTo>
                  <a:lnTo>
                    <a:pt x="42" y="276"/>
                  </a:lnTo>
                  <a:lnTo>
                    <a:pt x="44" y="276"/>
                  </a:lnTo>
                  <a:lnTo>
                    <a:pt x="44" y="276"/>
                  </a:lnTo>
                  <a:lnTo>
                    <a:pt x="50" y="276"/>
                  </a:lnTo>
                  <a:lnTo>
                    <a:pt x="52" y="278"/>
                  </a:lnTo>
                  <a:lnTo>
                    <a:pt x="52" y="278"/>
                  </a:lnTo>
                  <a:lnTo>
                    <a:pt x="52" y="280"/>
                  </a:lnTo>
                  <a:lnTo>
                    <a:pt x="52" y="282"/>
                  </a:lnTo>
                  <a:lnTo>
                    <a:pt x="52" y="286"/>
                  </a:lnTo>
                  <a:lnTo>
                    <a:pt x="52" y="286"/>
                  </a:lnTo>
                  <a:lnTo>
                    <a:pt x="52" y="286"/>
                  </a:lnTo>
                  <a:lnTo>
                    <a:pt x="52" y="286"/>
                  </a:lnTo>
                  <a:lnTo>
                    <a:pt x="52" y="286"/>
                  </a:lnTo>
                  <a:lnTo>
                    <a:pt x="58" y="284"/>
                  </a:lnTo>
                  <a:lnTo>
                    <a:pt x="58" y="284"/>
                  </a:lnTo>
                  <a:lnTo>
                    <a:pt x="64" y="284"/>
                  </a:lnTo>
                  <a:lnTo>
                    <a:pt x="64" y="284"/>
                  </a:lnTo>
                  <a:lnTo>
                    <a:pt x="66" y="284"/>
                  </a:lnTo>
                  <a:lnTo>
                    <a:pt x="66" y="284"/>
                  </a:lnTo>
                  <a:lnTo>
                    <a:pt x="68" y="284"/>
                  </a:lnTo>
                  <a:lnTo>
                    <a:pt x="72" y="288"/>
                  </a:lnTo>
                  <a:lnTo>
                    <a:pt x="72" y="288"/>
                  </a:lnTo>
                  <a:lnTo>
                    <a:pt x="74" y="294"/>
                  </a:lnTo>
                  <a:lnTo>
                    <a:pt x="76" y="298"/>
                  </a:lnTo>
                  <a:lnTo>
                    <a:pt x="76" y="298"/>
                  </a:lnTo>
                  <a:lnTo>
                    <a:pt x="78" y="302"/>
                  </a:lnTo>
                  <a:lnTo>
                    <a:pt x="78" y="308"/>
                  </a:lnTo>
                  <a:lnTo>
                    <a:pt x="78" y="308"/>
                  </a:lnTo>
                  <a:lnTo>
                    <a:pt x="80" y="310"/>
                  </a:lnTo>
                  <a:lnTo>
                    <a:pt x="84" y="312"/>
                  </a:lnTo>
                  <a:lnTo>
                    <a:pt x="88" y="314"/>
                  </a:lnTo>
                  <a:lnTo>
                    <a:pt x="88" y="314"/>
                  </a:lnTo>
                  <a:lnTo>
                    <a:pt x="100" y="316"/>
                  </a:lnTo>
                  <a:lnTo>
                    <a:pt x="100" y="316"/>
                  </a:lnTo>
                  <a:lnTo>
                    <a:pt x="102" y="318"/>
                  </a:lnTo>
                  <a:lnTo>
                    <a:pt x="102" y="320"/>
                  </a:lnTo>
                  <a:lnTo>
                    <a:pt x="104" y="322"/>
                  </a:lnTo>
                  <a:lnTo>
                    <a:pt x="104" y="322"/>
                  </a:lnTo>
                  <a:lnTo>
                    <a:pt x="108" y="324"/>
                  </a:lnTo>
                  <a:lnTo>
                    <a:pt x="108" y="326"/>
                  </a:lnTo>
                  <a:lnTo>
                    <a:pt x="110" y="332"/>
                  </a:lnTo>
                  <a:lnTo>
                    <a:pt x="110" y="332"/>
                  </a:lnTo>
                  <a:lnTo>
                    <a:pt x="110" y="336"/>
                  </a:lnTo>
                  <a:lnTo>
                    <a:pt x="110" y="340"/>
                  </a:lnTo>
                  <a:lnTo>
                    <a:pt x="110" y="340"/>
                  </a:lnTo>
                  <a:lnTo>
                    <a:pt x="110" y="344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122" y="348"/>
                  </a:lnTo>
                  <a:lnTo>
                    <a:pt x="122" y="348"/>
                  </a:lnTo>
                  <a:lnTo>
                    <a:pt x="122" y="352"/>
                  </a:lnTo>
                  <a:lnTo>
                    <a:pt x="122" y="354"/>
                  </a:lnTo>
                  <a:lnTo>
                    <a:pt x="124" y="356"/>
                  </a:lnTo>
                  <a:lnTo>
                    <a:pt x="124" y="356"/>
                  </a:lnTo>
                  <a:lnTo>
                    <a:pt x="138" y="362"/>
                  </a:lnTo>
                  <a:lnTo>
                    <a:pt x="138" y="362"/>
                  </a:lnTo>
                  <a:lnTo>
                    <a:pt x="138" y="364"/>
                  </a:lnTo>
                  <a:lnTo>
                    <a:pt x="138" y="364"/>
                  </a:lnTo>
                  <a:lnTo>
                    <a:pt x="138" y="366"/>
                  </a:lnTo>
                  <a:lnTo>
                    <a:pt x="140" y="368"/>
                  </a:lnTo>
                  <a:lnTo>
                    <a:pt x="140" y="368"/>
                  </a:lnTo>
                  <a:lnTo>
                    <a:pt x="142" y="368"/>
                  </a:lnTo>
                  <a:lnTo>
                    <a:pt x="142" y="368"/>
                  </a:lnTo>
                  <a:lnTo>
                    <a:pt x="152" y="366"/>
                  </a:lnTo>
                  <a:lnTo>
                    <a:pt x="152" y="366"/>
                  </a:lnTo>
                  <a:lnTo>
                    <a:pt x="156" y="366"/>
                  </a:lnTo>
                  <a:lnTo>
                    <a:pt x="158" y="368"/>
                  </a:lnTo>
                  <a:lnTo>
                    <a:pt x="158" y="368"/>
                  </a:lnTo>
                  <a:lnTo>
                    <a:pt x="160" y="374"/>
                  </a:lnTo>
                  <a:lnTo>
                    <a:pt x="162" y="376"/>
                  </a:lnTo>
                  <a:lnTo>
                    <a:pt x="168" y="380"/>
                  </a:lnTo>
                  <a:lnTo>
                    <a:pt x="168" y="380"/>
                  </a:lnTo>
                  <a:lnTo>
                    <a:pt x="180" y="388"/>
                  </a:lnTo>
                  <a:lnTo>
                    <a:pt x="180" y="388"/>
                  </a:lnTo>
                  <a:lnTo>
                    <a:pt x="184" y="388"/>
                  </a:lnTo>
                  <a:lnTo>
                    <a:pt x="186" y="390"/>
                  </a:lnTo>
                  <a:lnTo>
                    <a:pt x="186" y="394"/>
                  </a:lnTo>
                  <a:lnTo>
                    <a:pt x="186" y="394"/>
                  </a:lnTo>
                  <a:lnTo>
                    <a:pt x="184" y="402"/>
                  </a:lnTo>
                  <a:lnTo>
                    <a:pt x="180" y="408"/>
                  </a:lnTo>
                  <a:lnTo>
                    <a:pt x="180" y="408"/>
                  </a:lnTo>
                  <a:lnTo>
                    <a:pt x="176" y="414"/>
                  </a:lnTo>
                  <a:lnTo>
                    <a:pt x="172" y="422"/>
                  </a:lnTo>
                  <a:lnTo>
                    <a:pt x="172" y="422"/>
                  </a:lnTo>
                  <a:lnTo>
                    <a:pt x="168" y="428"/>
                  </a:lnTo>
                  <a:lnTo>
                    <a:pt x="168" y="430"/>
                  </a:lnTo>
                  <a:lnTo>
                    <a:pt x="168" y="434"/>
                  </a:lnTo>
                  <a:lnTo>
                    <a:pt x="168" y="434"/>
                  </a:lnTo>
                  <a:lnTo>
                    <a:pt x="172" y="440"/>
                  </a:lnTo>
                  <a:lnTo>
                    <a:pt x="174" y="446"/>
                  </a:lnTo>
                  <a:lnTo>
                    <a:pt x="174" y="446"/>
                  </a:lnTo>
                  <a:lnTo>
                    <a:pt x="174" y="452"/>
                  </a:lnTo>
                  <a:lnTo>
                    <a:pt x="174" y="460"/>
                  </a:lnTo>
                  <a:lnTo>
                    <a:pt x="174" y="460"/>
                  </a:lnTo>
                  <a:lnTo>
                    <a:pt x="168" y="468"/>
                  </a:lnTo>
                  <a:lnTo>
                    <a:pt x="168" y="468"/>
                  </a:lnTo>
                  <a:lnTo>
                    <a:pt x="170" y="472"/>
                  </a:lnTo>
                  <a:lnTo>
                    <a:pt x="172" y="474"/>
                  </a:lnTo>
                  <a:lnTo>
                    <a:pt x="170" y="478"/>
                  </a:lnTo>
                  <a:lnTo>
                    <a:pt x="170" y="478"/>
                  </a:lnTo>
                  <a:lnTo>
                    <a:pt x="162" y="484"/>
                  </a:lnTo>
                  <a:lnTo>
                    <a:pt x="156" y="488"/>
                  </a:lnTo>
                  <a:lnTo>
                    <a:pt x="156" y="488"/>
                  </a:lnTo>
                  <a:lnTo>
                    <a:pt x="150" y="492"/>
                  </a:lnTo>
                  <a:lnTo>
                    <a:pt x="146" y="496"/>
                  </a:lnTo>
                  <a:lnTo>
                    <a:pt x="146" y="496"/>
                  </a:lnTo>
                  <a:lnTo>
                    <a:pt x="146" y="512"/>
                  </a:lnTo>
                  <a:lnTo>
                    <a:pt x="146" y="512"/>
                  </a:lnTo>
                  <a:lnTo>
                    <a:pt x="140" y="526"/>
                  </a:lnTo>
                  <a:lnTo>
                    <a:pt x="138" y="534"/>
                  </a:lnTo>
                  <a:lnTo>
                    <a:pt x="136" y="538"/>
                  </a:lnTo>
                  <a:lnTo>
                    <a:pt x="138" y="540"/>
                  </a:lnTo>
                  <a:lnTo>
                    <a:pt x="138" y="540"/>
                  </a:lnTo>
                  <a:lnTo>
                    <a:pt x="142" y="548"/>
                  </a:lnTo>
                  <a:lnTo>
                    <a:pt x="142" y="554"/>
                  </a:lnTo>
                  <a:lnTo>
                    <a:pt x="142" y="554"/>
                  </a:lnTo>
                  <a:lnTo>
                    <a:pt x="140" y="556"/>
                  </a:lnTo>
                  <a:lnTo>
                    <a:pt x="138" y="560"/>
                  </a:lnTo>
                  <a:lnTo>
                    <a:pt x="138" y="560"/>
                  </a:lnTo>
                  <a:lnTo>
                    <a:pt x="136" y="560"/>
                  </a:lnTo>
                  <a:lnTo>
                    <a:pt x="134" y="562"/>
                  </a:lnTo>
                  <a:lnTo>
                    <a:pt x="132" y="564"/>
                  </a:lnTo>
                  <a:lnTo>
                    <a:pt x="134" y="568"/>
                  </a:lnTo>
                  <a:lnTo>
                    <a:pt x="134" y="568"/>
                  </a:lnTo>
                  <a:lnTo>
                    <a:pt x="142" y="580"/>
                  </a:lnTo>
                  <a:lnTo>
                    <a:pt x="142" y="580"/>
                  </a:lnTo>
                  <a:lnTo>
                    <a:pt x="144" y="586"/>
                  </a:lnTo>
                  <a:lnTo>
                    <a:pt x="148" y="592"/>
                  </a:lnTo>
                  <a:lnTo>
                    <a:pt x="148" y="592"/>
                  </a:lnTo>
                  <a:lnTo>
                    <a:pt x="152" y="598"/>
                  </a:lnTo>
                  <a:lnTo>
                    <a:pt x="156" y="604"/>
                  </a:lnTo>
                  <a:lnTo>
                    <a:pt x="156" y="604"/>
                  </a:lnTo>
                  <a:lnTo>
                    <a:pt x="162" y="608"/>
                  </a:lnTo>
                  <a:lnTo>
                    <a:pt x="164" y="610"/>
                  </a:lnTo>
                  <a:lnTo>
                    <a:pt x="164" y="612"/>
                  </a:lnTo>
                  <a:lnTo>
                    <a:pt x="164" y="612"/>
                  </a:lnTo>
                  <a:lnTo>
                    <a:pt x="166" y="618"/>
                  </a:lnTo>
                  <a:lnTo>
                    <a:pt x="168" y="620"/>
                  </a:lnTo>
                  <a:lnTo>
                    <a:pt x="168" y="620"/>
                  </a:lnTo>
                  <a:lnTo>
                    <a:pt x="168" y="620"/>
                  </a:lnTo>
                  <a:lnTo>
                    <a:pt x="162" y="618"/>
                  </a:lnTo>
                  <a:lnTo>
                    <a:pt x="162" y="618"/>
                  </a:lnTo>
                  <a:lnTo>
                    <a:pt x="158" y="614"/>
                  </a:lnTo>
                  <a:lnTo>
                    <a:pt x="150" y="608"/>
                  </a:lnTo>
                  <a:lnTo>
                    <a:pt x="150" y="608"/>
                  </a:lnTo>
                  <a:lnTo>
                    <a:pt x="142" y="602"/>
                  </a:lnTo>
                  <a:lnTo>
                    <a:pt x="136" y="600"/>
                  </a:lnTo>
                  <a:lnTo>
                    <a:pt x="132" y="598"/>
                  </a:lnTo>
                  <a:lnTo>
                    <a:pt x="128" y="594"/>
                  </a:lnTo>
                  <a:lnTo>
                    <a:pt x="128" y="594"/>
                  </a:lnTo>
                  <a:lnTo>
                    <a:pt x="126" y="594"/>
                  </a:lnTo>
                  <a:lnTo>
                    <a:pt x="126" y="594"/>
                  </a:lnTo>
                  <a:lnTo>
                    <a:pt x="126" y="596"/>
                  </a:lnTo>
                  <a:lnTo>
                    <a:pt x="126" y="596"/>
                  </a:lnTo>
                  <a:lnTo>
                    <a:pt x="126" y="598"/>
                  </a:lnTo>
                  <a:lnTo>
                    <a:pt x="126" y="598"/>
                  </a:lnTo>
                  <a:lnTo>
                    <a:pt x="120" y="584"/>
                  </a:lnTo>
                  <a:lnTo>
                    <a:pt x="120" y="584"/>
                  </a:lnTo>
                  <a:lnTo>
                    <a:pt x="114" y="568"/>
                  </a:lnTo>
                  <a:lnTo>
                    <a:pt x="110" y="562"/>
                  </a:lnTo>
                  <a:lnTo>
                    <a:pt x="106" y="554"/>
                  </a:lnTo>
                  <a:lnTo>
                    <a:pt x="106" y="554"/>
                  </a:lnTo>
                  <a:lnTo>
                    <a:pt x="102" y="550"/>
                  </a:lnTo>
                  <a:lnTo>
                    <a:pt x="98" y="542"/>
                  </a:lnTo>
                  <a:lnTo>
                    <a:pt x="98" y="542"/>
                  </a:lnTo>
                  <a:lnTo>
                    <a:pt x="92" y="532"/>
                  </a:lnTo>
                  <a:lnTo>
                    <a:pt x="90" y="528"/>
                  </a:lnTo>
                  <a:lnTo>
                    <a:pt x="90" y="528"/>
                  </a:lnTo>
                  <a:lnTo>
                    <a:pt x="86" y="526"/>
                  </a:lnTo>
                  <a:lnTo>
                    <a:pt x="84" y="524"/>
                  </a:lnTo>
                  <a:lnTo>
                    <a:pt x="84" y="524"/>
                  </a:lnTo>
                  <a:lnTo>
                    <a:pt x="84" y="524"/>
                  </a:lnTo>
                  <a:lnTo>
                    <a:pt x="84" y="524"/>
                  </a:lnTo>
                  <a:lnTo>
                    <a:pt x="84" y="524"/>
                  </a:lnTo>
                  <a:lnTo>
                    <a:pt x="84" y="524"/>
                  </a:lnTo>
                  <a:lnTo>
                    <a:pt x="82" y="524"/>
                  </a:lnTo>
                  <a:lnTo>
                    <a:pt x="80" y="516"/>
                  </a:lnTo>
                  <a:lnTo>
                    <a:pt x="80" y="516"/>
                  </a:lnTo>
                  <a:lnTo>
                    <a:pt x="78" y="508"/>
                  </a:lnTo>
                  <a:lnTo>
                    <a:pt x="76" y="504"/>
                  </a:lnTo>
                  <a:lnTo>
                    <a:pt x="74" y="502"/>
                  </a:lnTo>
                  <a:lnTo>
                    <a:pt x="72" y="492"/>
                  </a:lnTo>
                  <a:lnTo>
                    <a:pt x="72" y="492"/>
                  </a:lnTo>
                  <a:lnTo>
                    <a:pt x="70" y="482"/>
                  </a:lnTo>
                  <a:lnTo>
                    <a:pt x="70" y="476"/>
                  </a:lnTo>
                  <a:lnTo>
                    <a:pt x="70" y="470"/>
                  </a:lnTo>
                  <a:lnTo>
                    <a:pt x="64" y="466"/>
                  </a:lnTo>
                  <a:lnTo>
                    <a:pt x="64" y="466"/>
                  </a:lnTo>
                  <a:lnTo>
                    <a:pt x="56" y="460"/>
                  </a:lnTo>
                  <a:lnTo>
                    <a:pt x="54" y="458"/>
                  </a:lnTo>
                  <a:lnTo>
                    <a:pt x="52" y="456"/>
                  </a:lnTo>
                  <a:lnTo>
                    <a:pt x="52" y="456"/>
                  </a:lnTo>
                  <a:lnTo>
                    <a:pt x="50" y="450"/>
                  </a:lnTo>
                  <a:lnTo>
                    <a:pt x="44" y="440"/>
                  </a:lnTo>
                  <a:lnTo>
                    <a:pt x="44" y="440"/>
                  </a:lnTo>
                  <a:lnTo>
                    <a:pt x="32" y="420"/>
                  </a:lnTo>
                  <a:lnTo>
                    <a:pt x="26" y="408"/>
                  </a:lnTo>
                  <a:lnTo>
                    <a:pt x="26" y="402"/>
                  </a:lnTo>
                  <a:lnTo>
                    <a:pt x="24" y="392"/>
                  </a:lnTo>
                  <a:lnTo>
                    <a:pt x="24" y="392"/>
                  </a:lnTo>
                  <a:lnTo>
                    <a:pt x="26" y="362"/>
                  </a:lnTo>
                  <a:lnTo>
                    <a:pt x="26" y="362"/>
                  </a:lnTo>
                  <a:lnTo>
                    <a:pt x="24" y="360"/>
                  </a:lnTo>
                  <a:lnTo>
                    <a:pt x="20" y="356"/>
                  </a:lnTo>
                  <a:lnTo>
                    <a:pt x="16" y="348"/>
                  </a:lnTo>
                  <a:lnTo>
                    <a:pt x="16" y="342"/>
                  </a:lnTo>
                  <a:lnTo>
                    <a:pt x="16" y="338"/>
                  </a:lnTo>
                  <a:lnTo>
                    <a:pt x="16" y="338"/>
                  </a:lnTo>
                  <a:lnTo>
                    <a:pt x="22" y="326"/>
                  </a:lnTo>
                  <a:lnTo>
                    <a:pt x="20" y="322"/>
                  </a:lnTo>
                  <a:lnTo>
                    <a:pt x="20" y="322"/>
                  </a:lnTo>
                  <a:lnTo>
                    <a:pt x="18" y="318"/>
                  </a:lnTo>
                  <a:lnTo>
                    <a:pt x="14" y="312"/>
                  </a:lnTo>
                  <a:lnTo>
                    <a:pt x="14" y="312"/>
                  </a:lnTo>
                  <a:lnTo>
                    <a:pt x="10" y="306"/>
                  </a:lnTo>
                  <a:lnTo>
                    <a:pt x="8" y="304"/>
                  </a:lnTo>
                  <a:lnTo>
                    <a:pt x="8" y="304"/>
                  </a:lnTo>
                  <a:lnTo>
                    <a:pt x="6" y="294"/>
                  </a:lnTo>
                  <a:lnTo>
                    <a:pt x="6" y="294"/>
                  </a:lnTo>
                  <a:lnTo>
                    <a:pt x="4" y="292"/>
                  </a:lnTo>
                  <a:lnTo>
                    <a:pt x="2" y="294"/>
                  </a:lnTo>
                  <a:lnTo>
                    <a:pt x="2" y="294"/>
                  </a:lnTo>
                  <a:lnTo>
                    <a:pt x="0" y="308"/>
                  </a:lnTo>
                  <a:lnTo>
                    <a:pt x="2" y="348"/>
                  </a:lnTo>
                  <a:lnTo>
                    <a:pt x="4" y="374"/>
                  </a:lnTo>
                  <a:lnTo>
                    <a:pt x="8" y="404"/>
                  </a:lnTo>
                  <a:lnTo>
                    <a:pt x="16" y="436"/>
                  </a:lnTo>
                  <a:lnTo>
                    <a:pt x="26" y="470"/>
                  </a:lnTo>
                  <a:lnTo>
                    <a:pt x="42" y="506"/>
                  </a:lnTo>
                  <a:lnTo>
                    <a:pt x="50" y="522"/>
                  </a:lnTo>
                  <a:lnTo>
                    <a:pt x="60" y="540"/>
                  </a:lnTo>
                  <a:lnTo>
                    <a:pt x="72" y="556"/>
                  </a:lnTo>
                  <a:lnTo>
                    <a:pt x="86" y="572"/>
                  </a:lnTo>
                  <a:lnTo>
                    <a:pt x="100" y="588"/>
                  </a:lnTo>
                  <a:lnTo>
                    <a:pt x="116" y="602"/>
                  </a:lnTo>
                  <a:lnTo>
                    <a:pt x="134" y="616"/>
                  </a:lnTo>
                  <a:lnTo>
                    <a:pt x="152" y="630"/>
                  </a:lnTo>
                  <a:lnTo>
                    <a:pt x="174" y="642"/>
                  </a:lnTo>
                  <a:lnTo>
                    <a:pt x="196" y="654"/>
                  </a:lnTo>
                  <a:lnTo>
                    <a:pt x="220" y="664"/>
                  </a:lnTo>
                  <a:lnTo>
                    <a:pt x="248" y="672"/>
                  </a:lnTo>
                  <a:lnTo>
                    <a:pt x="276" y="680"/>
                  </a:lnTo>
                  <a:lnTo>
                    <a:pt x="306" y="686"/>
                  </a:lnTo>
                  <a:lnTo>
                    <a:pt x="306" y="686"/>
                  </a:lnTo>
                  <a:lnTo>
                    <a:pt x="272" y="676"/>
                  </a:lnTo>
                  <a:lnTo>
                    <a:pt x="244" y="666"/>
                  </a:lnTo>
                  <a:lnTo>
                    <a:pt x="232" y="662"/>
                  </a:lnTo>
                  <a:lnTo>
                    <a:pt x="224" y="656"/>
                  </a:lnTo>
                  <a:lnTo>
                    <a:pt x="224" y="656"/>
                  </a:lnTo>
                  <a:lnTo>
                    <a:pt x="222" y="652"/>
                  </a:lnTo>
                  <a:lnTo>
                    <a:pt x="222" y="652"/>
                  </a:lnTo>
                  <a:lnTo>
                    <a:pt x="222" y="646"/>
                  </a:lnTo>
                  <a:lnTo>
                    <a:pt x="222" y="640"/>
                  </a:lnTo>
                  <a:lnTo>
                    <a:pt x="224" y="638"/>
                  </a:lnTo>
                  <a:lnTo>
                    <a:pt x="224" y="638"/>
                  </a:lnTo>
                  <a:lnTo>
                    <a:pt x="230" y="638"/>
                  </a:lnTo>
                  <a:lnTo>
                    <a:pt x="230" y="638"/>
                  </a:lnTo>
                  <a:lnTo>
                    <a:pt x="234" y="638"/>
                  </a:lnTo>
                  <a:lnTo>
                    <a:pt x="236" y="636"/>
                  </a:lnTo>
                  <a:lnTo>
                    <a:pt x="236" y="636"/>
                  </a:lnTo>
                  <a:lnTo>
                    <a:pt x="248" y="628"/>
                  </a:lnTo>
                  <a:lnTo>
                    <a:pt x="248" y="634"/>
                  </a:lnTo>
                  <a:lnTo>
                    <a:pt x="248" y="634"/>
                  </a:lnTo>
                  <a:lnTo>
                    <a:pt x="248" y="634"/>
                  </a:lnTo>
                  <a:lnTo>
                    <a:pt x="248" y="634"/>
                  </a:lnTo>
                  <a:lnTo>
                    <a:pt x="258" y="632"/>
                  </a:lnTo>
                  <a:lnTo>
                    <a:pt x="258" y="632"/>
                  </a:lnTo>
                  <a:lnTo>
                    <a:pt x="272" y="630"/>
                  </a:lnTo>
                  <a:lnTo>
                    <a:pt x="280" y="630"/>
                  </a:lnTo>
                  <a:lnTo>
                    <a:pt x="280" y="630"/>
                  </a:lnTo>
                  <a:lnTo>
                    <a:pt x="286" y="624"/>
                  </a:lnTo>
                  <a:lnTo>
                    <a:pt x="290" y="620"/>
                  </a:lnTo>
                  <a:lnTo>
                    <a:pt x="292" y="620"/>
                  </a:lnTo>
                  <a:lnTo>
                    <a:pt x="292" y="620"/>
                  </a:lnTo>
                  <a:lnTo>
                    <a:pt x="294" y="622"/>
                  </a:lnTo>
                  <a:lnTo>
                    <a:pt x="294" y="622"/>
                  </a:lnTo>
                  <a:lnTo>
                    <a:pt x="296" y="626"/>
                  </a:lnTo>
                  <a:lnTo>
                    <a:pt x="294" y="628"/>
                  </a:lnTo>
                  <a:lnTo>
                    <a:pt x="298" y="630"/>
                  </a:lnTo>
                  <a:lnTo>
                    <a:pt x="298" y="630"/>
                  </a:lnTo>
                  <a:lnTo>
                    <a:pt x="304" y="630"/>
                  </a:lnTo>
                  <a:lnTo>
                    <a:pt x="304" y="630"/>
                  </a:lnTo>
                  <a:lnTo>
                    <a:pt x="314" y="628"/>
                  </a:lnTo>
                  <a:lnTo>
                    <a:pt x="320" y="628"/>
                  </a:lnTo>
                  <a:lnTo>
                    <a:pt x="320" y="628"/>
                  </a:lnTo>
                  <a:lnTo>
                    <a:pt x="334" y="628"/>
                  </a:lnTo>
                  <a:lnTo>
                    <a:pt x="334" y="628"/>
                  </a:lnTo>
                  <a:lnTo>
                    <a:pt x="342" y="628"/>
                  </a:lnTo>
                  <a:lnTo>
                    <a:pt x="346" y="626"/>
                  </a:lnTo>
                  <a:lnTo>
                    <a:pt x="346" y="626"/>
                  </a:lnTo>
                  <a:lnTo>
                    <a:pt x="348" y="624"/>
                  </a:lnTo>
                  <a:lnTo>
                    <a:pt x="348" y="622"/>
                  </a:lnTo>
                  <a:lnTo>
                    <a:pt x="350" y="620"/>
                  </a:lnTo>
                  <a:lnTo>
                    <a:pt x="350" y="620"/>
                  </a:lnTo>
                  <a:lnTo>
                    <a:pt x="352" y="622"/>
                  </a:lnTo>
                  <a:lnTo>
                    <a:pt x="352" y="622"/>
                  </a:lnTo>
                  <a:lnTo>
                    <a:pt x="354" y="622"/>
                  </a:lnTo>
                  <a:lnTo>
                    <a:pt x="356" y="626"/>
                  </a:lnTo>
                  <a:lnTo>
                    <a:pt x="358" y="628"/>
                  </a:lnTo>
                  <a:lnTo>
                    <a:pt x="346" y="636"/>
                  </a:lnTo>
                  <a:lnTo>
                    <a:pt x="332" y="644"/>
                  </a:lnTo>
                  <a:lnTo>
                    <a:pt x="332" y="644"/>
                  </a:lnTo>
                  <a:lnTo>
                    <a:pt x="330" y="646"/>
                  </a:lnTo>
                  <a:lnTo>
                    <a:pt x="330" y="646"/>
                  </a:lnTo>
                  <a:lnTo>
                    <a:pt x="332" y="648"/>
                  </a:lnTo>
                  <a:lnTo>
                    <a:pt x="332" y="648"/>
                  </a:lnTo>
                  <a:lnTo>
                    <a:pt x="338" y="650"/>
                  </a:lnTo>
                  <a:lnTo>
                    <a:pt x="346" y="652"/>
                  </a:lnTo>
                  <a:lnTo>
                    <a:pt x="346" y="652"/>
                  </a:lnTo>
                  <a:lnTo>
                    <a:pt x="354" y="654"/>
                  </a:lnTo>
                  <a:lnTo>
                    <a:pt x="360" y="658"/>
                  </a:lnTo>
                  <a:lnTo>
                    <a:pt x="364" y="658"/>
                  </a:lnTo>
                  <a:lnTo>
                    <a:pt x="364" y="658"/>
                  </a:lnTo>
                  <a:lnTo>
                    <a:pt x="366" y="658"/>
                  </a:lnTo>
                  <a:lnTo>
                    <a:pt x="368" y="656"/>
                  </a:lnTo>
                  <a:lnTo>
                    <a:pt x="368" y="656"/>
                  </a:lnTo>
                  <a:lnTo>
                    <a:pt x="374" y="644"/>
                  </a:lnTo>
                  <a:lnTo>
                    <a:pt x="374" y="644"/>
                  </a:lnTo>
                  <a:lnTo>
                    <a:pt x="376" y="638"/>
                  </a:lnTo>
                  <a:lnTo>
                    <a:pt x="378" y="636"/>
                  </a:lnTo>
                  <a:lnTo>
                    <a:pt x="382" y="636"/>
                  </a:lnTo>
                  <a:lnTo>
                    <a:pt x="382" y="636"/>
                  </a:lnTo>
                  <a:lnTo>
                    <a:pt x="392" y="638"/>
                  </a:lnTo>
                  <a:lnTo>
                    <a:pt x="388" y="648"/>
                  </a:lnTo>
                  <a:lnTo>
                    <a:pt x="388" y="648"/>
                  </a:lnTo>
                  <a:lnTo>
                    <a:pt x="402" y="648"/>
                  </a:lnTo>
                  <a:lnTo>
                    <a:pt x="402" y="648"/>
                  </a:lnTo>
                  <a:lnTo>
                    <a:pt x="406" y="648"/>
                  </a:lnTo>
                  <a:lnTo>
                    <a:pt x="408" y="650"/>
                  </a:lnTo>
                  <a:lnTo>
                    <a:pt x="408" y="650"/>
                  </a:lnTo>
                  <a:lnTo>
                    <a:pt x="412" y="648"/>
                  </a:lnTo>
                  <a:lnTo>
                    <a:pt x="412" y="648"/>
                  </a:lnTo>
                  <a:lnTo>
                    <a:pt x="418" y="642"/>
                  </a:lnTo>
                  <a:lnTo>
                    <a:pt x="424" y="642"/>
                  </a:lnTo>
                  <a:lnTo>
                    <a:pt x="424" y="642"/>
                  </a:lnTo>
                  <a:lnTo>
                    <a:pt x="440" y="638"/>
                  </a:lnTo>
                  <a:lnTo>
                    <a:pt x="440" y="638"/>
                  </a:lnTo>
                  <a:lnTo>
                    <a:pt x="440" y="638"/>
                  </a:lnTo>
                  <a:lnTo>
                    <a:pt x="440" y="638"/>
                  </a:lnTo>
                  <a:lnTo>
                    <a:pt x="450" y="640"/>
                  </a:lnTo>
                  <a:lnTo>
                    <a:pt x="450" y="640"/>
                  </a:lnTo>
                  <a:lnTo>
                    <a:pt x="458" y="644"/>
                  </a:lnTo>
                  <a:lnTo>
                    <a:pt x="466" y="648"/>
                  </a:lnTo>
                  <a:lnTo>
                    <a:pt x="466" y="648"/>
                  </a:lnTo>
                  <a:lnTo>
                    <a:pt x="468" y="648"/>
                  </a:lnTo>
                  <a:lnTo>
                    <a:pt x="468" y="648"/>
                  </a:lnTo>
                  <a:lnTo>
                    <a:pt x="476" y="646"/>
                  </a:lnTo>
                  <a:lnTo>
                    <a:pt x="476" y="646"/>
                  </a:lnTo>
                  <a:lnTo>
                    <a:pt x="478" y="646"/>
                  </a:lnTo>
                  <a:lnTo>
                    <a:pt x="478" y="646"/>
                  </a:lnTo>
                  <a:lnTo>
                    <a:pt x="484" y="648"/>
                  </a:lnTo>
                  <a:lnTo>
                    <a:pt x="484" y="648"/>
                  </a:lnTo>
                  <a:lnTo>
                    <a:pt x="476" y="652"/>
                  </a:lnTo>
                  <a:lnTo>
                    <a:pt x="468" y="658"/>
                  </a:lnTo>
                  <a:lnTo>
                    <a:pt x="454" y="666"/>
                  </a:lnTo>
                  <a:lnTo>
                    <a:pt x="436" y="672"/>
                  </a:lnTo>
                  <a:lnTo>
                    <a:pt x="416" y="678"/>
                  </a:lnTo>
                  <a:lnTo>
                    <a:pt x="390" y="682"/>
                  </a:lnTo>
                  <a:lnTo>
                    <a:pt x="360" y="686"/>
                  </a:lnTo>
                  <a:lnTo>
                    <a:pt x="360" y="686"/>
                  </a:lnTo>
                  <a:lnTo>
                    <a:pt x="364" y="686"/>
                  </a:lnTo>
                  <a:lnTo>
                    <a:pt x="364" y="686"/>
                  </a:lnTo>
                  <a:lnTo>
                    <a:pt x="384" y="684"/>
                  </a:lnTo>
                  <a:lnTo>
                    <a:pt x="418" y="680"/>
                  </a:lnTo>
                  <a:lnTo>
                    <a:pt x="438" y="676"/>
                  </a:lnTo>
                  <a:lnTo>
                    <a:pt x="460" y="668"/>
                  </a:lnTo>
                  <a:lnTo>
                    <a:pt x="484" y="660"/>
                  </a:lnTo>
                  <a:lnTo>
                    <a:pt x="510" y="650"/>
                  </a:lnTo>
                  <a:lnTo>
                    <a:pt x="510" y="650"/>
                  </a:lnTo>
                  <a:lnTo>
                    <a:pt x="528" y="638"/>
                  </a:lnTo>
                  <a:lnTo>
                    <a:pt x="548" y="626"/>
                  </a:lnTo>
                  <a:lnTo>
                    <a:pt x="566" y="614"/>
                  </a:lnTo>
                  <a:lnTo>
                    <a:pt x="586" y="598"/>
                  </a:lnTo>
                  <a:lnTo>
                    <a:pt x="604" y="580"/>
                  </a:lnTo>
                  <a:lnTo>
                    <a:pt x="622" y="558"/>
                  </a:lnTo>
                  <a:lnTo>
                    <a:pt x="638" y="536"/>
                  </a:lnTo>
                  <a:lnTo>
                    <a:pt x="654" y="510"/>
                  </a:lnTo>
                  <a:lnTo>
                    <a:pt x="654" y="510"/>
                  </a:lnTo>
                  <a:lnTo>
                    <a:pt x="668" y="484"/>
                  </a:lnTo>
                  <a:lnTo>
                    <a:pt x="678" y="458"/>
                  </a:lnTo>
                  <a:lnTo>
                    <a:pt x="688" y="432"/>
                  </a:lnTo>
                  <a:lnTo>
                    <a:pt x="694" y="406"/>
                  </a:lnTo>
                  <a:lnTo>
                    <a:pt x="700" y="380"/>
                  </a:lnTo>
                  <a:lnTo>
                    <a:pt x="702" y="352"/>
                  </a:lnTo>
                  <a:lnTo>
                    <a:pt x="702" y="326"/>
                  </a:lnTo>
                  <a:lnTo>
                    <a:pt x="700" y="298"/>
                  </a:lnTo>
                  <a:lnTo>
                    <a:pt x="694" y="272"/>
                  </a:lnTo>
                  <a:lnTo>
                    <a:pt x="688" y="246"/>
                  </a:lnTo>
                  <a:lnTo>
                    <a:pt x="680" y="220"/>
                  </a:lnTo>
                  <a:lnTo>
                    <a:pt x="668" y="196"/>
                  </a:lnTo>
                  <a:lnTo>
                    <a:pt x="656" y="172"/>
                  </a:lnTo>
                  <a:lnTo>
                    <a:pt x="640" y="148"/>
                  </a:lnTo>
                  <a:lnTo>
                    <a:pt x="624" y="126"/>
                  </a:lnTo>
                  <a:lnTo>
                    <a:pt x="604" y="106"/>
                  </a:lnTo>
                  <a:lnTo>
                    <a:pt x="604" y="106"/>
                  </a:lnTo>
                  <a:lnTo>
                    <a:pt x="588" y="90"/>
                  </a:lnTo>
                  <a:lnTo>
                    <a:pt x="572" y="76"/>
                  </a:lnTo>
                  <a:lnTo>
                    <a:pt x="554" y="64"/>
                  </a:lnTo>
                  <a:lnTo>
                    <a:pt x="534" y="50"/>
                  </a:lnTo>
                  <a:lnTo>
                    <a:pt x="514" y="38"/>
                  </a:lnTo>
                  <a:lnTo>
                    <a:pt x="492" y="28"/>
                  </a:lnTo>
                  <a:lnTo>
                    <a:pt x="470" y="18"/>
                  </a:lnTo>
                  <a:lnTo>
                    <a:pt x="446" y="10"/>
                  </a:lnTo>
                  <a:lnTo>
                    <a:pt x="446" y="10"/>
                  </a:lnTo>
                  <a:lnTo>
                    <a:pt x="452" y="12"/>
                  </a:lnTo>
                  <a:lnTo>
                    <a:pt x="474" y="22"/>
                  </a:lnTo>
                  <a:lnTo>
                    <a:pt x="504" y="40"/>
                  </a:lnTo>
                  <a:lnTo>
                    <a:pt x="542" y="64"/>
                  </a:lnTo>
                  <a:lnTo>
                    <a:pt x="560" y="80"/>
                  </a:lnTo>
                  <a:lnTo>
                    <a:pt x="580" y="98"/>
                  </a:lnTo>
                  <a:lnTo>
                    <a:pt x="600" y="118"/>
                  </a:lnTo>
                  <a:lnTo>
                    <a:pt x="618" y="138"/>
                  </a:lnTo>
                  <a:lnTo>
                    <a:pt x="634" y="164"/>
                  </a:lnTo>
                  <a:lnTo>
                    <a:pt x="650" y="190"/>
                  </a:lnTo>
                  <a:lnTo>
                    <a:pt x="664" y="218"/>
                  </a:lnTo>
                  <a:lnTo>
                    <a:pt x="674" y="250"/>
                  </a:lnTo>
                  <a:lnTo>
                    <a:pt x="672" y="252"/>
                  </a:lnTo>
                  <a:lnTo>
                    <a:pt x="672" y="252"/>
                  </a:lnTo>
                  <a:lnTo>
                    <a:pt x="668" y="248"/>
                  </a:lnTo>
                  <a:lnTo>
                    <a:pt x="664" y="242"/>
                  </a:lnTo>
                  <a:lnTo>
                    <a:pt x="664" y="242"/>
                  </a:lnTo>
                  <a:lnTo>
                    <a:pt x="660" y="236"/>
                  </a:lnTo>
                  <a:lnTo>
                    <a:pt x="660" y="230"/>
                  </a:lnTo>
                  <a:lnTo>
                    <a:pt x="660" y="230"/>
                  </a:lnTo>
                  <a:lnTo>
                    <a:pt x="658" y="228"/>
                  </a:lnTo>
                  <a:lnTo>
                    <a:pt x="658" y="228"/>
                  </a:lnTo>
                  <a:lnTo>
                    <a:pt x="656" y="226"/>
                  </a:lnTo>
                  <a:lnTo>
                    <a:pt x="652" y="222"/>
                  </a:lnTo>
                  <a:lnTo>
                    <a:pt x="652" y="222"/>
                  </a:lnTo>
                  <a:lnTo>
                    <a:pt x="648" y="218"/>
                  </a:lnTo>
                  <a:lnTo>
                    <a:pt x="644" y="214"/>
                  </a:lnTo>
                  <a:lnTo>
                    <a:pt x="644" y="214"/>
                  </a:lnTo>
                  <a:lnTo>
                    <a:pt x="640" y="206"/>
                  </a:lnTo>
                  <a:lnTo>
                    <a:pt x="636" y="198"/>
                  </a:lnTo>
                  <a:lnTo>
                    <a:pt x="636" y="198"/>
                  </a:lnTo>
                  <a:lnTo>
                    <a:pt x="634" y="196"/>
                  </a:lnTo>
                  <a:lnTo>
                    <a:pt x="630" y="194"/>
                  </a:lnTo>
                  <a:lnTo>
                    <a:pt x="622" y="192"/>
                  </a:lnTo>
                  <a:lnTo>
                    <a:pt x="622" y="192"/>
                  </a:lnTo>
                  <a:lnTo>
                    <a:pt x="620" y="192"/>
                  </a:lnTo>
                  <a:lnTo>
                    <a:pt x="620" y="190"/>
                  </a:lnTo>
                  <a:lnTo>
                    <a:pt x="620" y="190"/>
                  </a:lnTo>
                  <a:lnTo>
                    <a:pt x="620" y="192"/>
                  </a:lnTo>
                  <a:lnTo>
                    <a:pt x="620" y="192"/>
                  </a:lnTo>
                  <a:lnTo>
                    <a:pt x="620" y="196"/>
                  </a:lnTo>
                  <a:lnTo>
                    <a:pt x="622" y="198"/>
                  </a:lnTo>
                  <a:lnTo>
                    <a:pt x="624" y="202"/>
                  </a:lnTo>
                  <a:lnTo>
                    <a:pt x="624" y="216"/>
                  </a:lnTo>
                  <a:lnTo>
                    <a:pt x="624" y="216"/>
                  </a:lnTo>
                  <a:lnTo>
                    <a:pt x="626" y="222"/>
                  </a:lnTo>
                  <a:lnTo>
                    <a:pt x="630" y="232"/>
                  </a:lnTo>
                  <a:lnTo>
                    <a:pt x="630" y="232"/>
                  </a:lnTo>
                  <a:lnTo>
                    <a:pt x="628" y="238"/>
                  </a:lnTo>
                  <a:lnTo>
                    <a:pt x="626" y="244"/>
                  </a:lnTo>
                  <a:lnTo>
                    <a:pt x="626" y="244"/>
                  </a:lnTo>
                  <a:lnTo>
                    <a:pt x="624" y="248"/>
                  </a:lnTo>
                  <a:lnTo>
                    <a:pt x="622" y="252"/>
                  </a:lnTo>
                  <a:lnTo>
                    <a:pt x="620" y="254"/>
                  </a:lnTo>
                  <a:lnTo>
                    <a:pt x="620" y="254"/>
                  </a:lnTo>
                  <a:lnTo>
                    <a:pt x="608" y="258"/>
                  </a:lnTo>
                  <a:lnTo>
                    <a:pt x="598" y="260"/>
                  </a:lnTo>
                  <a:lnTo>
                    <a:pt x="598" y="260"/>
                  </a:lnTo>
                  <a:lnTo>
                    <a:pt x="590" y="248"/>
                  </a:lnTo>
                  <a:lnTo>
                    <a:pt x="590" y="248"/>
                  </a:lnTo>
                  <a:lnTo>
                    <a:pt x="586" y="244"/>
                  </a:lnTo>
                  <a:lnTo>
                    <a:pt x="582" y="242"/>
                  </a:lnTo>
                  <a:lnTo>
                    <a:pt x="574" y="238"/>
                  </a:lnTo>
                  <a:lnTo>
                    <a:pt x="574" y="238"/>
                  </a:lnTo>
                  <a:lnTo>
                    <a:pt x="574" y="232"/>
                  </a:lnTo>
                  <a:lnTo>
                    <a:pt x="574" y="228"/>
                  </a:lnTo>
                  <a:lnTo>
                    <a:pt x="572" y="224"/>
                  </a:lnTo>
                  <a:lnTo>
                    <a:pt x="572" y="224"/>
                  </a:lnTo>
                  <a:lnTo>
                    <a:pt x="570" y="220"/>
                  </a:lnTo>
                  <a:lnTo>
                    <a:pt x="570" y="218"/>
                  </a:lnTo>
                  <a:lnTo>
                    <a:pt x="568" y="216"/>
                  </a:lnTo>
                  <a:lnTo>
                    <a:pt x="566" y="214"/>
                  </a:lnTo>
                  <a:lnTo>
                    <a:pt x="566" y="214"/>
                  </a:lnTo>
                  <a:lnTo>
                    <a:pt x="558" y="208"/>
                  </a:lnTo>
                  <a:lnTo>
                    <a:pt x="558" y="208"/>
                  </a:lnTo>
                  <a:lnTo>
                    <a:pt x="552" y="206"/>
                  </a:lnTo>
                  <a:lnTo>
                    <a:pt x="552" y="206"/>
                  </a:lnTo>
                  <a:lnTo>
                    <a:pt x="548" y="208"/>
                  </a:lnTo>
                  <a:lnTo>
                    <a:pt x="550" y="210"/>
                  </a:lnTo>
                  <a:lnTo>
                    <a:pt x="550" y="210"/>
                  </a:lnTo>
                  <a:lnTo>
                    <a:pt x="550" y="216"/>
                  </a:lnTo>
                  <a:lnTo>
                    <a:pt x="550" y="222"/>
                  </a:lnTo>
                  <a:lnTo>
                    <a:pt x="550" y="226"/>
                  </a:lnTo>
                  <a:lnTo>
                    <a:pt x="552" y="228"/>
                  </a:lnTo>
                  <a:lnTo>
                    <a:pt x="552" y="228"/>
                  </a:lnTo>
                  <a:lnTo>
                    <a:pt x="554" y="228"/>
                  </a:lnTo>
                  <a:lnTo>
                    <a:pt x="554" y="228"/>
                  </a:lnTo>
                  <a:lnTo>
                    <a:pt x="556" y="228"/>
                  </a:lnTo>
                  <a:lnTo>
                    <a:pt x="556" y="228"/>
                  </a:lnTo>
                  <a:lnTo>
                    <a:pt x="556" y="228"/>
                  </a:lnTo>
                  <a:lnTo>
                    <a:pt x="556" y="228"/>
                  </a:lnTo>
                  <a:lnTo>
                    <a:pt x="560" y="230"/>
                  </a:lnTo>
                  <a:lnTo>
                    <a:pt x="562" y="234"/>
                  </a:lnTo>
                  <a:lnTo>
                    <a:pt x="562" y="234"/>
                  </a:lnTo>
                  <a:lnTo>
                    <a:pt x="566" y="242"/>
                  </a:lnTo>
                  <a:lnTo>
                    <a:pt x="568" y="246"/>
                  </a:lnTo>
                  <a:lnTo>
                    <a:pt x="568" y="246"/>
                  </a:lnTo>
                  <a:lnTo>
                    <a:pt x="572" y="254"/>
                  </a:lnTo>
                  <a:lnTo>
                    <a:pt x="572" y="258"/>
                  </a:lnTo>
                  <a:lnTo>
                    <a:pt x="574" y="260"/>
                  </a:lnTo>
                  <a:lnTo>
                    <a:pt x="574" y="260"/>
                  </a:lnTo>
                  <a:lnTo>
                    <a:pt x="582" y="260"/>
                  </a:lnTo>
                  <a:lnTo>
                    <a:pt x="586" y="262"/>
                  </a:lnTo>
                  <a:lnTo>
                    <a:pt x="586" y="264"/>
                  </a:lnTo>
                  <a:lnTo>
                    <a:pt x="586" y="264"/>
                  </a:lnTo>
                  <a:lnTo>
                    <a:pt x="584" y="270"/>
                  </a:lnTo>
                  <a:lnTo>
                    <a:pt x="584" y="274"/>
                  </a:lnTo>
                  <a:lnTo>
                    <a:pt x="586" y="276"/>
                  </a:lnTo>
                  <a:lnTo>
                    <a:pt x="586" y="276"/>
                  </a:lnTo>
                  <a:lnTo>
                    <a:pt x="592" y="278"/>
                  </a:lnTo>
                  <a:lnTo>
                    <a:pt x="594" y="278"/>
                  </a:lnTo>
                  <a:lnTo>
                    <a:pt x="594" y="278"/>
                  </a:lnTo>
                  <a:lnTo>
                    <a:pt x="596" y="278"/>
                  </a:lnTo>
                  <a:lnTo>
                    <a:pt x="596" y="278"/>
                  </a:lnTo>
                  <a:lnTo>
                    <a:pt x="598" y="278"/>
                  </a:lnTo>
                  <a:lnTo>
                    <a:pt x="598" y="278"/>
                  </a:lnTo>
                  <a:lnTo>
                    <a:pt x="598" y="278"/>
                  </a:lnTo>
                  <a:lnTo>
                    <a:pt x="598" y="278"/>
                  </a:lnTo>
                  <a:lnTo>
                    <a:pt x="598" y="278"/>
                  </a:lnTo>
                  <a:lnTo>
                    <a:pt x="598" y="278"/>
                  </a:lnTo>
                  <a:lnTo>
                    <a:pt x="604" y="278"/>
                  </a:lnTo>
                  <a:lnTo>
                    <a:pt x="604" y="278"/>
                  </a:lnTo>
                  <a:lnTo>
                    <a:pt x="612" y="274"/>
                  </a:lnTo>
                  <a:lnTo>
                    <a:pt x="616" y="274"/>
                  </a:lnTo>
                  <a:lnTo>
                    <a:pt x="616" y="274"/>
                  </a:lnTo>
                  <a:lnTo>
                    <a:pt x="620" y="278"/>
                  </a:lnTo>
                  <a:lnTo>
                    <a:pt x="622" y="282"/>
                  </a:lnTo>
                  <a:lnTo>
                    <a:pt x="622" y="282"/>
                  </a:lnTo>
                  <a:lnTo>
                    <a:pt x="620" y="298"/>
                  </a:lnTo>
                  <a:lnTo>
                    <a:pt x="612" y="312"/>
                  </a:lnTo>
                  <a:lnTo>
                    <a:pt x="612" y="312"/>
                  </a:lnTo>
                  <a:lnTo>
                    <a:pt x="612" y="324"/>
                  </a:lnTo>
                  <a:lnTo>
                    <a:pt x="612" y="334"/>
                  </a:lnTo>
                  <a:lnTo>
                    <a:pt x="612" y="336"/>
                  </a:lnTo>
                  <a:lnTo>
                    <a:pt x="610" y="338"/>
                  </a:lnTo>
                  <a:lnTo>
                    <a:pt x="610" y="338"/>
                  </a:lnTo>
                  <a:lnTo>
                    <a:pt x="606" y="338"/>
                  </a:lnTo>
                  <a:lnTo>
                    <a:pt x="604" y="342"/>
                  </a:lnTo>
                  <a:lnTo>
                    <a:pt x="598" y="350"/>
                  </a:lnTo>
                  <a:lnTo>
                    <a:pt x="598" y="350"/>
                  </a:lnTo>
                  <a:lnTo>
                    <a:pt x="596" y="352"/>
                  </a:lnTo>
                  <a:lnTo>
                    <a:pt x="596" y="358"/>
                  </a:lnTo>
                  <a:lnTo>
                    <a:pt x="596" y="366"/>
                  </a:lnTo>
                  <a:lnTo>
                    <a:pt x="588" y="376"/>
                  </a:lnTo>
                  <a:lnTo>
                    <a:pt x="588" y="376"/>
                  </a:lnTo>
                  <a:lnTo>
                    <a:pt x="588" y="392"/>
                  </a:lnTo>
                  <a:lnTo>
                    <a:pt x="588" y="392"/>
                  </a:lnTo>
                  <a:lnTo>
                    <a:pt x="590" y="402"/>
                  </a:lnTo>
                  <a:lnTo>
                    <a:pt x="588" y="414"/>
                  </a:lnTo>
                  <a:lnTo>
                    <a:pt x="588" y="414"/>
                  </a:lnTo>
                  <a:lnTo>
                    <a:pt x="586" y="418"/>
                  </a:lnTo>
                  <a:lnTo>
                    <a:pt x="582" y="422"/>
                  </a:lnTo>
                  <a:lnTo>
                    <a:pt x="578" y="426"/>
                  </a:lnTo>
                  <a:lnTo>
                    <a:pt x="578" y="426"/>
                  </a:lnTo>
                  <a:lnTo>
                    <a:pt x="584" y="432"/>
                  </a:lnTo>
                  <a:lnTo>
                    <a:pt x="586" y="438"/>
                  </a:lnTo>
                  <a:lnTo>
                    <a:pt x="586" y="438"/>
                  </a:lnTo>
                  <a:lnTo>
                    <a:pt x="584" y="440"/>
                  </a:lnTo>
                  <a:lnTo>
                    <a:pt x="584" y="440"/>
                  </a:lnTo>
                  <a:lnTo>
                    <a:pt x="580" y="442"/>
                  </a:lnTo>
                  <a:lnTo>
                    <a:pt x="574" y="446"/>
                  </a:lnTo>
                  <a:lnTo>
                    <a:pt x="570" y="454"/>
                  </a:lnTo>
                  <a:lnTo>
                    <a:pt x="570" y="454"/>
                  </a:lnTo>
                  <a:lnTo>
                    <a:pt x="568" y="458"/>
                  </a:lnTo>
                  <a:lnTo>
                    <a:pt x="566" y="460"/>
                  </a:lnTo>
                  <a:lnTo>
                    <a:pt x="564" y="462"/>
                  </a:lnTo>
                  <a:lnTo>
                    <a:pt x="564" y="462"/>
                  </a:lnTo>
                  <a:lnTo>
                    <a:pt x="558" y="464"/>
                  </a:lnTo>
                  <a:lnTo>
                    <a:pt x="554" y="464"/>
                  </a:lnTo>
                  <a:lnTo>
                    <a:pt x="554" y="466"/>
                  </a:lnTo>
                  <a:lnTo>
                    <a:pt x="554" y="466"/>
                  </a:lnTo>
                  <a:lnTo>
                    <a:pt x="554" y="478"/>
                  </a:lnTo>
                  <a:lnTo>
                    <a:pt x="540" y="496"/>
                  </a:lnTo>
                  <a:lnTo>
                    <a:pt x="524" y="510"/>
                  </a:lnTo>
                  <a:lnTo>
                    <a:pt x="524" y="510"/>
                  </a:lnTo>
                  <a:lnTo>
                    <a:pt x="524" y="514"/>
                  </a:lnTo>
                  <a:lnTo>
                    <a:pt x="524" y="518"/>
                  </a:lnTo>
                  <a:lnTo>
                    <a:pt x="522" y="520"/>
                  </a:lnTo>
                  <a:lnTo>
                    <a:pt x="522" y="520"/>
                  </a:lnTo>
                  <a:lnTo>
                    <a:pt x="508" y="524"/>
                  </a:lnTo>
                  <a:lnTo>
                    <a:pt x="498" y="528"/>
                  </a:lnTo>
                  <a:lnTo>
                    <a:pt x="498" y="528"/>
                  </a:lnTo>
                  <a:lnTo>
                    <a:pt x="490" y="534"/>
                  </a:lnTo>
                  <a:lnTo>
                    <a:pt x="480" y="536"/>
                  </a:lnTo>
                  <a:lnTo>
                    <a:pt x="480" y="536"/>
                  </a:lnTo>
                  <a:lnTo>
                    <a:pt x="478" y="538"/>
                  </a:lnTo>
                  <a:lnTo>
                    <a:pt x="478" y="540"/>
                  </a:lnTo>
                  <a:lnTo>
                    <a:pt x="478" y="542"/>
                  </a:lnTo>
                  <a:lnTo>
                    <a:pt x="478" y="542"/>
                  </a:lnTo>
                  <a:lnTo>
                    <a:pt x="476" y="536"/>
                  </a:lnTo>
                  <a:lnTo>
                    <a:pt x="476" y="536"/>
                  </a:lnTo>
                  <a:lnTo>
                    <a:pt x="472" y="530"/>
                  </a:lnTo>
                  <a:lnTo>
                    <a:pt x="468" y="520"/>
                  </a:lnTo>
                  <a:lnTo>
                    <a:pt x="468" y="520"/>
                  </a:lnTo>
                  <a:lnTo>
                    <a:pt x="464" y="514"/>
                  </a:lnTo>
                  <a:lnTo>
                    <a:pt x="464" y="512"/>
                  </a:lnTo>
                  <a:lnTo>
                    <a:pt x="462" y="506"/>
                  </a:lnTo>
                  <a:lnTo>
                    <a:pt x="462" y="506"/>
                  </a:lnTo>
                  <a:lnTo>
                    <a:pt x="462" y="502"/>
                  </a:lnTo>
                  <a:lnTo>
                    <a:pt x="462" y="498"/>
                  </a:lnTo>
                  <a:lnTo>
                    <a:pt x="462" y="498"/>
                  </a:lnTo>
                  <a:lnTo>
                    <a:pt x="462" y="492"/>
                  </a:lnTo>
                  <a:lnTo>
                    <a:pt x="460" y="484"/>
                  </a:lnTo>
                  <a:lnTo>
                    <a:pt x="460" y="484"/>
                  </a:lnTo>
                  <a:lnTo>
                    <a:pt x="456" y="476"/>
                  </a:lnTo>
                  <a:lnTo>
                    <a:pt x="450" y="470"/>
                  </a:lnTo>
                  <a:lnTo>
                    <a:pt x="450" y="470"/>
                  </a:lnTo>
                  <a:lnTo>
                    <a:pt x="446" y="468"/>
                  </a:lnTo>
                  <a:lnTo>
                    <a:pt x="442" y="466"/>
                  </a:lnTo>
                  <a:lnTo>
                    <a:pt x="440" y="466"/>
                  </a:lnTo>
                  <a:lnTo>
                    <a:pt x="442" y="460"/>
                  </a:lnTo>
                  <a:lnTo>
                    <a:pt x="442" y="460"/>
                  </a:lnTo>
                  <a:lnTo>
                    <a:pt x="444" y="454"/>
                  </a:lnTo>
                  <a:lnTo>
                    <a:pt x="446" y="450"/>
                  </a:lnTo>
                  <a:lnTo>
                    <a:pt x="446" y="450"/>
                  </a:lnTo>
                  <a:lnTo>
                    <a:pt x="448" y="438"/>
                  </a:lnTo>
                  <a:lnTo>
                    <a:pt x="448" y="436"/>
                  </a:lnTo>
                  <a:lnTo>
                    <a:pt x="452" y="432"/>
                  </a:lnTo>
                  <a:lnTo>
                    <a:pt x="452" y="432"/>
                  </a:lnTo>
                  <a:lnTo>
                    <a:pt x="460" y="428"/>
                  </a:lnTo>
                  <a:lnTo>
                    <a:pt x="462" y="424"/>
                  </a:lnTo>
                  <a:lnTo>
                    <a:pt x="464" y="420"/>
                  </a:lnTo>
                  <a:lnTo>
                    <a:pt x="464" y="420"/>
                  </a:lnTo>
                  <a:lnTo>
                    <a:pt x="460" y="408"/>
                  </a:lnTo>
                  <a:lnTo>
                    <a:pt x="460" y="408"/>
                  </a:lnTo>
                  <a:lnTo>
                    <a:pt x="456" y="400"/>
                  </a:lnTo>
                  <a:lnTo>
                    <a:pt x="452" y="394"/>
                  </a:lnTo>
                  <a:lnTo>
                    <a:pt x="452" y="394"/>
                  </a:lnTo>
                  <a:lnTo>
                    <a:pt x="446" y="386"/>
                  </a:lnTo>
                  <a:lnTo>
                    <a:pt x="446" y="386"/>
                  </a:lnTo>
                  <a:lnTo>
                    <a:pt x="438" y="376"/>
                  </a:lnTo>
                  <a:lnTo>
                    <a:pt x="438" y="376"/>
                  </a:lnTo>
                  <a:lnTo>
                    <a:pt x="436" y="352"/>
                  </a:lnTo>
                  <a:lnTo>
                    <a:pt x="436" y="352"/>
                  </a:lnTo>
                  <a:lnTo>
                    <a:pt x="436" y="350"/>
                  </a:lnTo>
                  <a:lnTo>
                    <a:pt x="436" y="350"/>
                  </a:lnTo>
                  <a:lnTo>
                    <a:pt x="436" y="350"/>
                  </a:lnTo>
                  <a:lnTo>
                    <a:pt x="436" y="350"/>
                  </a:lnTo>
                  <a:lnTo>
                    <a:pt x="436" y="350"/>
                  </a:lnTo>
                  <a:lnTo>
                    <a:pt x="436" y="350"/>
                  </a:lnTo>
                  <a:lnTo>
                    <a:pt x="436" y="346"/>
                  </a:lnTo>
                  <a:lnTo>
                    <a:pt x="436" y="346"/>
                  </a:lnTo>
                  <a:lnTo>
                    <a:pt x="440" y="328"/>
                  </a:lnTo>
                  <a:lnTo>
                    <a:pt x="440" y="328"/>
                  </a:lnTo>
                  <a:lnTo>
                    <a:pt x="434" y="324"/>
                  </a:lnTo>
                  <a:lnTo>
                    <a:pt x="428" y="322"/>
                  </a:lnTo>
                  <a:lnTo>
                    <a:pt x="424" y="320"/>
                  </a:lnTo>
                  <a:lnTo>
                    <a:pt x="424" y="320"/>
                  </a:lnTo>
                  <a:lnTo>
                    <a:pt x="422" y="320"/>
                  </a:lnTo>
                  <a:lnTo>
                    <a:pt x="422" y="320"/>
                  </a:lnTo>
                  <a:lnTo>
                    <a:pt x="420" y="324"/>
                  </a:lnTo>
                  <a:lnTo>
                    <a:pt x="416" y="326"/>
                  </a:lnTo>
                  <a:lnTo>
                    <a:pt x="416" y="326"/>
                  </a:lnTo>
                  <a:lnTo>
                    <a:pt x="412" y="324"/>
                  </a:lnTo>
                  <a:lnTo>
                    <a:pt x="412" y="324"/>
                  </a:lnTo>
                  <a:lnTo>
                    <a:pt x="408" y="320"/>
                  </a:lnTo>
                  <a:lnTo>
                    <a:pt x="406" y="316"/>
                  </a:lnTo>
                  <a:lnTo>
                    <a:pt x="404" y="312"/>
                  </a:lnTo>
                  <a:lnTo>
                    <a:pt x="404" y="312"/>
                  </a:lnTo>
                  <a:lnTo>
                    <a:pt x="398" y="310"/>
                  </a:lnTo>
                  <a:lnTo>
                    <a:pt x="398" y="310"/>
                  </a:lnTo>
                  <a:lnTo>
                    <a:pt x="396" y="312"/>
                  </a:lnTo>
                  <a:lnTo>
                    <a:pt x="392" y="312"/>
                  </a:lnTo>
                  <a:lnTo>
                    <a:pt x="392" y="312"/>
                  </a:lnTo>
                  <a:lnTo>
                    <a:pt x="388" y="314"/>
                  </a:lnTo>
                  <a:lnTo>
                    <a:pt x="384" y="316"/>
                  </a:lnTo>
                  <a:lnTo>
                    <a:pt x="372" y="320"/>
                  </a:lnTo>
                  <a:lnTo>
                    <a:pt x="372" y="320"/>
                  </a:lnTo>
                  <a:lnTo>
                    <a:pt x="366" y="322"/>
                  </a:lnTo>
                  <a:lnTo>
                    <a:pt x="360" y="322"/>
                  </a:lnTo>
                  <a:lnTo>
                    <a:pt x="360" y="322"/>
                  </a:lnTo>
                  <a:lnTo>
                    <a:pt x="352" y="322"/>
                  </a:lnTo>
                  <a:lnTo>
                    <a:pt x="352" y="322"/>
                  </a:lnTo>
                  <a:lnTo>
                    <a:pt x="334" y="322"/>
                  </a:lnTo>
                  <a:lnTo>
                    <a:pt x="334" y="322"/>
                  </a:lnTo>
                  <a:lnTo>
                    <a:pt x="328" y="322"/>
                  </a:lnTo>
                  <a:lnTo>
                    <a:pt x="324" y="320"/>
                  </a:lnTo>
                  <a:lnTo>
                    <a:pt x="324" y="320"/>
                  </a:lnTo>
                  <a:lnTo>
                    <a:pt x="320" y="320"/>
                  </a:lnTo>
                  <a:lnTo>
                    <a:pt x="316" y="320"/>
                  </a:lnTo>
                  <a:lnTo>
                    <a:pt x="314" y="318"/>
                  </a:lnTo>
                  <a:lnTo>
                    <a:pt x="312" y="314"/>
                  </a:lnTo>
                  <a:lnTo>
                    <a:pt x="312" y="314"/>
                  </a:lnTo>
                  <a:lnTo>
                    <a:pt x="310" y="308"/>
                  </a:lnTo>
                  <a:lnTo>
                    <a:pt x="306" y="304"/>
                  </a:lnTo>
                  <a:lnTo>
                    <a:pt x="306" y="304"/>
                  </a:lnTo>
                  <a:lnTo>
                    <a:pt x="298" y="300"/>
                  </a:lnTo>
                  <a:lnTo>
                    <a:pt x="296" y="298"/>
                  </a:lnTo>
                  <a:lnTo>
                    <a:pt x="296" y="294"/>
                  </a:lnTo>
                  <a:lnTo>
                    <a:pt x="296" y="294"/>
                  </a:lnTo>
                  <a:lnTo>
                    <a:pt x="296" y="288"/>
                  </a:lnTo>
                  <a:lnTo>
                    <a:pt x="296" y="286"/>
                  </a:lnTo>
                  <a:lnTo>
                    <a:pt x="294" y="282"/>
                  </a:lnTo>
                  <a:lnTo>
                    <a:pt x="294" y="282"/>
                  </a:lnTo>
                  <a:lnTo>
                    <a:pt x="292" y="280"/>
                  </a:lnTo>
                  <a:lnTo>
                    <a:pt x="292" y="280"/>
                  </a:lnTo>
                  <a:lnTo>
                    <a:pt x="292" y="280"/>
                  </a:lnTo>
                  <a:lnTo>
                    <a:pt x="292" y="280"/>
                  </a:lnTo>
                  <a:lnTo>
                    <a:pt x="292" y="280"/>
                  </a:lnTo>
                  <a:lnTo>
                    <a:pt x="292" y="280"/>
                  </a:lnTo>
                  <a:lnTo>
                    <a:pt x="288" y="276"/>
                  </a:lnTo>
                  <a:lnTo>
                    <a:pt x="288" y="276"/>
                  </a:lnTo>
                  <a:lnTo>
                    <a:pt x="282" y="272"/>
                  </a:lnTo>
                  <a:lnTo>
                    <a:pt x="278" y="270"/>
                  </a:lnTo>
                  <a:lnTo>
                    <a:pt x="278" y="270"/>
                  </a:lnTo>
                  <a:lnTo>
                    <a:pt x="278" y="266"/>
                  </a:lnTo>
                  <a:lnTo>
                    <a:pt x="278" y="266"/>
                  </a:lnTo>
                  <a:lnTo>
                    <a:pt x="280" y="262"/>
                  </a:lnTo>
                  <a:lnTo>
                    <a:pt x="282" y="260"/>
                  </a:lnTo>
                  <a:lnTo>
                    <a:pt x="284" y="258"/>
                  </a:lnTo>
                  <a:lnTo>
                    <a:pt x="284" y="254"/>
                  </a:lnTo>
                  <a:lnTo>
                    <a:pt x="284" y="254"/>
                  </a:lnTo>
                  <a:lnTo>
                    <a:pt x="286" y="250"/>
                  </a:lnTo>
                  <a:lnTo>
                    <a:pt x="288" y="250"/>
                  </a:lnTo>
                  <a:lnTo>
                    <a:pt x="288" y="250"/>
                  </a:lnTo>
                  <a:lnTo>
                    <a:pt x="290" y="250"/>
                  </a:lnTo>
                  <a:lnTo>
                    <a:pt x="290" y="250"/>
                  </a:lnTo>
                  <a:lnTo>
                    <a:pt x="290" y="250"/>
                  </a:lnTo>
                  <a:lnTo>
                    <a:pt x="290" y="250"/>
                  </a:lnTo>
                  <a:lnTo>
                    <a:pt x="292" y="250"/>
                  </a:lnTo>
                  <a:lnTo>
                    <a:pt x="292" y="248"/>
                  </a:lnTo>
                  <a:lnTo>
                    <a:pt x="292" y="244"/>
                  </a:lnTo>
                  <a:lnTo>
                    <a:pt x="290" y="238"/>
                  </a:lnTo>
                  <a:lnTo>
                    <a:pt x="290" y="238"/>
                  </a:lnTo>
                  <a:lnTo>
                    <a:pt x="284" y="228"/>
                  </a:lnTo>
                  <a:lnTo>
                    <a:pt x="282" y="222"/>
                  </a:lnTo>
                  <a:lnTo>
                    <a:pt x="284" y="216"/>
                  </a:lnTo>
                  <a:lnTo>
                    <a:pt x="288" y="208"/>
                  </a:lnTo>
                  <a:lnTo>
                    <a:pt x="288" y="208"/>
                  </a:lnTo>
                  <a:lnTo>
                    <a:pt x="294" y="200"/>
                  </a:lnTo>
                  <a:lnTo>
                    <a:pt x="300" y="192"/>
                  </a:lnTo>
                  <a:lnTo>
                    <a:pt x="308" y="186"/>
                  </a:lnTo>
                  <a:lnTo>
                    <a:pt x="308" y="186"/>
                  </a:lnTo>
                  <a:lnTo>
                    <a:pt x="312" y="178"/>
                  </a:lnTo>
                  <a:lnTo>
                    <a:pt x="316" y="172"/>
                  </a:lnTo>
                  <a:lnTo>
                    <a:pt x="316" y="172"/>
                  </a:lnTo>
                  <a:lnTo>
                    <a:pt x="318" y="168"/>
                  </a:lnTo>
                  <a:lnTo>
                    <a:pt x="322" y="168"/>
                  </a:lnTo>
                  <a:lnTo>
                    <a:pt x="322" y="168"/>
                  </a:lnTo>
                  <a:lnTo>
                    <a:pt x="324" y="168"/>
                  </a:lnTo>
                  <a:lnTo>
                    <a:pt x="324" y="168"/>
                  </a:lnTo>
                  <a:lnTo>
                    <a:pt x="326" y="168"/>
                  </a:lnTo>
                  <a:lnTo>
                    <a:pt x="326" y="168"/>
                  </a:lnTo>
                  <a:lnTo>
                    <a:pt x="336" y="166"/>
                  </a:lnTo>
                  <a:lnTo>
                    <a:pt x="344" y="160"/>
                  </a:lnTo>
                  <a:lnTo>
                    <a:pt x="344" y="160"/>
                  </a:lnTo>
                  <a:lnTo>
                    <a:pt x="352" y="152"/>
                  </a:lnTo>
                  <a:lnTo>
                    <a:pt x="358" y="148"/>
                  </a:lnTo>
                  <a:lnTo>
                    <a:pt x="358" y="148"/>
                  </a:lnTo>
                  <a:lnTo>
                    <a:pt x="360" y="148"/>
                  </a:lnTo>
                  <a:lnTo>
                    <a:pt x="360" y="148"/>
                  </a:lnTo>
                  <a:lnTo>
                    <a:pt x="362" y="148"/>
                  </a:lnTo>
                  <a:lnTo>
                    <a:pt x="362" y="148"/>
                  </a:lnTo>
                  <a:lnTo>
                    <a:pt x="362" y="148"/>
                  </a:lnTo>
                  <a:lnTo>
                    <a:pt x="362" y="148"/>
                  </a:lnTo>
                  <a:lnTo>
                    <a:pt x="368" y="146"/>
                  </a:lnTo>
                  <a:lnTo>
                    <a:pt x="368" y="146"/>
                  </a:lnTo>
                  <a:lnTo>
                    <a:pt x="376" y="144"/>
                  </a:lnTo>
                  <a:lnTo>
                    <a:pt x="382" y="144"/>
                  </a:lnTo>
                  <a:lnTo>
                    <a:pt x="382" y="144"/>
                  </a:lnTo>
                  <a:lnTo>
                    <a:pt x="382" y="144"/>
                  </a:lnTo>
                  <a:lnTo>
                    <a:pt x="382" y="144"/>
                  </a:lnTo>
                  <a:lnTo>
                    <a:pt x="382" y="144"/>
                  </a:lnTo>
                  <a:lnTo>
                    <a:pt x="390" y="144"/>
                  </a:lnTo>
                  <a:lnTo>
                    <a:pt x="390" y="144"/>
                  </a:lnTo>
                  <a:lnTo>
                    <a:pt x="404" y="142"/>
                  </a:lnTo>
                  <a:lnTo>
                    <a:pt x="404" y="142"/>
                  </a:lnTo>
                  <a:lnTo>
                    <a:pt x="412" y="142"/>
                  </a:lnTo>
                  <a:lnTo>
                    <a:pt x="412" y="142"/>
                  </a:lnTo>
                  <a:lnTo>
                    <a:pt x="412" y="142"/>
                  </a:lnTo>
                  <a:lnTo>
                    <a:pt x="412" y="142"/>
                  </a:lnTo>
                  <a:lnTo>
                    <a:pt x="414" y="142"/>
                  </a:lnTo>
                  <a:lnTo>
                    <a:pt x="416" y="140"/>
                  </a:lnTo>
                  <a:lnTo>
                    <a:pt x="416" y="140"/>
                  </a:lnTo>
                  <a:lnTo>
                    <a:pt x="416" y="138"/>
                  </a:lnTo>
                  <a:lnTo>
                    <a:pt x="416" y="138"/>
                  </a:lnTo>
                  <a:lnTo>
                    <a:pt x="418" y="144"/>
                  </a:lnTo>
                  <a:lnTo>
                    <a:pt x="418" y="144"/>
                  </a:lnTo>
                  <a:lnTo>
                    <a:pt x="416" y="152"/>
                  </a:lnTo>
                  <a:lnTo>
                    <a:pt x="416" y="158"/>
                  </a:lnTo>
                  <a:lnTo>
                    <a:pt x="418" y="160"/>
                  </a:lnTo>
                  <a:lnTo>
                    <a:pt x="422" y="162"/>
                  </a:lnTo>
                  <a:lnTo>
                    <a:pt x="422" y="162"/>
                  </a:lnTo>
                  <a:lnTo>
                    <a:pt x="432" y="162"/>
                  </a:lnTo>
                  <a:lnTo>
                    <a:pt x="432" y="162"/>
                  </a:lnTo>
                  <a:lnTo>
                    <a:pt x="440" y="164"/>
                  </a:lnTo>
                  <a:lnTo>
                    <a:pt x="444" y="168"/>
                  </a:lnTo>
                  <a:lnTo>
                    <a:pt x="444" y="168"/>
                  </a:lnTo>
                  <a:lnTo>
                    <a:pt x="450" y="170"/>
                  </a:lnTo>
                  <a:lnTo>
                    <a:pt x="454" y="172"/>
                  </a:lnTo>
                  <a:lnTo>
                    <a:pt x="458" y="172"/>
                  </a:lnTo>
                  <a:lnTo>
                    <a:pt x="458" y="172"/>
                  </a:lnTo>
                  <a:lnTo>
                    <a:pt x="460" y="174"/>
                  </a:lnTo>
                  <a:lnTo>
                    <a:pt x="462" y="176"/>
                  </a:lnTo>
                  <a:lnTo>
                    <a:pt x="460" y="178"/>
                  </a:lnTo>
                  <a:lnTo>
                    <a:pt x="460" y="178"/>
                  </a:lnTo>
                  <a:lnTo>
                    <a:pt x="466" y="172"/>
                  </a:lnTo>
                  <a:lnTo>
                    <a:pt x="466" y="172"/>
                  </a:lnTo>
                  <a:lnTo>
                    <a:pt x="468" y="168"/>
                  </a:lnTo>
                  <a:lnTo>
                    <a:pt x="468" y="164"/>
                  </a:lnTo>
                  <a:lnTo>
                    <a:pt x="468" y="162"/>
                  </a:lnTo>
                  <a:lnTo>
                    <a:pt x="468" y="162"/>
                  </a:lnTo>
                  <a:lnTo>
                    <a:pt x="468" y="162"/>
                  </a:lnTo>
                  <a:lnTo>
                    <a:pt x="476" y="162"/>
                  </a:lnTo>
                  <a:lnTo>
                    <a:pt x="476" y="162"/>
                  </a:lnTo>
                  <a:lnTo>
                    <a:pt x="492" y="164"/>
                  </a:lnTo>
                  <a:lnTo>
                    <a:pt x="498" y="166"/>
                  </a:lnTo>
                  <a:lnTo>
                    <a:pt x="498" y="166"/>
                  </a:lnTo>
                  <a:lnTo>
                    <a:pt x="500" y="166"/>
                  </a:lnTo>
                  <a:lnTo>
                    <a:pt x="500" y="166"/>
                  </a:lnTo>
                  <a:lnTo>
                    <a:pt x="502" y="166"/>
                  </a:lnTo>
                  <a:lnTo>
                    <a:pt x="502" y="166"/>
                  </a:lnTo>
                  <a:lnTo>
                    <a:pt x="504" y="166"/>
                  </a:lnTo>
                  <a:lnTo>
                    <a:pt x="504" y="166"/>
                  </a:lnTo>
                  <a:lnTo>
                    <a:pt x="506" y="166"/>
                  </a:lnTo>
                  <a:lnTo>
                    <a:pt x="506" y="166"/>
                  </a:lnTo>
                  <a:lnTo>
                    <a:pt x="512" y="164"/>
                  </a:lnTo>
                  <a:lnTo>
                    <a:pt x="512" y="164"/>
                  </a:lnTo>
                  <a:lnTo>
                    <a:pt x="522" y="160"/>
                  </a:lnTo>
                  <a:lnTo>
                    <a:pt x="522" y="160"/>
                  </a:lnTo>
                  <a:lnTo>
                    <a:pt x="524" y="162"/>
                  </a:lnTo>
                  <a:lnTo>
                    <a:pt x="524" y="162"/>
                  </a:lnTo>
                  <a:lnTo>
                    <a:pt x="528" y="164"/>
                  </a:lnTo>
                  <a:lnTo>
                    <a:pt x="528" y="166"/>
                  </a:lnTo>
                  <a:lnTo>
                    <a:pt x="528" y="166"/>
                  </a:lnTo>
                  <a:lnTo>
                    <a:pt x="532" y="162"/>
                  </a:lnTo>
                  <a:lnTo>
                    <a:pt x="532" y="162"/>
                  </a:lnTo>
                  <a:lnTo>
                    <a:pt x="534" y="160"/>
                  </a:lnTo>
                  <a:lnTo>
                    <a:pt x="536" y="158"/>
                  </a:lnTo>
                  <a:lnTo>
                    <a:pt x="536" y="156"/>
                  </a:lnTo>
                  <a:lnTo>
                    <a:pt x="532" y="154"/>
                  </a:lnTo>
                  <a:lnTo>
                    <a:pt x="532" y="154"/>
                  </a:lnTo>
                  <a:lnTo>
                    <a:pt x="526" y="152"/>
                  </a:lnTo>
                  <a:lnTo>
                    <a:pt x="522" y="152"/>
                  </a:lnTo>
                  <a:lnTo>
                    <a:pt x="522" y="152"/>
                  </a:lnTo>
                  <a:lnTo>
                    <a:pt x="522" y="152"/>
                  </a:lnTo>
                  <a:lnTo>
                    <a:pt x="522" y="152"/>
                  </a:lnTo>
                  <a:lnTo>
                    <a:pt x="520" y="152"/>
                  </a:lnTo>
                  <a:lnTo>
                    <a:pt x="520" y="152"/>
                  </a:lnTo>
                  <a:lnTo>
                    <a:pt x="518" y="150"/>
                  </a:lnTo>
                  <a:lnTo>
                    <a:pt x="516" y="148"/>
                  </a:lnTo>
                  <a:lnTo>
                    <a:pt x="516" y="148"/>
                  </a:lnTo>
                  <a:lnTo>
                    <a:pt x="518" y="144"/>
                  </a:lnTo>
                  <a:lnTo>
                    <a:pt x="518" y="142"/>
                  </a:lnTo>
                  <a:lnTo>
                    <a:pt x="520" y="142"/>
                  </a:lnTo>
                  <a:lnTo>
                    <a:pt x="514" y="142"/>
                  </a:lnTo>
                  <a:lnTo>
                    <a:pt x="514" y="142"/>
                  </a:lnTo>
                  <a:lnTo>
                    <a:pt x="506" y="140"/>
                  </a:lnTo>
                  <a:lnTo>
                    <a:pt x="500" y="138"/>
                  </a:lnTo>
                  <a:lnTo>
                    <a:pt x="500" y="138"/>
                  </a:lnTo>
                  <a:lnTo>
                    <a:pt x="498" y="136"/>
                  </a:lnTo>
                  <a:lnTo>
                    <a:pt x="498" y="136"/>
                  </a:lnTo>
                  <a:lnTo>
                    <a:pt x="490" y="138"/>
                  </a:lnTo>
                  <a:lnTo>
                    <a:pt x="490" y="138"/>
                  </a:lnTo>
                  <a:lnTo>
                    <a:pt x="486" y="140"/>
                  </a:lnTo>
                  <a:lnTo>
                    <a:pt x="486" y="140"/>
                  </a:lnTo>
                  <a:lnTo>
                    <a:pt x="484" y="140"/>
                  </a:lnTo>
                  <a:lnTo>
                    <a:pt x="482" y="138"/>
                  </a:lnTo>
                  <a:lnTo>
                    <a:pt x="482" y="138"/>
                  </a:lnTo>
                  <a:lnTo>
                    <a:pt x="482" y="136"/>
                  </a:lnTo>
                  <a:lnTo>
                    <a:pt x="478" y="134"/>
                  </a:lnTo>
                  <a:lnTo>
                    <a:pt x="478" y="134"/>
                  </a:lnTo>
                  <a:lnTo>
                    <a:pt x="476" y="136"/>
                  </a:lnTo>
                  <a:lnTo>
                    <a:pt x="476" y="136"/>
                  </a:lnTo>
                  <a:lnTo>
                    <a:pt x="474" y="136"/>
                  </a:lnTo>
                  <a:lnTo>
                    <a:pt x="474" y="136"/>
                  </a:lnTo>
                  <a:lnTo>
                    <a:pt x="480" y="130"/>
                  </a:lnTo>
                  <a:lnTo>
                    <a:pt x="480" y="130"/>
                  </a:lnTo>
                  <a:lnTo>
                    <a:pt x="486" y="124"/>
                  </a:lnTo>
                  <a:lnTo>
                    <a:pt x="490" y="118"/>
                  </a:lnTo>
                  <a:lnTo>
                    <a:pt x="492" y="116"/>
                  </a:lnTo>
                  <a:lnTo>
                    <a:pt x="494" y="114"/>
                  </a:lnTo>
                  <a:lnTo>
                    <a:pt x="494" y="114"/>
                  </a:lnTo>
                  <a:lnTo>
                    <a:pt x="498" y="116"/>
                  </a:lnTo>
                  <a:lnTo>
                    <a:pt x="498" y="116"/>
                  </a:lnTo>
                  <a:lnTo>
                    <a:pt x="502" y="118"/>
                  </a:lnTo>
                  <a:lnTo>
                    <a:pt x="504" y="120"/>
                  </a:lnTo>
                  <a:lnTo>
                    <a:pt x="506" y="122"/>
                  </a:lnTo>
                  <a:lnTo>
                    <a:pt x="506" y="122"/>
                  </a:lnTo>
                  <a:lnTo>
                    <a:pt x="506" y="122"/>
                  </a:lnTo>
                  <a:lnTo>
                    <a:pt x="510" y="120"/>
                  </a:lnTo>
                  <a:lnTo>
                    <a:pt x="510" y="120"/>
                  </a:lnTo>
                  <a:lnTo>
                    <a:pt x="518" y="114"/>
                  </a:lnTo>
                  <a:lnTo>
                    <a:pt x="520" y="110"/>
                  </a:lnTo>
                  <a:lnTo>
                    <a:pt x="514" y="106"/>
                  </a:lnTo>
                  <a:lnTo>
                    <a:pt x="514" y="106"/>
                  </a:lnTo>
                  <a:lnTo>
                    <a:pt x="508" y="100"/>
                  </a:lnTo>
                  <a:lnTo>
                    <a:pt x="502" y="96"/>
                  </a:lnTo>
                  <a:lnTo>
                    <a:pt x="502" y="96"/>
                  </a:lnTo>
                  <a:lnTo>
                    <a:pt x="498" y="96"/>
                  </a:lnTo>
                  <a:lnTo>
                    <a:pt x="498" y="96"/>
                  </a:lnTo>
                  <a:lnTo>
                    <a:pt x="496" y="96"/>
                  </a:lnTo>
                  <a:lnTo>
                    <a:pt x="492" y="98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2" y="110"/>
                  </a:lnTo>
                  <a:lnTo>
                    <a:pt x="478" y="112"/>
                  </a:lnTo>
                  <a:lnTo>
                    <a:pt x="478" y="112"/>
                  </a:lnTo>
                  <a:lnTo>
                    <a:pt x="476" y="112"/>
                  </a:lnTo>
                  <a:lnTo>
                    <a:pt x="476" y="112"/>
                  </a:lnTo>
                  <a:lnTo>
                    <a:pt x="472" y="108"/>
                  </a:lnTo>
                  <a:lnTo>
                    <a:pt x="468" y="108"/>
                  </a:lnTo>
                  <a:lnTo>
                    <a:pt x="468" y="108"/>
                  </a:lnTo>
                  <a:lnTo>
                    <a:pt x="466" y="108"/>
                  </a:lnTo>
                  <a:lnTo>
                    <a:pt x="466" y="108"/>
                  </a:lnTo>
                  <a:lnTo>
                    <a:pt x="464" y="110"/>
                  </a:lnTo>
                  <a:lnTo>
                    <a:pt x="462" y="114"/>
                  </a:lnTo>
                  <a:lnTo>
                    <a:pt x="462" y="124"/>
                  </a:lnTo>
                  <a:lnTo>
                    <a:pt x="462" y="124"/>
                  </a:lnTo>
                  <a:lnTo>
                    <a:pt x="462" y="130"/>
                  </a:lnTo>
                  <a:lnTo>
                    <a:pt x="462" y="130"/>
                  </a:lnTo>
                  <a:lnTo>
                    <a:pt x="462" y="130"/>
                  </a:lnTo>
                  <a:lnTo>
                    <a:pt x="456" y="128"/>
                  </a:lnTo>
                  <a:lnTo>
                    <a:pt x="456" y="128"/>
                  </a:lnTo>
                  <a:lnTo>
                    <a:pt x="454" y="126"/>
                  </a:lnTo>
                  <a:lnTo>
                    <a:pt x="456" y="124"/>
                  </a:lnTo>
                  <a:lnTo>
                    <a:pt x="456" y="124"/>
                  </a:lnTo>
                  <a:lnTo>
                    <a:pt x="454" y="122"/>
                  </a:lnTo>
                  <a:lnTo>
                    <a:pt x="444" y="116"/>
                  </a:lnTo>
                  <a:lnTo>
                    <a:pt x="444" y="116"/>
                  </a:lnTo>
                  <a:lnTo>
                    <a:pt x="430" y="112"/>
                  </a:lnTo>
                  <a:lnTo>
                    <a:pt x="420" y="110"/>
                  </a:lnTo>
                  <a:lnTo>
                    <a:pt x="420" y="110"/>
                  </a:lnTo>
                  <a:lnTo>
                    <a:pt x="414" y="112"/>
                  </a:lnTo>
                  <a:lnTo>
                    <a:pt x="410" y="114"/>
                  </a:lnTo>
                  <a:lnTo>
                    <a:pt x="410" y="114"/>
                  </a:lnTo>
                  <a:lnTo>
                    <a:pt x="404" y="116"/>
                  </a:lnTo>
                  <a:lnTo>
                    <a:pt x="400" y="118"/>
                  </a:lnTo>
                  <a:lnTo>
                    <a:pt x="400" y="118"/>
                  </a:lnTo>
                  <a:lnTo>
                    <a:pt x="398" y="120"/>
                  </a:lnTo>
                  <a:lnTo>
                    <a:pt x="400" y="122"/>
                  </a:lnTo>
                  <a:lnTo>
                    <a:pt x="402" y="124"/>
                  </a:lnTo>
                  <a:lnTo>
                    <a:pt x="402" y="124"/>
                  </a:lnTo>
                  <a:lnTo>
                    <a:pt x="396" y="120"/>
                  </a:lnTo>
                  <a:lnTo>
                    <a:pt x="396" y="120"/>
                  </a:lnTo>
                  <a:lnTo>
                    <a:pt x="390" y="120"/>
                  </a:lnTo>
                  <a:lnTo>
                    <a:pt x="390" y="120"/>
                  </a:lnTo>
                  <a:lnTo>
                    <a:pt x="386" y="120"/>
                  </a:lnTo>
                  <a:lnTo>
                    <a:pt x="382" y="122"/>
                  </a:lnTo>
                  <a:lnTo>
                    <a:pt x="378" y="124"/>
                  </a:lnTo>
                  <a:lnTo>
                    <a:pt x="378" y="124"/>
                  </a:lnTo>
                  <a:lnTo>
                    <a:pt x="376" y="124"/>
                  </a:lnTo>
                  <a:lnTo>
                    <a:pt x="376" y="124"/>
                  </a:lnTo>
                  <a:lnTo>
                    <a:pt x="370" y="126"/>
                  </a:lnTo>
                  <a:lnTo>
                    <a:pt x="370" y="126"/>
                  </a:lnTo>
                  <a:lnTo>
                    <a:pt x="364" y="128"/>
                  </a:lnTo>
                  <a:lnTo>
                    <a:pt x="356" y="130"/>
                  </a:lnTo>
                  <a:lnTo>
                    <a:pt x="356" y="130"/>
                  </a:lnTo>
                  <a:lnTo>
                    <a:pt x="354" y="130"/>
                  </a:lnTo>
                  <a:lnTo>
                    <a:pt x="354" y="130"/>
                  </a:lnTo>
                  <a:lnTo>
                    <a:pt x="344" y="128"/>
                  </a:lnTo>
                  <a:lnTo>
                    <a:pt x="344" y="128"/>
                  </a:lnTo>
                  <a:lnTo>
                    <a:pt x="344" y="126"/>
                  </a:lnTo>
                  <a:lnTo>
                    <a:pt x="346" y="120"/>
                  </a:lnTo>
                  <a:lnTo>
                    <a:pt x="346" y="120"/>
                  </a:lnTo>
                  <a:lnTo>
                    <a:pt x="352" y="112"/>
                  </a:lnTo>
                  <a:lnTo>
                    <a:pt x="362" y="110"/>
                  </a:lnTo>
                  <a:lnTo>
                    <a:pt x="362" y="110"/>
                  </a:lnTo>
                  <a:lnTo>
                    <a:pt x="382" y="104"/>
                  </a:lnTo>
                  <a:lnTo>
                    <a:pt x="386" y="102"/>
                  </a:lnTo>
                  <a:lnTo>
                    <a:pt x="386" y="102"/>
                  </a:lnTo>
                  <a:lnTo>
                    <a:pt x="380" y="100"/>
                  </a:lnTo>
                  <a:lnTo>
                    <a:pt x="380" y="100"/>
                  </a:lnTo>
                  <a:lnTo>
                    <a:pt x="372" y="96"/>
                  </a:lnTo>
                  <a:lnTo>
                    <a:pt x="374" y="94"/>
                  </a:lnTo>
                  <a:lnTo>
                    <a:pt x="376" y="92"/>
                  </a:lnTo>
                  <a:lnTo>
                    <a:pt x="374" y="90"/>
                  </a:lnTo>
                  <a:lnTo>
                    <a:pt x="372" y="88"/>
                  </a:lnTo>
                  <a:lnTo>
                    <a:pt x="366" y="84"/>
                  </a:lnTo>
                  <a:lnTo>
                    <a:pt x="366" y="84"/>
                  </a:lnTo>
                  <a:lnTo>
                    <a:pt x="356" y="80"/>
                  </a:lnTo>
                  <a:lnTo>
                    <a:pt x="348" y="80"/>
                  </a:lnTo>
                  <a:lnTo>
                    <a:pt x="348" y="80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42" y="80"/>
                  </a:lnTo>
                  <a:lnTo>
                    <a:pt x="342" y="80"/>
                  </a:lnTo>
                  <a:lnTo>
                    <a:pt x="342" y="78"/>
                  </a:lnTo>
                  <a:lnTo>
                    <a:pt x="342" y="72"/>
                  </a:lnTo>
                  <a:lnTo>
                    <a:pt x="342" y="72"/>
                  </a:lnTo>
                  <a:lnTo>
                    <a:pt x="342" y="60"/>
                  </a:lnTo>
                  <a:lnTo>
                    <a:pt x="340" y="58"/>
                  </a:lnTo>
                  <a:lnTo>
                    <a:pt x="338" y="56"/>
                  </a:lnTo>
                  <a:lnTo>
                    <a:pt x="338" y="56"/>
                  </a:lnTo>
                  <a:lnTo>
                    <a:pt x="336" y="56"/>
                  </a:lnTo>
                  <a:lnTo>
                    <a:pt x="336" y="56"/>
                  </a:lnTo>
                  <a:lnTo>
                    <a:pt x="310" y="62"/>
                  </a:lnTo>
                  <a:lnTo>
                    <a:pt x="310" y="62"/>
                  </a:lnTo>
                  <a:lnTo>
                    <a:pt x="308" y="64"/>
                  </a:lnTo>
                  <a:lnTo>
                    <a:pt x="306" y="64"/>
                  </a:lnTo>
                  <a:lnTo>
                    <a:pt x="306" y="64"/>
                  </a:lnTo>
                  <a:lnTo>
                    <a:pt x="300" y="60"/>
                  </a:lnTo>
                  <a:lnTo>
                    <a:pt x="300" y="60"/>
                  </a:lnTo>
                  <a:lnTo>
                    <a:pt x="296" y="60"/>
                  </a:lnTo>
                  <a:lnTo>
                    <a:pt x="292" y="58"/>
                  </a:lnTo>
                  <a:lnTo>
                    <a:pt x="292" y="58"/>
                  </a:lnTo>
                  <a:lnTo>
                    <a:pt x="290" y="58"/>
                  </a:lnTo>
                  <a:lnTo>
                    <a:pt x="290" y="58"/>
                  </a:lnTo>
                  <a:lnTo>
                    <a:pt x="288" y="60"/>
                  </a:lnTo>
                  <a:lnTo>
                    <a:pt x="288" y="60"/>
                  </a:lnTo>
                  <a:lnTo>
                    <a:pt x="290" y="54"/>
                  </a:lnTo>
                  <a:lnTo>
                    <a:pt x="290" y="54"/>
                  </a:lnTo>
                  <a:lnTo>
                    <a:pt x="294" y="44"/>
                  </a:lnTo>
                  <a:lnTo>
                    <a:pt x="302" y="38"/>
                  </a:lnTo>
                  <a:lnTo>
                    <a:pt x="302" y="38"/>
                  </a:lnTo>
                  <a:lnTo>
                    <a:pt x="304" y="32"/>
                  </a:lnTo>
                  <a:lnTo>
                    <a:pt x="308" y="26"/>
                  </a:lnTo>
                  <a:lnTo>
                    <a:pt x="310" y="20"/>
                  </a:lnTo>
                  <a:lnTo>
                    <a:pt x="312" y="18"/>
                  </a:lnTo>
                  <a:lnTo>
                    <a:pt x="316" y="18"/>
                  </a:lnTo>
                  <a:lnTo>
                    <a:pt x="316" y="18"/>
                  </a:lnTo>
                  <a:lnTo>
                    <a:pt x="322" y="18"/>
                  </a:lnTo>
                  <a:lnTo>
                    <a:pt x="322" y="18"/>
                  </a:lnTo>
                  <a:lnTo>
                    <a:pt x="334" y="24"/>
                  </a:lnTo>
                  <a:lnTo>
                    <a:pt x="346" y="26"/>
                  </a:lnTo>
                  <a:lnTo>
                    <a:pt x="346" y="26"/>
                  </a:lnTo>
                  <a:lnTo>
                    <a:pt x="350" y="26"/>
                  </a:lnTo>
                  <a:lnTo>
                    <a:pt x="350" y="26"/>
                  </a:lnTo>
                  <a:lnTo>
                    <a:pt x="360" y="24"/>
                  </a:lnTo>
                  <a:lnTo>
                    <a:pt x="362" y="22"/>
                  </a:lnTo>
                  <a:lnTo>
                    <a:pt x="364" y="22"/>
                  </a:lnTo>
                  <a:lnTo>
                    <a:pt x="364" y="22"/>
                  </a:lnTo>
                  <a:lnTo>
                    <a:pt x="362" y="18"/>
                  </a:lnTo>
                  <a:lnTo>
                    <a:pt x="356" y="16"/>
                  </a:lnTo>
                  <a:lnTo>
                    <a:pt x="350" y="12"/>
                  </a:lnTo>
                  <a:lnTo>
                    <a:pt x="350" y="12"/>
                  </a:lnTo>
                  <a:lnTo>
                    <a:pt x="346" y="12"/>
                  </a:lnTo>
                  <a:lnTo>
                    <a:pt x="346" y="12"/>
                  </a:lnTo>
                  <a:lnTo>
                    <a:pt x="346" y="12"/>
                  </a:lnTo>
                  <a:lnTo>
                    <a:pt x="346" y="10"/>
                  </a:lnTo>
                  <a:lnTo>
                    <a:pt x="346" y="10"/>
                  </a:lnTo>
                  <a:lnTo>
                    <a:pt x="350" y="4"/>
                  </a:lnTo>
                  <a:lnTo>
                    <a:pt x="350" y="2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7277100" y="4749800"/>
              <a:ext cx="1114425" cy="1089025"/>
            </a:xfrm>
            <a:custGeom>
              <a:avLst/>
              <a:gdLst>
                <a:gd name="T0" fmla="*/ 156 w 702"/>
                <a:gd name="T1" fmla="*/ 56 h 686"/>
                <a:gd name="T2" fmla="*/ 182 w 702"/>
                <a:gd name="T3" fmla="*/ 94 h 686"/>
                <a:gd name="T4" fmla="*/ 164 w 702"/>
                <a:gd name="T5" fmla="*/ 84 h 686"/>
                <a:gd name="T6" fmla="*/ 134 w 702"/>
                <a:gd name="T7" fmla="*/ 112 h 686"/>
                <a:gd name="T8" fmla="*/ 92 w 702"/>
                <a:gd name="T9" fmla="*/ 144 h 686"/>
                <a:gd name="T10" fmla="*/ 42 w 702"/>
                <a:gd name="T11" fmla="*/ 204 h 686"/>
                <a:gd name="T12" fmla="*/ 70 w 702"/>
                <a:gd name="T13" fmla="*/ 238 h 686"/>
                <a:gd name="T14" fmla="*/ 52 w 702"/>
                <a:gd name="T15" fmla="*/ 240 h 686"/>
                <a:gd name="T16" fmla="*/ 40 w 702"/>
                <a:gd name="T17" fmla="*/ 224 h 686"/>
                <a:gd name="T18" fmla="*/ 30 w 702"/>
                <a:gd name="T19" fmla="*/ 204 h 686"/>
                <a:gd name="T20" fmla="*/ 24 w 702"/>
                <a:gd name="T21" fmla="*/ 280 h 686"/>
                <a:gd name="T22" fmla="*/ 52 w 702"/>
                <a:gd name="T23" fmla="*/ 278 h 686"/>
                <a:gd name="T24" fmla="*/ 76 w 702"/>
                <a:gd name="T25" fmla="*/ 298 h 686"/>
                <a:gd name="T26" fmla="*/ 110 w 702"/>
                <a:gd name="T27" fmla="*/ 340 h 686"/>
                <a:gd name="T28" fmla="*/ 152 w 702"/>
                <a:gd name="T29" fmla="*/ 366 h 686"/>
                <a:gd name="T30" fmla="*/ 168 w 702"/>
                <a:gd name="T31" fmla="*/ 428 h 686"/>
                <a:gd name="T32" fmla="*/ 146 w 702"/>
                <a:gd name="T33" fmla="*/ 496 h 686"/>
                <a:gd name="T34" fmla="*/ 142 w 702"/>
                <a:gd name="T35" fmla="*/ 580 h 686"/>
                <a:gd name="T36" fmla="*/ 150 w 702"/>
                <a:gd name="T37" fmla="*/ 608 h 686"/>
                <a:gd name="T38" fmla="*/ 98 w 702"/>
                <a:gd name="T39" fmla="*/ 542 h 686"/>
                <a:gd name="T40" fmla="*/ 70 w 702"/>
                <a:gd name="T41" fmla="*/ 476 h 686"/>
                <a:gd name="T42" fmla="*/ 16 w 702"/>
                <a:gd name="T43" fmla="*/ 348 h 686"/>
                <a:gd name="T44" fmla="*/ 4 w 702"/>
                <a:gd name="T45" fmla="*/ 374 h 686"/>
                <a:gd name="T46" fmla="*/ 272 w 702"/>
                <a:gd name="T47" fmla="*/ 676 h 686"/>
                <a:gd name="T48" fmla="*/ 248 w 702"/>
                <a:gd name="T49" fmla="*/ 634 h 686"/>
                <a:gd name="T50" fmla="*/ 320 w 702"/>
                <a:gd name="T51" fmla="*/ 628 h 686"/>
                <a:gd name="T52" fmla="*/ 332 w 702"/>
                <a:gd name="T53" fmla="*/ 648 h 686"/>
                <a:gd name="T54" fmla="*/ 388 w 702"/>
                <a:gd name="T55" fmla="*/ 648 h 686"/>
                <a:gd name="T56" fmla="*/ 468 w 702"/>
                <a:gd name="T57" fmla="*/ 648 h 686"/>
                <a:gd name="T58" fmla="*/ 438 w 702"/>
                <a:gd name="T59" fmla="*/ 676 h 686"/>
                <a:gd name="T60" fmla="*/ 702 w 702"/>
                <a:gd name="T61" fmla="*/ 326 h 686"/>
                <a:gd name="T62" fmla="*/ 452 w 702"/>
                <a:gd name="T63" fmla="*/ 12 h 686"/>
                <a:gd name="T64" fmla="*/ 658 w 702"/>
                <a:gd name="T65" fmla="*/ 228 h 686"/>
                <a:gd name="T66" fmla="*/ 620 w 702"/>
                <a:gd name="T67" fmla="*/ 196 h 686"/>
                <a:gd name="T68" fmla="*/ 586 w 702"/>
                <a:gd name="T69" fmla="*/ 244 h 686"/>
                <a:gd name="T70" fmla="*/ 550 w 702"/>
                <a:gd name="T71" fmla="*/ 216 h 686"/>
                <a:gd name="T72" fmla="*/ 574 w 702"/>
                <a:gd name="T73" fmla="*/ 260 h 686"/>
                <a:gd name="T74" fmla="*/ 604 w 702"/>
                <a:gd name="T75" fmla="*/ 278 h 686"/>
                <a:gd name="T76" fmla="*/ 596 w 702"/>
                <a:gd name="T77" fmla="*/ 352 h 686"/>
                <a:gd name="T78" fmla="*/ 574 w 702"/>
                <a:gd name="T79" fmla="*/ 446 h 686"/>
                <a:gd name="T80" fmla="*/ 498 w 702"/>
                <a:gd name="T81" fmla="*/ 528 h 686"/>
                <a:gd name="T82" fmla="*/ 462 w 702"/>
                <a:gd name="T83" fmla="*/ 498 h 686"/>
                <a:gd name="T84" fmla="*/ 462 w 702"/>
                <a:gd name="T85" fmla="*/ 424 h 686"/>
                <a:gd name="T86" fmla="*/ 436 w 702"/>
                <a:gd name="T87" fmla="*/ 346 h 686"/>
                <a:gd name="T88" fmla="*/ 398 w 702"/>
                <a:gd name="T89" fmla="*/ 310 h 686"/>
                <a:gd name="T90" fmla="*/ 314 w 702"/>
                <a:gd name="T91" fmla="*/ 318 h 686"/>
                <a:gd name="T92" fmla="*/ 288 w 702"/>
                <a:gd name="T93" fmla="*/ 276 h 686"/>
                <a:gd name="T94" fmla="*/ 292 w 702"/>
                <a:gd name="T95" fmla="*/ 248 h 686"/>
                <a:gd name="T96" fmla="*/ 324 w 702"/>
                <a:gd name="T97" fmla="*/ 168 h 686"/>
                <a:gd name="T98" fmla="*/ 382 w 702"/>
                <a:gd name="T99" fmla="*/ 144 h 686"/>
                <a:gd name="T100" fmla="*/ 418 w 702"/>
                <a:gd name="T101" fmla="*/ 160 h 686"/>
                <a:gd name="T102" fmla="*/ 468 w 702"/>
                <a:gd name="T103" fmla="*/ 162 h 686"/>
                <a:gd name="T104" fmla="*/ 524 w 702"/>
                <a:gd name="T105" fmla="*/ 162 h 686"/>
                <a:gd name="T106" fmla="*/ 516 w 702"/>
                <a:gd name="T107" fmla="*/ 148 h 686"/>
                <a:gd name="T108" fmla="*/ 478 w 702"/>
                <a:gd name="T109" fmla="*/ 134 h 686"/>
                <a:gd name="T110" fmla="*/ 510 w 702"/>
                <a:gd name="T111" fmla="*/ 120 h 686"/>
                <a:gd name="T112" fmla="*/ 472 w 702"/>
                <a:gd name="T113" fmla="*/ 108 h 686"/>
                <a:gd name="T114" fmla="*/ 430 w 702"/>
                <a:gd name="T115" fmla="*/ 112 h 686"/>
                <a:gd name="T116" fmla="*/ 378 w 702"/>
                <a:gd name="T117" fmla="*/ 124 h 686"/>
                <a:gd name="T118" fmla="*/ 386 w 702"/>
                <a:gd name="T119" fmla="*/ 102 h 686"/>
                <a:gd name="T120" fmla="*/ 342 w 702"/>
                <a:gd name="T121" fmla="*/ 60 h 686"/>
                <a:gd name="T122" fmla="*/ 290 w 702"/>
                <a:gd name="T123" fmla="*/ 54 h 686"/>
                <a:gd name="T124" fmla="*/ 364 w 702"/>
                <a:gd name="T125" fmla="*/ 22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02" h="686">
                  <a:moveTo>
                    <a:pt x="346" y="0"/>
                  </a:moveTo>
                  <a:lnTo>
                    <a:pt x="346" y="0"/>
                  </a:lnTo>
                  <a:lnTo>
                    <a:pt x="322" y="0"/>
                  </a:lnTo>
                  <a:lnTo>
                    <a:pt x="302" y="0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70" y="6"/>
                  </a:lnTo>
                  <a:lnTo>
                    <a:pt x="248" y="12"/>
                  </a:lnTo>
                  <a:lnTo>
                    <a:pt x="220" y="22"/>
                  </a:lnTo>
                  <a:lnTo>
                    <a:pt x="188" y="36"/>
                  </a:lnTo>
                  <a:lnTo>
                    <a:pt x="154" y="54"/>
                  </a:lnTo>
                  <a:lnTo>
                    <a:pt x="138" y="66"/>
                  </a:lnTo>
                  <a:lnTo>
                    <a:pt x="122" y="78"/>
                  </a:lnTo>
                  <a:lnTo>
                    <a:pt x="104" y="94"/>
                  </a:lnTo>
                  <a:lnTo>
                    <a:pt x="90" y="110"/>
                  </a:lnTo>
                  <a:lnTo>
                    <a:pt x="90" y="110"/>
                  </a:lnTo>
                  <a:lnTo>
                    <a:pt x="110" y="90"/>
                  </a:lnTo>
                  <a:lnTo>
                    <a:pt x="132" y="72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74" y="48"/>
                  </a:lnTo>
                  <a:lnTo>
                    <a:pt x="182" y="46"/>
                  </a:lnTo>
                  <a:lnTo>
                    <a:pt x="190" y="46"/>
                  </a:lnTo>
                  <a:lnTo>
                    <a:pt x="198" y="50"/>
                  </a:lnTo>
                  <a:lnTo>
                    <a:pt x="198" y="50"/>
                  </a:lnTo>
                  <a:lnTo>
                    <a:pt x="196" y="54"/>
                  </a:lnTo>
                  <a:lnTo>
                    <a:pt x="196" y="54"/>
                  </a:lnTo>
                  <a:lnTo>
                    <a:pt x="192" y="58"/>
                  </a:lnTo>
                  <a:lnTo>
                    <a:pt x="190" y="64"/>
                  </a:lnTo>
                  <a:lnTo>
                    <a:pt x="190" y="64"/>
                  </a:lnTo>
                  <a:lnTo>
                    <a:pt x="190" y="70"/>
                  </a:lnTo>
                  <a:lnTo>
                    <a:pt x="188" y="74"/>
                  </a:lnTo>
                  <a:lnTo>
                    <a:pt x="188" y="74"/>
                  </a:lnTo>
                  <a:lnTo>
                    <a:pt x="184" y="76"/>
                  </a:lnTo>
                  <a:lnTo>
                    <a:pt x="184" y="76"/>
                  </a:lnTo>
                  <a:lnTo>
                    <a:pt x="182" y="78"/>
                  </a:lnTo>
                  <a:lnTo>
                    <a:pt x="182" y="80"/>
                  </a:lnTo>
                  <a:lnTo>
                    <a:pt x="182" y="80"/>
                  </a:lnTo>
                  <a:lnTo>
                    <a:pt x="182" y="88"/>
                  </a:lnTo>
                  <a:lnTo>
                    <a:pt x="182" y="94"/>
                  </a:lnTo>
                  <a:lnTo>
                    <a:pt x="180" y="98"/>
                  </a:lnTo>
                  <a:lnTo>
                    <a:pt x="176" y="102"/>
                  </a:lnTo>
                  <a:lnTo>
                    <a:pt x="176" y="102"/>
                  </a:lnTo>
                  <a:lnTo>
                    <a:pt x="170" y="102"/>
                  </a:lnTo>
                  <a:lnTo>
                    <a:pt x="170" y="102"/>
                  </a:lnTo>
                  <a:lnTo>
                    <a:pt x="166" y="102"/>
                  </a:lnTo>
                  <a:lnTo>
                    <a:pt x="166" y="102"/>
                  </a:lnTo>
                  <a:lnTo>
                    <a:pt x="164" y="98"/>
                  </a:lnTo>
                  <a:lnTo>
                    <a:pt x="164" y="96"/>
                  </a:lnTo>
                  <a:lnTo>
                    <a:pt x="170" y="90"/>
                  </a:lnTo>
                  <a:lnTo>
                    <a:pt x="170" y="90"/>
                  </a:lnTo>
                  <a:lnTo>
                    <a:pt x="170" y="90"/>
                  </a:lnTo>
                  <a:lnTo>
                    <a:pt x="168" y="88"/>
                  </a:lnTo>
                  <a:lnTo>
                    <a:pt x="168" y="88"/>
                  </a:lnTo>
                  <a:lnTo>
                    <a:pt x="168" y="86"/>
                  </a:lnTo>
                  <a:lnTo>
                    <a:pt x="166" y="84"/>
                  </a:lnTo>
                  <a:lnTo>
                    <a:pt x="164" y="84"/>
                  </a:lnTo>
                  <a:lnTo>
                    <a:pt x="164" y="84"/>
                  </a:lnTo>
                  <a:lnTo>
                    <a:pt x="164" y="84"/>
                  </a:lnTo>
                  <a:lnTo>
                    <a:pt x="164" y="84"/>
                  </a:lnTo>
                  <a:lnTo>
                    <a:pt x="158" y="88"/>
                  </a:lnTo>
                  <a:lnTo>
                    <a:pt x="154" y="90"/>
                  </a:lnTo>
                  <a:lnTo>
                    <a:pt x="148" y="94"/>
                  </a:lnTo>
                  <a:lnTo>
                    <a:pt x="148" y="94"/>
                  </a:lnTo>
                  <a:lnTo>
                    <a:pt x="148" y="98"/>
                  </a:lnTo>
                  <a:lnTo>
                    <a:pt x="146" y="102"/>
                  </a:lnTo>
                  <a:lnTo>
                    <a:pt x="146" y="102"/>
                  </a:lnTo>
                  <a:lnTo>
                    <a:pt x="152" y="104"/>
                  </a:lnTo>
                  <a:lnTo>
                    <a:pt x="152" y="104"/>
                  </a:lnTo>
                  <a:lnTo>
                    <a:pt x="152" y="108"/>
                  </a:lnTo>
                  <a:lnTo>
                    <a:pt x="152" y="108"/>
                  </a:lnTo>
                  <a:lnTo>
                    <a:pt x="150" y="114"/>
                  </a:lnTo>
                  <a:lnTo>
                    <a:pt x="150" y="114"/>
                  </a:lnTo>
                  <a:lnTo>
                    <a:pt x="150" y="114"/>
                  </a:lnTo>
                  <a:lnTo>
                    <a:pt x="146" y="114"/>
                  </a:lnTo>
                  <a:lnTo>
                    <a:pt x="146" y="114"/>
                  </a:lnTo>
                  <a:lnTo>
                    <a:pt x="144" y="114"/>
                  </a:lnTo>
                  <a:lnTo>
                    <a:pt x="144" y="114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28" y="110"/>
                  </a:lnTo>
                  <a:lnTo>
                    <a:pt x="128" y="110"/>
                  </a:lnTo>
                  <a:lnTo>
                    <a:pt x="128" y="110"/>
                  </a:lnTo>
                  <a:lnTo>
                    <a:pt x="128" y="110"/>
                  </a:lnTo>
                  <a:lnTo>
                    <a:pt x="124" y="112"/>
                  </a:lnTo>
                  <a:lnTo>
                    <a:pt x="124" y="114"/>
                  </a:lnTo>
                  <a:lnTo>
                    <a:pt x="124" y="114"/>
                  </a:lnTo>
                  <a:lnTo>
                    <a:pt x="114" y="120"/>
                  </a:lnTo>
                  <a:lnTo>
                    <a:pt x="114" y="120"/>
                  </a:lnTo>
                  <a:lnTo>
                    <a:pt x="114" y="120"/>
                  </a:lnTo>
                  <a:lnTo>
                    <a:pt x="112" y="122"/>
                  </a:lnTo>
                  <a:lnTo>
                    <a:pt x="112" y="122"/>
                  </a:lnTo>
                  <a:lnTo>
                    <a:pt x="110" y="130"/>
                  </a:lnTo>
                  <a:lnTo>
                    <a:pt x="110" y="130"/>
                  </a:lnTo>
                  <a:lnTo>
                    <a:pt x="108" y="132"/>
                  </a:lnTo>
                  <a:lnTo>
                    <a:pt x="102" y="134"/>
                  </a:lnTo>
                  <a:lnTo>
                    <a:pt x="102" y="134"/>
                  </a:lnTo>
                  <a:lnTo>
                    <a:pt x="96" y="136"/>
                  </a:lnTo>
                  <a:lnTo>
                    <a:pt x="94" y="138"/>
                  </a:lnTo>
                  <a:lnTo>
                    <a:pt x="92" y="144"/>
                  </a:lnTo>
                  <a:lnTo>
                    <a:pt x="92" y="144"/>
                  </a:lnTo>
                  <a:lnTo>
                    <a:pt x="86" y="150"/>
                  </a:lnTo>
                  <a:lnTo>
                    <a:pt x="86" y="150"/>
                  </a:lnTo>
                  <a:lnTo>
                    <a:pt x="78" y="156"/>
                  </a:lnTo>
                  <a:lnTo>
                    <a:pt x="72" y="160"/>
                  </a:lnTo>
                  <a:lnTo>
                    <a:pt x="72" y="160"/>
                  </a:lnTo>
                  <a:lnTo>
                    <a:pt x="70" y="162"/>
                  </a:lnTo>
                  <a:lnTo>
                    <a:pt x="66" y="168"/>
                  </a:lnTo>
                  <a:lnTo>
                    <a:pt x="66" y="168"/>
                  </a:lnTo>
                  <a:lnTo>
                    <a:pt x="66" y="172"/>
                  </a:lnTo>
                  <a:lnTo>
                    <a:pt x="64" y="176"/>
                  </a:lnTo>
                  <a:lnTo>
                    <a:pt x="64" y="176"/>
                  </a:lnTo>
                  <a:lnTo>
                    <a:pt x="62" y="186"/>
                  </a:lnTo>
                  <a:lnTo>
                    <a:pt x="62" y="186"/>
                  </a:lnTo>
                  <a:lnTo>
                    <a:pt x="60" y="192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52" y="198"/>
                  </a:lnTo>
                  <a:lnTo>
                    <a:pt x="52" y="198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38" y="206"/>
                  </a:lnTo>
                  <a:lnTo>
                    <a:pt x="38" y="210"/>
                  </a:lnTo>
                  <a:lnTo>
                    <a:pt x="38" y="210"/>
                  </a:lnTo>
                  <a:lnTo>
                    <a:pt x="40" y="212"/>
                  </a:lnTo>
                  <a:lnTo>
                    <a:pt x="42" y="214"/>
                  </a:lnTo>
                  <a:lnTo>
                    <a:pt x="42" y="214"/>
                  </a:lnTo>
                  <a:lnTo>
                    <a:pt x="48" y="216"/>
                  </a:lnTo>
                  <a:lnTo>
                    <a:pt x="48" y="216"/>
                  </a:lnTo>
                  <a:lnTo>
                    <a:pt x="48" y="222"/>
                  </a:lnTo>
                  <a:lnTo>
                    <a:pt x="48" y="222"/>
                  </a:lnTo>
                  <a:lnTo>
                    <a:pt x="48" y="226"/>
                  </a:lnTo>
                  <a:lnTo>
                    <a:pt x="46" y="230"/>
                  </a:lnTo>
                  <a:lnTo>
                    <a:pt x="48" y="230"/>
                  </a:lnTo>
                  <a:lnTo>
                    <a:pt x="48" y="230"/>
                  </a:lnTo>
                  <a:lnTo>
                    <a:pt x="54" y="232"/>
                  </a:lnTo>
                  <a:lnTo>
                    <a:pt x="60" y="232"/>
                  </a:lnTo>
                  <a:lnTo>
                    <a:pt x="66" y="236"/>
                  </a:lnTo>
                  <a:lnTo>
                    <a:pt x="70" y="238"/>
                  </a:lnTo>
                  <a:lnTo>
                    <a:pt x="70" y="238"/>
                  </a:lnTo>
                  <a:lnTo>
                    <a:pt x="68" y="244"/>
                  </a:lnTo>
                  <a:lnTo>
                    <a:pt x="68" y="244"/>
                  </a:lnTo>
                  <a:lnTo>
                    <a:pt x="66" y="246"/>
                  </a:lnTo>
                  <a:lnTo>
                    <a:pt x="64" y="248"/>
                  </a:lnTo>
                  <a:lnTo>
                    <a:pt x="64" y="248"/>
                  </a:lnTo>
                  <a:lnTo>
                    <a:pt x="64" y="248"/>
                  </a:lnTo>
                  <a:lnTo>
                    <a:pt x="64" y="248"/>
                  </a:lnTo>
                  <a:lnTo>
                    <a:pt x="64" y="246"/>
                  </a:lnTo>
                  <a:lnTo>
                    <a:pt x="62" y="244"/>
                  </a:lnTo>
                  <a:lnTo>
                    <a:pt x="62" y="244"/>
                  </a:lnTo>
                  <a:lnTo>
                    <a:pt x="60" y="240"/>
                  </a:lnTo>
                  <a:lnTo>
                    <a:pt x="58" y="240"/>
                  </a:lnTo>
                  <a:lnTo>
                    <a:pt x="58" y="240"/>
                  </a:lnTo>
                  <a:lnTo>
                    <a:pt x="58" y="238"/>
                  </a:lnTo>
                  <a:lnTo>
                    <a:pt x="58" y="238"/>
                  </a:lnTo>
                  <a:lnTo>
                    <a:pt x="54" y="240"/>
                  </a:lnTo>
                  <a:lnTo>
                    <a:pt x="54" y="240"/>
                  </a:lnTo>
                  <a:lnTo>
                    <a:pt x="52" y="240"/>
                  </a:lnTo>
                  <a:lnTo>
                    <a:pt x="52" y="240"/>
                  </a:lnTo>
                  <a:lnTo>
                    <a:pt x="52" y="240"/>
                  </a:lnTo>
                  <a:lnTo>
                    <a:pt x="52" y="240"/>
                  </a:lnTo>
                  <a:lnTo>
                    <a:pt x="50" y="240"/>
                  </a:lnTo>
                  <a:lnTo>
                    <a:pt x="46" y="238"/>
                  </a:lnTo>
                  <a:lnTo>
                    <a:pt x="46" y="238"/>
                  </a:lnTo>
                  <a:lnTo>
                    <a:pt x="46" y="236"/>
                  </a:lnTo>
                  <a:lnTo>
                    <a:pt x="46" y="236"/>
                  </a:lnTo>
                  <a:lnTo>
                    <a:pt x="44" y="236"/>
                  </a:lnTo>
                  <a:lnTo>
                    <a:pt x="44" y="236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6"/>
                  </a:lnTo>
                  <a:lnTo>
                    <a:pt x="44" y="236"/>
                  </a:lnTo>
                  <a:lnTo>
                    <a:pt x="46" y="232"/>
                  </a:lnTo>
                  <a:lnTo>
                    <a:pt x="46" y="228"/>
                  </a:lnTo>
                  <a:lnTo>
                    <a:pt x="46" y="228"/>
                  </a:lnTo>
                  <a:lnTo>
                    <a:pt x="44" y="226"/>
                  </a:lnTo>
                  <a:lnTo>
                    <a:pt x="40" y="224"/>
                  </a:lnTo>
                  <a:lnTo>
                    <a:pt x="40" y="224"/>
                  </a:lnTo>
                  <a:lnTo>
                    <a:pt x="40" y="224"/>
                  </a:lnTo>
                  <a:lnTo>
                    <a:pt x="40" y="224"/>
                  </a:lnTo>
                  <a:lnTo>
                    <a:pt x="40" y="224"/>
                  </a:lnTo>
                  <a:lnTo>
                    <a:pt x="40" y="224"/>
                  </a:lnTo>
                  <a:lnTo>
                    <a:pt x="40" y="224"/>
                  </a:lnTo>
                  <a:lnTo>
                    <a:pt x="34" y="220"/>
                  </a:lnTo>
                  <a:lnTo>
                    <a:pt x="34" y="220"/>
                  </a:lnTo>
                  <a:lnTo>
                    <a:pt x="34" y="220"/>
                  </a:lnTo>
                  <a:lnTo>
                    <a:pt x="34" y="220"/>
                  </a:lnTo>
                  <a:lnTo>
                    <a:pt x="32" y="220"/>
                  </a:lnTo>
                  <a:lnTo>
                    <a:pt x="32" y="220"/>
                  </a:lnTo>
                  <a:lnTo>
                    <a:pt x="30" y="218"/>
                  </a:lnTo>
                  <a:lnTo>
                    <a:pt x="30" y="218"/>
                  </a:lnTo>
                  <a:lnTo>
                    <a:pt x="32" y="210"/>
                  </a:lnTo>
                  <a:lnTo>
                    <a:pt x="32" y="210"/>
                  </a:lnTo>
                  <a:lnTo>
                    <a:pt x="34" y="204"/>
                  </a:lnTo>
                  <a:lnTo>
                    <a:pt x="34" y="204"/>
                  </a:lnTo>
                  <a:lnTo>
                    <a:pt x="34" y="196"/>
                  </a:lnTo>
                  <a:lnTo>
                    <a:pt x="34" y="196"/>
                  </a:lnTo>
                  <a:lnTo>
                    <a:pt x="36" y="192"/>
                  </a:lnTo>
                  <a:lnTo>
                    <a:pt x="36" y="192"/>
                  </a:lnTo>
                  <a:lnTo>
                    <a:pt x="30" y="204"/>
                  </a:lnTo>
                  <a:lnTo>
                    <a:pt x="24" y="216"/>
                  </a:lnTo>
                  <a:lnTo>
                    <a:pt x="20" y="230"/>
                  </a:lnTo>
                  <a:lnTo>
                    <a:pt x="20" y="230"/>
                  </a:lnTo>
                  <a:lnTo>
                    <a:pt x="22" y="230"/>
                  </a:lnTo>
                  <a:lnTo>
                    <a:pt x="22" y="230"/>
                  </a:lnTo>
                  <a:lnTo>
                    <a:pt x="22" y="230"/>
                  </a:lnTo>
                  <a:lnTo>
                    <a:pt x="22" y="230"/>
                  </a:lnTo>
                  <a:lnTo>
                    <a:pt x="24" y="230"/>
                  </a:lnTo>
                  <a:lnTo>
                    <a:pt x="24" y="232"/>
                  </a:lnTo>
                  <a:lnTo>
                    <a:pt x="24" y="232"/>
                  </a:lnTo>
                  <a:lnTo>
                    <a:pt x="26" y="240"/>
                  </a:lnTo>
                  <a:lnTo>
                    <a:pt x="26" y="240"/>
                  </a:lnTo>
                  <a:lnTo>
                    <a:pt x="24" y="250"/>
                  </a:lnTo>
                  <a:lnTo>
                    <a:pt x="24" y="250"/>
                  </a:lnTo>
                  <a:lnTo>
                    <a:pt x="26" y="260"/>
                  </a:lnTo>
                  <a:lnTo>
                    <a:pt x="26" y="264"/>
                  </a:lnTo>
                  <a:lnTo>
                    <a:pt x="26" y="264"/>
                  </a:lnTo>
                  <a:lnTo>
                    <a:pt x="22" y="274"/>
                  </a:lnTo>
                  <a:lnTo>
                    <a:pt x="22" y="274"/>
                  </a:lnTo>
                  <a:lnTo>
                    <a:pt x="24" y="280"/>
                  </a:lnTo>
                  <a:lnTo>
                    <a:pt x="26" y="286"/>
                  </a:lnTo>
                  <a:lnTo>
                    <a:pt x="26" y="286"/>
                  </a:lnTo>
                  <a:lnTo>
                    <a:pt x="28" y="290"/>
                  </a:lnTo>
                  <a:lnTo>
                    <a:pt x="28" y="290"/>
                  </a:lnTo>
                  <a:lnTo>
                    <a:pt x="28" y="292"/>
                  </a:lnTo>
                  <a:lnTo>
                    <a:pt x="28" y="294"/>
                  </a:lnTo>
                  <a:lnTo>
                    <a:pt x="28" y="294"/>
                  </a:lnTo>
                  <a:lnTo>
                    <a:pt x="30" y="292"/>
                  </a:lnTo>
                  <a:lnTo>
                    <a:pt x="30" y="292"/>
                  </a:lnTo>
                  <a:lnTo>
                    <a:pt x="36" y="282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40" y="278"/>
                  </a:lnTo>
                  <a:lnTo>
                    <a:pt x="40" y="276"/>
                  </a:lnTo>
                  <a:lnTo>
                    <a:pt x="42" y="276"/>
                  </a:lnTo>
                  <a:lnTo>
                    <a:pt x="42" y="276"/>
                  </a:lnTo>
                  <a:lnTo>
                    <a:pt x="44" y="276"/>
                  </a:lnTo>
                  <a:lnTo>
                    <a:pt x="44" y="276"/>
                  </a:lnTo>
                  <a:lnTo>
                    <a:pt x="50" y="276"/>
                  </a:lnTo>
                  <a:lnTo>
                    <a:pt x="52" y="278"/>
                  </a:lnTo>
                  <a:lnTo>
                    <a:pt x="52" y="278"/>
                  </a:lnTo>
                  <a:lnTo>
                    <a:pt x="52" y="280"/>
                  </a:lnTo>
                  <a:lnTo>
                    <a:pt x="52" y="282"/>
                  </a:lnTo>
                  <a:lnTo>
                    <a:pt x="52" y="286"/>
                  </a:lnTo>
                  <a:lnTo>
                    <a:pt x="52" y="286"/>
                  </a:lnTo>
                  <a:lnTo>
                    <a:pt x="52" y="286"/>
                  </a:lnTo>
                  <a:lnTo>
                    <a:pt x="52" y="286"/>
                  </a:lnTo>
                  <a:lnTo>
                    <a:pt x="52" y="286"/>
                  </a:lnTo>
                  <a:lnTo>
                    <a:pt x="58" y="284"/>
                  </a:lnTo>
                  <a:lnTo>
                    <a:pt x="58" y="284"/>
                  </a:lnTo>
                  <a:lnTo>
                    <a:pt x="64" y="284"/>
                  </a:lnTo>
                  <a:lnTo>
                    <a:pt x="64" y="284"/>
                  </a:lnTo>
                  <a:lnTo>
                    <a:pt x="66" y="284"/>
                  </a:lnTo>
                  <a:lnTo>
                    <a:pt x="66" y="284"/>
                  </a:lnTo>
                  <a:lnTo>
                    <a:pt x="68" y="284"/>
                  </a:lnTo>
                  <a:lnTo>
                    <a:pt x="72" y="288"/>
                  </a:lnTo>
                  <a:lnTo>
                    <a:pt x="72" y="288"/>
                  </a:lnTo>
                  <a:lnTo>
                    <a:pt x="74" y="294"/>
                  </a:lnTo>
                  <a:lnTo>
                    <a:pt x="76" y="298"/>
                  </a:lnTo>
                  <a:lnTo>
                    <a:pt x="76" y="298"/>
                  </a:lnTo>
                  <a:lnTo>
                    <a:pt x="78" y="302"/>
                  </a:lnTo>
                  <a:lnTo>
                    <a:pt x="78" y="308"/>
                  </a:lnTo>
                  <a:lnTo>
                    <a:pt x="78" y="308"/>
                  </a:lnTo>
                  <a:lnTo>
                    <a:pt x="80" y="310"/>
                  </a:lnTo>
                  <a:lnTo>
                    <a:pt x="84" y="312"/>
                  </a:lnTo>
                  <a:lnTo>
                    <a:pt x="88" y="314"/>
                  </a:lnTo>
                  <a:lnTo>
                    <a:pt x="88" y="314"/>
                  </a:lnTo>
                  <a:lnTo>
                    <a:pt x="100" y="316"/>
                  </a:lnTo>
                  <a:lnTo>
                    <a:pt x="100" y="316"/>
                  </a:lnTo>
                  <a:lnTo>
                    <a:pt x="102" y="318"/>
                  </a:lnTo>
                  <a:lnTo>
                    <a:pt x="102" y="320"/>
                  </a:lnTo>
                  <a:lnTo>
                    <a:pt x="104" y="322"/>
                  </a:lnTo>
                  <a:lnTo>
                    <a:pt x="104" y="322"/>
                  </a:lnTo>
                  <a:lnTo>
                    <a:pt x="108" y="324"/>
                  </a:lnTo>
                  <a:lnTo>
                    <a:pt x="108" y="326"/>
                  </a:lnTo>
                  <a:lnTo>
                    <a:pt x="110" y="332"/>
                  </a:lnTo>
                  <a:lnTo>
                    <a:pt x="110" y="332"/>
                  </a:lnTo>
                  <a:lnTo>
                    <a:pt x="110" y="336"/>
                  </a:lnTo>
                  <a:lnTo>
                    <a:pt x="110" y="340"/>
                  </a:lnTo>
                  <a:lnTo>
                    <a:pt x="110" y="340"/>
                  </a:lnTo>
                  <a:lnTo>
                    <a:pt x="110" y="344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122" y="348"/>
                  </a:lnTo>
                  <a:lnTo>
                    <a:pt x="122" y="348"/>
                  </a:lnTo>
                  <a:lnTo>
                    <a:pt x="122" y="352"/>
                  </a:lnTo>
                  <a:lnTo>
                    <a:pt x="122" y="354"/>
                  </a:lnTo>
                  <a:lnTo>
                    <a:pt x="124" y="356"/>
                  </a:lnTo>
                  <a:lnTo>
                    <a:pt x="124" y="356"/>
                  </a:lnTo>
                  <a:lnTo>
                    <a:pt x="138" y="362"/>
                  </a:lnTo>
                  <a:lnTo>
                    <a:pt x="138" y="362"/>
                  </a:lnTo>
                  <a:lnTo>
                    <a:pt x="138" y="364"/>
                  </a:lnTo>
                  <a:lnTo>
                    <a:pt x="138" y="364"/>
                  </a:lnTo>
                  <a:lnTo>
                    <a:pt x="138" y="366"/>
                  </a:lnTo>
                  <a:lnTo>
                    <a:pt x="140" y="368"/>
                  </a:lnTo>
                  <a:lnTo>
                    <a:pt x="140" y="368"/>
                  </a:lnTo>
                  <a:lnTo>
                    <a:pt x="142" y="368"/>
                  </a:lnTo>
                  <a:lnTo>
                    <a:pt x="142" y="368"/>
                  </a:lnTo>
                  <a:lnTo>
                    <a:pt x="152" y="366"/>
                  </a:lnTo>
                  <a:lnTo>
                    <a:pt x="152" y="366"/>
                  </a:lnTo>
                  <a:lnTo>
                    <a:pt x="156" y="366"/>
                  </a:lnTo>
                  <a:lnTo>
                    <a:pt x="158" y="368"/>
                  </a:lnTo>
                  <a:lnTo>
                    <a:pt x="158" y="368"/>
                  </a:lnTo>
                  <a:lnTo>
                    <a:pt x="160" y="374"/>
                  </a:lnTo>
                  <a:lnTo>
                    <a:pt x="162" y="376"/>
                  </a:lnTo>
                  <a:lnTo>
                    <a:pt x="168" y="380"/>
                  </a:lnTo>
                  <a:lnTo>
                    <a:pt x="168" y="380"/>
                  </a:lnTo>
                  <a:lnTo>
                    <a:pt x="180" y="388"/>
                  </a:lnTo>
                  <a:lnTo>
                    <a:pt x="180" y="388"/>
                  </a:lnTo>
                  <a:lnTo>
                    <a:pt x="184" y="388"/>
                  </a:lnTo>
                  <a:lnTo>
                    <a:pt x="186" y="390"/>
                  </a:lnTo>
                  <a:lnTo>
                    <a:pt x="186" y="394"/>
                  </a:lnTo>
                  <a:lnTo>
                    <a:pt x="186" y="394"/>
                  </a:lnTo>
                  <a:lnTo>
                    <a:pt x="184" y="402"/>
                  </a:lnTo>
                  <a:lnTo>
                    <a:pt x="180" y="408"/>
                  </a:lnTo>
                  <a:lnTo>
                    <a:pt x="180" y="408"/>
                  </a:lnTo>
                  <a:lnTo>
                    <a:pt x="176" y="414"/>
                  </a:lnTo>
                  <a:lnTo>
                    <a:pt x="172" y="422"/>
                  </a:lnTo>
                  <a:lnTo>
                    <a:pt x="172" y="422"/>
                  </a:lnTo>
                  <a:lnTo>
                    <a:pt x="168" y="428"/>
                  </a:lnTo>
                  <a:lnTo>
                    <a:pt x="168" y="430"/>
                  </a:lnTo>
                  <a:lnTo>
                    <a:pt x="168" y="434"/>
                  </a:lnTo>
                  <a:lnTo>
                    <a:pt x="168" y="434"/>
                  </a:lnTo>
                  <a:lnTo>
                    <a:pt x="172" y="440"/>
                  </a:lnTo>
                  <a:lnTo>
                    <a:pt x="174" y="446"/>
                  </a:lnTo>
                  <a:lnTo>
                    <a:pt x="174" y="446"/>
                  </a:lnTo>
                  <a:lnTo>
                    <a:pt x="174" y="452"/>
                  </a:lnTo>
                  <a:lnTo>
                    <a:pt x="174" y="460"/>
                  </a:lnTo>
                  <a:lnTo>
                    <a:pt x="174" y="460"/>
                  </a:lnTo>
                  <a:lnTo>
                    <a:pt x="168" y="468"/>
                  </a:lnTo>
                  <a:lnTo>
                    <a:pt x="168" y="468"/>
                  </a:lnTo>
                  <a:lnTo>
                    <a:pt x="170" y="472"/>
                  </a:lnTo>
                  <a:lnTo>
                    <a:pt x="172" y="474"/>
                  </a:lnTo>
                  <a:lnTo>
                    <a:pt x="170" y="478"/>
                  </a:lnTo>
                  <a:lnTo>
                    <a:pt x="170" y="478"/>
                  </a:lnTo>
                  <a:lnTo>
                    <a:pt x="162" y="484"/>
                  </a:lnTo>
                  <a:lnTo>
                    <a:pt x="156" y="488"/>
                  </a:lnTo>
                  <a:lnTo>
                    <a:pt x="156" y="488"/>
                  </a:lnTo>
                  <a:lnTo>
                    <a:pt x="150" y="492"/>
                  </a:lnTo>
                  <a:lnTo>
                    <a:pt x="146" y="496"/>
                  </a:lnTo>
                  <a:lnTo>
                    <a:pt x="146" y="496"/>
                  </a:lnTo>
                  <a:lnTo>
                    <a:pt x="146" y="512"/>
                  </a:lnTo>
                  <a:lnTo>
                    <a:pt x="146" y="512"/>
                  </a:lnTo>
                  <a:lnTo>
                    <a:pt x="140" y="526"/>
                  </a:lnTo>
                  <a:lnTo>
                    <a:pt x="138" y="534"/>
                  </a:lnTo>
                  <a:lnTo>
                    <a:pt x="136" y="538"/>
                  </a:lnTo>
                  <a:lnTo>
                    <a:pt x="138" y="540"/>
                  </a:lnTo>
                  <a:lnTo>
                    <a:pt x="138" y="540"/>
                  </a:lnTo>
                  <a:lnTo>
                    <a:pt x="142" y="548"/>
                  </a:lnTo>
                  <a:lnTo>
                    <a:pt x="142" y="554"/>
                  </a:lnTo>
                  <a:lnTo>
                    <a:pt x="142" y="554"/>
                  </a:lnTo>
                  <a:lnTo>
                    <a:pt x="140" y="556"/>
                  </a:lnTo>
                  <a:lnTo>
                    <a:pt x="138" y="560"/>
                  </a:lnTo>
                  <a:lnTo>
                    <a:pt x="138" y="560"/>
                  </a:lnTo>
                  <a:lnTo>
                    <a:pt x="136" y="560"/>
                  </a:lnTo>
                  <a:lnTo>
                    <a:pt x="134" y="562"/>
                  </a:lnTo>
                  <a:lnTo>
                    <a:pt x="132" y="564"/>
                  </a:lnTo>
                  <a:lnTo>
                    <a:pt x="134" y="568"/>
                  </a:lnTo>
                  <a:lnTo>
                    <a:pt x="134" y="568"/>
                  </a:lnTo>
                  <a:lnTo>
                    <a:pt x="142" y="580"/>
                  </a:lnTo>
                  <a:lnTo>
                    <a:pt x="142" y="580"/>
                  </a:lnTo>
                  <a:lnTo>
                    <a:pt x="144" y="586"/>
                  </a:lnTo>
                  <a:lnTo>
                    <a:pt x="148" y="592"/>
                  </a:lnTo>
                  <a:lnTo>
                    <a:pt x="148" y="592"/>
                  </a:lnTo>
                  <a:lnTo>
                    <a:pt x="152" y="598"/>
                  </a:lnTo>
                  <a:lnTo>
                    <a:pt x="156" y="604"/>
                  </a:lnTo>
                  <a:lnTo>
                    <a:pt x="156" y="604"/>
                  </a:lnTo>
                  <a:lnTo>
                    <a:pt x="162" y="608"/>
                  </a:lnTo>
                  <a:lnTo>
                    <a:pt x="164" y="610"/>
                  </a:lnTo>
                  <a:lnTo>
                    <a:pt x="164" y="612"/>
                  </a:lnTo>
                  <a:lnTo>
                    <a:pt x="164" y="612"/>
                  </a:lnTo>
                  <a:lnTo>
                    <a:pt x="166" y="618"/>
                  </a:lnTo>
                  <a:lnTo>
                    <a:pt x="168" y="620"/>
                  </a:lnTo>
                  <a:lnTo>
                    <a:pt x="168" y="620"/>
                  </a:lnTo>
                  <a:lnTo>
                    <a:pt x="168" y="620"/>
                  </a:lnTo>
                  <a:lnTo>
                    <a:pt x="162" y="618"/>
                  </a:lnTo>
                  <a:lnTo>
                    <a:pt x="162" y="618"/>
                  </a:lnTo>
                  <a:lnTo>
                    <a:pt x="158" y="614"/>
                  </a:lnTo>
                  <a:lnTo>
                    <a:pt x="150" y="608"/>
                  </a:lnTo>
                  <a:lnTo>
                    <a:pt x="150" y="608"/>
                  </a:lnTo>
                  <a:lnTo>
                    <a:pt x="142" y="602"/>
                  </a:lnTo>
                  <a:lnTo>
                    <a:pt x="136" y="600"/>
                  </a:lnTo>
                  <a:lnTo>
                    <a:pt x="132" y="598"/>
                  </a:lnTo>
                  <a:lnTo>
                    <a:pt x="128" y="594"/>
                  </a:lnTo>
                  <a:lnTo>
                    <a:pt x="128" y="594"/>
                  </a:lnTo>
                  <a:lnTo>
                    <a:pt x="126" y="594"/>
                  </a:lnTo>
                  <a:lnTo>
                    <a:pt x="126" y="594"/>
                  </a:lnTo>
                  <a:lnTo>
                    <a:pt x="126" y="596"/>
                  </a:lnTo>
                  <a:lnTo>
                    <a:pt x="126" y="596"/>
                  </a:lnTo>
                  <a:lnTo>
                    <a:pt x="126" y="598"/>
                  </a:lnTo>
                  <a:lnTo>
                    <a:pt x="126" y="598"/>
                  </a:lnTo>
                  <a:lnTo>
                    <a:pt x="120" y="584"/>
                  </a:lnTo>
                  <a:lnTo>
                    <a:pt x="120" y="584"/>
                  </a:lnTo>
                  <a:lnTo>
                    <a:pt x="114" y="568"/>
                  </a:lnTo>
                  <a:lnTo>
                    <a:pt x="110" y="562"/>
                  </a:lnTo>
                  <a:lnTo>
                    <a:pt x="106" y="554"/>
                  </a:lnTo>
                  <a:lnTo>
                    <a:pt x="106" y="554"/>
                  </a:lnTo>
                  <a:lnTo>
                    <a:pt x="102" y="550"/>
                  </a:lnTo>
                  <a:lnTo>
                    <a:pt x="98" y="542"/>
                  </a:lnTo>
                  <a:lnTo>
                    <a:pt x="98" y="542"/>
                  </a:lnTo>
                  <a:lnTo>
                    <a:pt x="92" y="532"/>
                  </a:lnTo>
                  <a:lnTo>
                    <a:pt x="90" y="528"/>
                  </a:lnTo>
                  <a:lnTo>
                    <a:pt x="90" y="528"/>
                  </a:lnTo>
                  <a:lnTo>
                    <a:pt x="86" y="526"/>
                  </a:lnTo>
                  <a:lnTo>
                    <a:pt x="84" y="524"/>
                  </a:lnTo>
                  <a:lnTo>
                    <a:pt x="84" y="524"/>
                  </a:lnTo>
                  <a:lnTo>
                    <a:pt x="84" y="524"/>
                  </a:lnTo>
                  <a:lnTo>
                    <a:pt x="84" y="524"/>
                  </a:lnTo>
                  <a:lnTo>
                    <a:pt x="84" y="524"/>
                  </a:lnTo>
                  <a:lnTo>
                    <a:pt x="84" y="524"/>
                  </a:lnTo>
                  <a:lnTo>
                    <a:pt x="82" y="524"/>
                  </a:lnTo>
                  <a:lnTo>
                    <a:pt x="80" y="516"/>
                  </a:lnTo>
                  <a:lnTo>
                    <a:pt x="80" y="516"/>
                  </a:lnTo>
                  <a:lnTo>
                    <a:pt x="78" y="508"/>
                  </a:lnTo>
                  <a:lnTo>
                    <a:pt x="76" y="504"/>
                  </a:lnTo>
                  <a:lnTo>
                    <a:pt x="74" y="502"/>
                  </a:lnTo>
                  <a:lnTo>
                    <a:pt x="72" y="492"/>
                  </a:lnTo>
                  <a:lnTo>
                    <a:pt x="72" y="492"/>
                  </a:lnTo>
                  <a:lnTo>
                    <a:pt x="70" y="482"/>
                  </a:lnTo>
                  <a:lnTo>
                    <a:pt x="70" y="476"/>
                  </a:lnTo>
                  <a:lnTo>
                    <a:pt x="70" y="470"/>
                  </a:lnTo>
                  <a:lnTo>
                    <a:pt x="64" y="466"/>
                  </a:lnTo>
                  <a:lnTo>
                    <a:pt x="64" y="466"/>
                  </a:lnTo>
                  <a:lnTo>
                    <a:pt x="56" y="460"/>
                  </a:lnTo>
                  <a:lnTo>
                    <a:pt x="54" y="458"/>
                  </a:lnTo>
                  <a:lnTo>
                    <a:pt x="52" y="456"/>
                  </a:lnTo>
                  <a:lnTo>
                    <a:pt x="52" y="456"/>
                  </a:lnTo>
                  <a:lnTo>
                    <a:pt x="50" y="450"/>
                  </a:lnTo>
                  <a:lnTo>
                    <a:pt x="44" y="440"/>
                  </a:lnTo>
                  <a:lnTo>
                    <a:pt x="44" y="440"/>
                  </a:lnTo>
                  <a:lnTo>
                    <a:pt x="32" y="420"/>
                  </a:lnTo>
                  <a:lnTo>
                    <a:pt x="26" y="408"/>
                  </a:lnTo>
                  <a:lnTo>
                    <a:pt x="26" y="402"/>
                  </a:lnTo>
                  <a:lnTo>
                    <a:pt x="24" y="392"/>
                  </a:lnTo>
                  <a:lnTo>
                    <a:pt x="24" y="392"/>
                  </a:lnTo>
                  <a:lnTo>
                    <a:pt x="26" y="362"/>
                  </a:lnTo>
                  <a:lnTo>
                    <a:pt x="26" y="362"/>
                  </a:lnTo>
                  <a:lnTo>
                    <a:pt x="24" y="360"/>
                  </a:lnTo>
                  <a:lnTo>
                    <a:pt x="20" y="356"/>
                  </a:lnTo>
                  <a:lnTo>
                    <a:pt x="16" y="348"/>
                  </a:lnTo>
                  <a:lnTo>
                    <a:pt x="16" y="342"/>
                  </a:lnTo>
                  <a:lnTo>
                    <a:pt x="16" y="338"/>
                  </a:lnTo>
                  <a:lnTo>
                    <a:pt x="16" y="338"/>
                  </a:lnTo>
                  <a:lnTo>
                    <a:pt x="22" y="326"/>
                  </a:lnTo>
                  <a:lnTo>
                    <a:pt x="20" y="322"/>
                  </a:lnTo>
                  <a:lnTo>
                    <a:pt x="20" y="322"/>
                  </a:lnTo>
                  <a:lnTo>
                    <a:pt x="18" y="318"/>
                  </a:lnTo>
                  <a:lnTo>
                    <a:pt x="14" y="312"/>
                  </a:lnTo>
                  <a:lnTo>
                    <a:pt x="14" y="312"/>
                  </a:lnTo>
                  <a:lnTo>
                    <a:pt x="10" y="306"/>
                  </a:lnTo>
                  <a:lnTo>
                    <a:pt x="8" y="304"/>
                  </a:lnTo>
                  <a:lnTo>
                    <a:pt x="8" y="304"/>
                  </a:lnTo>
                  <a:lnTo>
                    <a:pt x="6" y="294"/>
                  </a:lnTo>
                  <a:lnTo>
                    <a:pt x="6" y="294"/>
                  </a:lnTo>
                  <a:lnTo>
                    <a:pt x="4" y="292"/>
                  </a:lnTo>
                  <a:lnTo>
                    <a:pt x="2" y="294"/>
                  </a:lnTo>
                  <a:lnTo>
                    <a:pt x="2" y="294"/>
                  </a:lnTo>
                  <a:lnTo>
                    <a:pt x="0" y="308"/>
                  </a:lnTo>
                  <a:lnTo>
                    <a:pt x="2" y="348"/>
                  </a:lnTo>
                  <a:lnTo>
                    <a:pt x="4" y="374"/>
                  </a:lnTo>
                  <a:lnTo>
                    <a:pt x="8" y="404"/>
                  </a:lnTo>
                  <a:lnTo>
                    <a:pt x="16" y="436"/>
                  </a:lnTo>
                  <a:lnTo>
                    <a:pt x="26" y="470"/>
                  </a:lnTo>
                  <a:lnTo>
                    <a:pt x="42" y="506"/>
                  </a:lnTo>
                  <a:lnTo>
                    <a:pt x="50" y="522"/>
                  </a:lnTo>
                  <a:lnTo>
                    <a:pt x="60" y="540"/>
                  </a:lnTo>
                  <a:lnTo>
                    <a:pt x="72" y="556"/>
                  </a:lnTo>
                  <a:lnTo>
                    <a:pt x="86" y="572"/>
                  </a:lnTo>
                  <a:lnTo>
                    <a:pt x="100" y="588"/>
                  </a:lnTo>
                  <a:lnTo>
                    <a:pt x="116" y="602"/>
                  </a:lnTo>
                  <a:lnTo>
                    <a:pt x="134" y="616"/>
                  </a:lnTo>
                  <a:lnTo>
                    <a:pt x="152" y="630"/>
                  </a:lnTo>
                  <a:lnTo>
                    <a:pt x="174" y="642"/>
                  </a:lnTo>
                  <a:lnTo>
                    <a:pt x="196" y="654"/>
                  </a:lnTo>
                  <a:lnTo>
                    <a:pt x="220" y="664"/>
                  </a:lnTo>
                  <a:lnTo>
                    <a:pt x="248" y="672"/>
                  </a:lnTo>
                  <a:lnTo>
                    <a:pt x="276" y="680"/>
                  </a:lnTo>
                  <a:lnTo>
                    <a:pt x="306" y="686"/>
                  </a:lnTo>
                  <a:lnTo>
                    <a:pt x="306" y="686"/>
                  </a:lnTo>
                  <a:lnTo>
                    <a:pt x="272" y="676"/>
                  </a:lnTo>
                  <a:lnTo>
                    <a:pt x="244" y="666"/>
                  </a:lnTo>
                  <a:lnTo>
                    <a:pt x="232" y="662"/>
                  </a:lnTo>
                  <a:lnTo>
                    <a:pt x="224" y="656"/>
                  </a:lnTo>
                  <a:lnTo>
                    <a:pt x="224" y="656"/>
                  </a:lnTo>
                  <a:lnTo>
                    <a:pt x="222" y="652"/>
                  </a:lnTo>
                  <a:lnTo>
                    <a:pt x="222" y="652"/>
                  </a:lnTo>
                  <a:lnTo>
                    <a:pt x="222" y="646"/>
                  </a:lnTo>
                  <a:lnTo>
                    <a:pt x="222" y="640"/>
                  </a:lnTo>
                  <a:lnTo>
                    <a:pt x="224" y="638"/>
                  </a:lnTo>
                  <a:lnTo>
                    <a:pt x="224" y="638"/>
                  </a:lnTo>
                  <a:lnTo>
                    <a:pt x="230" y="638"/>
                  </a:lnTo>
                  <a:lnTo>
                    <a:pt x="230" y="638"/>
                  </a:lnTo>
                  <a:lnTo>
                    <a:pt x="234" y="638"/>
                  </a:lnTo>
                  <a:lnTo>
                    <a:pt x="236" y="636"/>
                  </a:lnTo>
                  <a:lnTo>
                    <a:pt x="236" y="636"/>
                  </a:lnTo>
                  <a:lnTo>
                    <a:pt x="248" y="628"/>
                  </a:lnTo>
                  <a:lnTo>
                    <a:pt x="248" y="634"/>
                  </a:lnTo>
                  <a:lnTo>
                    <a:pt x="248" y="634"/>
                  </a:lnTo>
                  <a:lnTo>
                    <a:pt x="248" y="634"/>
                  </a:lnTo>
                  <a:lnTo>
                    <a:pt x="248" y="634"/>
                  </a:lnTo>
                  <a:lnTo>
                    <a:pt x="258" y="632"/>
                  </a:lnTo>
                  <a:lnTo>
                    <a:pt x="258" y="632"/>
                  </a:lnTo>
                  <a:lnTo>
                    <a:pt x="272" y="630"/>
                  </a:lnTo>
                  <a:lnTo>
                    <a:pt x="280" y="630"/>
                  </a:lnTo>
                  <a:lnTo>
                    <a:pt x="280" y="630"/>
                  </a:lnTo>
                  <a:lnTo>
                    <a:pt x="286" y="624"/>
                  </a:lnTo>
                  <a:lnTo>
                    <a:pt x="290" y="620"/>
                  </a:lnTo>
                  <a:lnTo>
                    <a:pt x="292" y="620"/>
                  </a:lnTo>
                  <a:lnTo>
                    <a:pt x="292" y="620"/>
                  </a:lnTo>
                  <a:lnTo>
                    <a:pt x="294" y="622"/>
                  </a:lnTo>
                  <a:lnTo>
                    <a:pt x="294" y="622"/>
                  </a:lnTo>
                  <a:lnTo>
                    <a:pt x="296" y="626"/>
                  </a:lnTo>
                  <a:lnTo>
                    <a:pt x="294" y="628"/>
                  </a:lnTo>
                  <a:lnTo>
                    <a:pt x="298" y="630"/>
                  </a:lnTo>
                  <a:lnTo>
                    <a:pt x="298" y="630"/>
                  </a:lnTo>
                  <a:lnTo>
                    <a:pt x="304" y="630"/>
                  </a:lnTo>
                  <a:lnTo>
                    <a:pt x="304" y="630"/>
                  </a:lnTo>
                  <a:lnTo>
                    <a:pt x="314" y="628"/>
                  </a:lnTo>
                  <a:lnTo>
                    <a:pt x="320" y="628"/>
                  </a:lnTo>
                  <a:lnTo>
                    <a:pt x="320" y="628"/>
                  </a:lnTo>
                  <a:lnTo>
                    <a:pt x="334" y="628"/>
                  </a:lnTo>
                  <a:lnTo>
                    <a:pt x="334" y="628"/>
                  </a:lnTo>
                  <a:lnTo>
                    <a:pt x="342" y="628"/>
                  </a:lnTo>
                  <a:lnTo>
                    <a:pt x="346" y="626"/>
                  </a:lnTo>
                  <a:lnTo>
                    <a:pt x="346" y="626"/>
                  </a:lnTo>
                  <a:lnTo>
                    <a:pt x="348" y="624"/>
                  </a:lnTo>
                  <a:lnTo>
                    <a:pt x="348" y="622"/>
                  </a:lnTo>
                  <a:lnTo>
                    <a:pt x="350" y="620"/>
                  </a:lnTo>
                  <a:lnTo>
                    <a:pt x="350" y="620"/>
                  </a:lnTo>
                  <a:lnTo>
                    <a:pt x="352" y="622"/>
                  </a:lnTo>
                  <a:lnTo>
                    <a:pt x="352" y="622"/>
                  </a:lnTo>
                  <a:lnTo>
                    <a:pt x="354" y="622"/>
                  </a:lnTo>
                  <a:lnTo>
                    <a:pt x="356" y="626"/>
                  </a:lnTo>
                  <a:lnTo>
                    <a:pt x="358" y="628"/>
                  </a:lnTo>
                  <a:lnTo>
                    <a:pt x="346" y="636"/>
                  </a:lnTo>
                  <a:lnTo>
                    <a:pt x="332" y="644"/>
                  </a:lnTo>
                  <a:lnTo>
                    <a:pt x="332" y="644"/>
                  </a:lnTo>
                  <a:lnTo>
                    <a:pt x="330" y="646"/>
                  </a:lnTo>
                  <a:lnTo>
                    <a:pt x="330" y="646"/>
                  </a:lnTo>
                  <a:lnTo>
                    <a:pt x="332" y="648"/>
                  </a:lnTo>
                  <a:lnTo>
                    <a:pt x="332" y="648"/>
                  </a:lnTo>
                  <a:lnTo>
                    <a:pt x="338" y="650"/>
                  </a:lnTo>
                  <a:lnTo>
                    <a:pt x="346" y="652"/>
                  </a:lnTo>
                  <a:lnTo>
                    <a:pt x="346" y="652"/>
                  </a:lnTo>
                  <a:lnTo>
                    <a:pt x="354" y="654"/>
                  </a:lnTo>
                  <a:lnTo>
                    <a:pt x="360" y="658"/>
                  </a:lnTo>
                  <a:lnTo>
                    <a:pt x="364" y="658"/>
                  </a:lnTo>
                  <a:lnTo>
                    <a:pt x="364" y="658"/>
                  </a:lnTo>
                  <a:lnTo>
                    <a:pt x="366" y="658"/>
                  </a:lnTo>
                  <a:lnTo>
                    <a:pt x="368" y="656"/>
                  </a:lnTo>
                  <a:lnTo>
                    <a:pt x="368" y="656"/>
                  </a:lnTo>
                  <a:lnTo>
                    <a:pt x="374" y="644"/>
                  </a:lnTo>
                  <a:lnTo>
                    <a:pt x="374" y="644"/>
                  </a:lnTo>
                  <a:lnTo>
                    <a:pt x="376" y="638"/>
                  </a:lnTo>
                  <a:lnTo>
                    <a:pt x="378" y="636"/>
                  </a:lnTo>
                  <a:lnTo>
                    <a:pt x="382" y="636"/>
                  </a:lnTo>
                  <a:lnTo>
                    <a:pt x="382" y="636"/>
                  </a:lnTo>
                  <a:lnTo>
                    <a:pt x="392" y="638"/>
                  </a:lnTo>
                  <a:lnTo>
                    <a:pt x="388" y="648"/>
                  </a:lnTo>
                  <a:lnTo>
                    <a:pt x="388" y="648"/>
                  </a:lnTo>
                  <a:lnTo>
                    <a:pt x="402" y="648"/>
                  </a:lnTo>
                  <a:lnTo>
                    <a:pt x="402" y="648"/>
                  </a:lnTo>
                  <a:lnTo>
                    <a:pt x="406" y="648"/>
                  </a:lnTo>
                  <a:lnTo>
                    <a:pt x="408" y="650"/>
                  </a:lnTo>
                  <a:lnTo>
                    <a:pt x="408" y="650"/>
                  </a:lnTo>
                  <a:lnTo>
                    <a:pt x="412" y="648"/>
                  </a:lnTo>
                  <a:lnTo>
                    <a:pt x="412" y="648"/>
                  </a:lnTo>
                  <a:lnTo>
                    <a:pt x="418" y="642"/>
                  </a:lnTo>
                  <a:lnTo>
                    <a:pt x="424" y="642"/>
                  </a:lnTo>
                  <a:lnTo>
                    <a:pt x="424" y="642"/>
                  </a:lnTo>
                  <a:lnTo>
                    <a:pt x="440" y="638"/>
                  </a:lnTo>
                  <a:lnTo>
                    <a:pt x="440" y="638"/>
                  </a:lnTo>
                  <a:lnTo>
                    <a:pt x="440" y="638"/>
                  </a:lnTo>
                  <a:lnTo>
                    <a:pt x="440" y="638"/>
                  </a:lnTo>
                  <a:lnTo>
                    <a:pt x="450" y="640"/>
                  </a:lnTo>
                  <a:lnTo>
                    <a:pt x="450" y="640"/>
                  </a:lnTo>
                  <a:lnTo>
                    <a:pt x="458" y="644"/>
                  </a:lnTo>
                  <a:lnTo>
                    <a:pt x="466" y="648"/>
                  </a:lnTo>
                  <a:lnTo>
                    <a:pt x="466" y="648"/>
                  </a:lnTo>
                  <a:lnTo>
                    <a:pt x="468" y="648"/>
                  </a:lnTo>
                  <a:lnTo>
                    <a:pt x="468" y="648"/>
                  </a:lnTo>
                  <a:lnTo>
                    <a:pt x="476" y="646"/>
                  </a:lnTo>
                  <a:lnTo>
                    <a:pt x="476" y="646"/>
                  </a:lnTo>
                  <a:lnTo>
                    <a:pt x="478" y="646"/>
                  </a:lnTo>
                  <a:lnTo>
                    <a:pt x="478" y="646"/>
                  </a:lnTo>
                  <a:lnTo>
                    <a:pt x="484" y="648"/>
                  </a:lnTo>
                  <a:lnTo>
                    <a:pt x="484" y="648"/>
                  </a:lnTo>
                  <a:lnTo>
                    <a:pt x="476" y="652"/>
                  </a:lnTo>
                  <a:lnTo>
                    <a:pt x="468" y="658"/>
                  </a:lnTo>
                  <a:lnTo>
                    <a:pt x="454" y="666"/>
                  </a:lnTo>
                  <a:lnTo>
                    <a:pt x="436" y="672"/>
                  </a:lnTo>
                  <a:lnTo>
                    <a:pt x="416" y="678"/>
                  </a:lnTo>
                  <a:lnTo>
                    <a:pt x="390" y="682"/>
                  </a:lnTo>
                  <a:lnTo>
                    <a:pt x="360" y="686"/>
                  </a:lnTo>
                  <a:lnTo>
                    <a:pt x="360" y="686"/>
                  </a:lnTo>
                  <a:lnTo>
                    <a:pt x="364" y="686"/>
                  </a:lnTo>
                  <a:lnTo>
                    <a:pt x="364" y="686"/>
                  </a:lnTo>
                  <a:lnTo>
                    <a:pt x="384" y="684"/>
                  </a:lnTo>
                  <a:lnTo>
                    <a:pt x="418" y="680"/>
                  </a:lnTo>
                  <a:lnTo>
                    <a:pt x="438" y="676"/>
                  </a:lnTo>
                  <a:lnTo>
                    <a:pt x="460" y="668"/>
                  </a:lnTo>
                  <a:lnTo>
                    <a:pt x="484" y="660"/>
                  </a:lnTo>
                  <a:lnTo>
                    <a:pt x="510" y="650"/>
                  </a:lnTo>
                  <a:lnTo>
                    <a:pt x="510" y="650"/>
                  </a:lnTo>
                  <a:lnTo>
                    <a:pt x="528" y="638"/>
                  </a:lnTo>
                  <a:lnTo>
                    <a:pt x="548" y="626"/>
                  </a:lnTo>
                  <a:lnTo>
                    <a:pt x="566" y="614"/>
                  </a:lnTo>
                  <a:lnTo>
                    <a:pt x="586" y="598"/>
                  </a:lnTo>
                  <a:lnTo>
                    <a:pt x="604" y="580"/>
                  </a:lnTo>
                  <a:lnTo>
                    <a:pt x="622" y="558"/>
                  </a:lnTo>
                  <a:lnTo>
                    <a:pt x="638" y="536"/>
                  </a:lnTo>
                  <a:lnTo>
                    <a:pt x="654" y="510"/>
                  </a:lnTo>
                  <a:lnTo>
                    <a:pt x="654" y="510"/>
                  </a:lnTo>
                  <a:lnTo>
                    <a:pt x="668" y="484"/>
                  </a:lnTo>
                  <a:lnTo>
                    <a:pt x="678" y="458"/>
                  </a:lnTo>
                  <a:lnTo>
                    <a:pt x="688" y="432"/>
                  </a:lnTo>
                  <a:lnTo>
                    <a:pt x="694" y="406"/>
                  </a:lnTo>
                  <a:lnTo>
                    <a:pt x="700" y="380"/>
                  </a:lnTo>
                  <a:lnTo>
                    <a:pt x="702" y="352"/>
                  </a:lnTo>
                  <a:lnTo>
                    <a:pt x="702" y="326"/>
                  </a:lnTo>
                  <a:lnTo>
                    <a:pt x="700" y="298"/>
                  </a:lnTo>
                  <a:lnTo>
                    <a:pt x="694" y="272"/>
                  </a:lnTo>
                  <a:lnTo>
                    <a:pt x="688" y="246"/>
                  </a:lnTo>
                  <a:lnTo>
                    <a:pt x="680" y="220"/>
                  </a:lnTo>
                  <a:lnTo>
                    <a:pt x="668" y="196"/>
                  </a:lnTo>
                  <a:lnTo>
                    <a:pt x="656" y="172"/>
                  </a:lnTo>
                  <a:lnTo>
                    <a:pt x="640" y="148"/>
                  </a:lnTo>
                  <a:lnTo>
                    <a:pt x="624" y="126"/>
                  </a:lnTo>
                  <a:lnTo>
                    <a:pt x="604" y="106"/>
                  </a:lnTo>
                  <a:lnTo>
                    <a:pt x="604" y="106"/>
                  </a:lnTo>
                  <a:lnTo>
                    <a:pt x="588" y="90"/>
                  </a:lnTo>
                  <a:lnTo>
                    <a:pt x="572" y="76"/>
                  </a:lnTo>
                  <a:lnTo>
                    <a:pt x="554" y="64"/>
                  </a:lnTo>
                  <a:lnTo>
                    <a:pt x="534" y="50"/>
                  </a:lnTo>
                  <a:lnTo>
                    <a:pt x="514" y="38"/>
                  </a:lnTo>
                  <a:lnTo>
                    <a:pt x="492" y="28"/>
                  </a:lnTo>
                  <a:lnTo>
                    <a:pt x="470" y="18"/>
                  </a:lnTo>
                  <a:lnTo>
                    <a:pt x="446" y="10"/>
                  </a:lnTo>
                  <a:lnTo>
                    <a:pt x="446" y="10"/>
                  </a:lnTo>
                  <a:lnTo>
                    <a:pt x="452" y="12"/>
                  </a:lnTo>
                  <a:lnTo>
                    <a:pt x="474" y="22"/>
                  </a:lnTo>
                  <a:lnTo>
                    <a:pt x="504" y="40"/>
                  </a:lnTo>
                  <a:lnTo>
                    <a:pt x="542" y="64"/>
                  </a:lnTo>
                  <a:lnTo>
                    <a:pt x="560" y="80"/>
                  </a:lnTo>
                  <a:lnTo>
                    <a:pt x="580" y="98"/>
                  </a:lnTo>
                  <a:lnTo>
                    <a:pt x="600" y="118"/>
                  </a:lnTo>
                  <a:lnTo>
                    <a:pt x="618" y="138"/>
                  </a:lnTo>
                  <a:lnTo>
                    <a:pt x="634" y="164"/>
                  </a:lnTo>
                  <a:lnTo>
                    <a:pt x="650" y="190"/>
                  </a:lnTo>
                  <a:lnTo>
                    <a:pt x="664" y="218"/>
                  </a:lnTo>
                  <a:lnTo>
                    <a:pt x="674" y="250"/>
                  </a:lnTo>
                  <a:lnTo>
                    <a:pt x="672" y="252"/>
                  </a:lnTo>
                  <a:lnTo>
                    <a:pt x="672" y="252"/>
                  </a:lnTo>
                  <a:lnTo>
                    <a:pt x="668" y="248"/>
                  </a:lnTo>
                  <a:lnTo>
                    <a:pt x="664" y="242"/>
                  </a:lnTo>
                  <a:lnTo>
                    <a:pt x="664" y="242"/>
                  </a:lnTo>
                  <a:lnTo>
                    <a:pt x="660" y="236"/>
                  </a:lnTo>
                  <a:lnTo>
                    <a:pt x="660" y="230"/>
                  </a:lnTo>
                  <a:lnTo>
                    <a:pt x="660" y="230"/>
                  </a:lnTo>
                  <a:lnTo>
                    <a:pt x="658" y="228"/>
                  </a:lnTo>
                  <a:lnTo>
                    <a:pt x="658" y="228"/>
                  </a:lnTo>
                  <a:lnTo>
                    <a:pt x="656" y="226"/>
                  </a:lnTo>
                  <a:lnTo>
                    <a:pt x="652" y="222"/>
                  </a:lnTo>
                  <a:lnTo>
                    <a:pt x="652" y="222"/>
                  </a:lnTo>
                  <a:lnTo>
                    <a:pt x="648" y="218"/>
                  </a:lnTo>
                  <a:lnTo>
                    <a:pt x="644" y="214"/>
                  </a:lnTo>
                  <a:lnTo>
                    <a:pt x="644" y="214"/>
                  </a:lnTo>
                  <a:lnTo>
                    <a:pt x="640" y="206"/>
                  </a:lnTo>
                  <a:lnTo>
                    <a:pt x="636" y="198"/>
                  </a:lnTo>
                  <a:lnTo>
                    <a:pt x="636" y="198"/>
                  </a:lnTo>
                  <a:lnTo>
                    <a:pt x="634" y="196"/>
                  </a:lnTo>
                  <a:lnTo>
                    <a:pt x="630" y="194"/>
                  </a:lnTo>
                  <a:lnTo>
                    <a:pt x="622" y="192"/>
                  </a:lnTo>
                  <a:lnTo>
                    <a:pt x="622" y="192"/>
                  </a:lnTo>
                  <a:lnTo>
                    <a:pt x="620" y="192"/>
                  </a:lnTo>
                  <a:lnTo>
                    <a:pt x="620" y="190"/>
                  </a:lnTo>
                  <a:lnTo>
                    <a:pt x="620" y="190"/>
                  </a:lnTo>
                  <a:lnTo>
                    <a:pt x="620" y="192"/>
                  </a:lnTo>
                  <a:lnTo>
                    <a:pt x="620" y="192"/>
                  </a:lnTo>
                  <a:lnTo>
                    <a:pt x="620" y="196"/>
                  </a:lnTo>
                  <a:lnTo>
                    <a:pt x="622" y="198"/>
                  </a:lnTo>
                  <a:lnTo>
                    <a:pt x="624" y="202"/>
                  </a:lnTo>
                  <a:lnTo>
                    <a:pt x="624" y="216"/>
                  </a:lnTo>
                  <a:lnTo>
                    <a:pt x="624" y="216"/>
                  </a:lnTo>
                  <a:lnTo>
                    <a:pt x="626" y="222"/>
                  </a:lnTo>
                  <a:lnTo>
                    <a:pt x="630" y="232"/>
                  </a:lnTo>
                  <a:lnTo>
                    <a:pt x="630" y="232"/>
                  </a:lnTo>
                  <a:lnTo>
                    <a:pt x="628" y="238"/>
                  </a:lnTo>
                  <a:lnTo>
                    <a:pt x="626" y="244"/>
                  </a:lnTo>
                  <a:lnTo>
                    <a:pt x="626" y="244"/>
                  </a:lnTo>
                  <a:lnTo>
                    <a:pt x="624" y="248"/>
                  </a:lnTo>
                  <a:lnTo>
                    <a:pt x="622" y="252"/>
                  </a:lnTo>
                  <a:lnTo>
                    <a:pt x="620" y="254"/>
                  </a:lnTo>
                  <a:lnTo>
                    <a:pt x="620" y="254"/>
                  </a:lnTo>
                  <a:lnTo>
                    <a:pt x="608" y="258"/>
                  </a:lnTo>
                  <a:lnTo>
                    <a:pt x="598" y="260"/>
                  </a:lnTo>
                  <a:lnTo>
                    <a:pt x="598" y="260"/>
                  </a:lnTo>
                  <a:lnTo>
                    <a:pt x="590" y="248"/>
                  </a:lnTo>
                  <a:lnTo>
                    <a:pt x="590" y="248"/>
                  </a:lnTo>
                  <a:lnTo>
                    <a:pt x="586" y="244"/>
                  </a:lnTo>
                  <a:lnTo>
                    <a:pt x="582" y="242"/>
                  </a:lnTo>
                  <a:lnTo>
                    <a:pt x="574" y="238"/>
                  </a:lnTo>
                  <a:lnTo>
                    <a:pt x="574" y="238"/>
                  </a:lnTo>
                  <a:lnTo>
                    <a:pt x="574" y="232"/>
                  </a:lnTo>
                  <a:lnTo>
                    <a:pt x="574" y="228"/>
                  </a:lnTo>
                  <a:lnTo>
                    <a:pt x="572" y="224"/>
                  </a:lnTo>
                  <a:lnTo>
                    <a:pt x="572" y="224"/>
                  </a:lnTo>
                  <a:lnTo>
                    <a:pt x="570" y="220"/>
                  </a:lnTo>
                  <a:lnTo>
                    <a:pt x="570" y="218"/>
                  </a:lnTo>
                  <a:lnTo>
                    <a:pt x="568" y="216"/>
                  </a:lnTo>
                  <a:lnTo>
                    <a:pt x="566" y="214"/>
                  </a:lnTo>
                  <a:lnTo>
                    <a:pt x="566" y="214"/>
                  </a:lnTo>
                  <a:lnTo>
                    <a:pt x="558" y="208"/>
                  </a:lnTo>
                  <a:lnTo>
                    <a:pt x="558" y="208"/>
                  </a:lnTo>
                  <a:lnTo>
                    <a:pt x="552" y="206"/>
                  </a:lnTo>
                  <a:lnTo>
                    <a:pt x="552" y="206"/>
                  </a:lnTo>
                  <a:lnTo>
                    <a:pt x="548" y="208"/>
                  </a:lnTo>
                  <a:lnTo>
                    <a:pt x="550" y="210"/>
                  </a:lnTo>
                  <a:lnTo>
                    <a:pt x="550" y="210"/>
                  </a:lnTo>
                  <a:lnTo>
                    <a:pt x="550" y="216"/>
                  </a:lnTo>
                  <a:lnTo>
                    <a:pt x="550" y="222"/>
                  </a:lnTo>
                  <a:lnTo>
                    <a:pt x="550" y="226"/>
                  </a:lnTo>
                  <a:lnTo>
                    <a:pt x="552" y="228"/>
                  </a:lnTo>
                  <a:lnTo>
                    <a:pt x="552" y="228"/>
                  </a:lnTo>
                  <a:lnTo>
                    <a:pt x="554" y="228"/>
                  </a:lnTo>
                  <a:lnTo>
                    <a:pt x="554" y="228"/>
                  </a:lnTo>
                  <a:lnTo>
                    <a:pt x="556" y="228"/>
                  </a:lnTo>
                  <a:lnTo>
                    <a:pt x="556" y="228"/>
                  </a:lnTo>
                  <a:lnTo>
                    <a:pt x="556" y="228"/>
                  </a:lnTo>
                  <a:lnTo>
                    <a:pt x="556" y="228"/>
                  </a:lnTo>
                  <a:lnTo>
                    <a:pt x="560" y="230"/>
                  </a:lnTo>
                  <a:lnTo>
                    <a:pt x="562" y="234"/>
                  </a:lnTo>
                  <a:lnTo>
                    <a:pt x="562" y="234"/>
                  </a:lnTo>
                  <a:lnTo>
                    <a:pt x="566" y="242"/>
                  </a:lnTo>
                  <a:lnTo>
                    <a:pt x="568" y="246"/>
                  </a:lnTo>
                  <a:lnTo>
                    <a:pt x="568" y="246"/>
                  </a:lnTo>
                  <a:lnTo>
                    <a:pt x="572" y="254"/>
                  </a:lnTo>
                  <a:lnTo>
                    <a:pt x="572" y="258"/>
                  </a:lnTo>
                  <a:lnTo>
                    <a:pt x="574" y="260"/>
                  </a:lnTo>
                  <a:lnTo>
                    <a:pt x="574" y="260"/>
                  </a:lnTo>
                  <a:lnTo>
                    <a:pt x="582" y="260"/>
                  </a:lnTo>
                  <a:lnTo>
                    <a:pt x="586" y="262"/>
                  </a:lnTo>
                  <a:lnTo>
                    <a:pt x="586" y="264"/>
                  </a:lnTo>
                  <a:lnTo>
                    <a:pt x="586" y="264"/>
                  </a:lnTo>
                  <a:lnTo>
                    <a:pt x="584" y="270"/>
                  </a:lnTo>
                  <a:lnTo>
                    <a:pt x="584" y="274"/>
                  </a:lnTo>
                  <a:lnTo>
                    <a:pt x="586" y="276"/>
                  </a:lnTo>
                  <a:lnTo>
                    <a:pt x="586" y="276"/>
                  </a:lnTo>
                  <a:lnTo>
                    <a:pt x="592" y="278"/>
                  </a:lnTo>
                  <a:lnTo>
                    <a:pt x="594" y="278"/>
                  </a:lnTo>
                  <a:lnTo>
                    <a:pt x="594" y="278"/>
                  </a:lnTo>
                  <a:lnTo>
                    <a:pt x="596" y="278"/>
                  </a:lnTo>
                  <a:lnTo>
                    <a:pt x="596" y="278"/>
                  </a:lnTo>
                  <a:lnTo>
                    <a:pt x="598" y="278"/>
                  </a:lnTo>
                  <a:lnTo>
                    <a:pt x="598" y="278"/>
                  </a:lnTo>
                  <a:lnTo>
                    <a:pt x="598" y="278"/>
                  </a:lnTo>
                  <a:lnTo>
                    <a:pt x="598" y="278"/>
                  </a:lnTo>
                  <a:lnTo>
                    <a:pt x="598" y="278"/>
                  </a:lnTo>
                  <a:lnTo>
                    <a:pt x="598" y="278"/>
                  </a:lnTo>
                  <a:lnTo>
                    <a:pt x="604" y="278"/>
                  </a:lnTo>
                  <a:lnTo>
                    <a:pt x="604" y="278"/>
                  </a:lnTo>
                  <a:lnTo>
                    <a:pt x="612" y="274"/>
                  </a:lnTo>
                  <a:lnTo>
                    <a:pt x="616" y="274"/>
                  </a:lnTo>
                  <a:lnTo>
                    <a:pt x="616" y="274"/>
                  </a:lnTo>
                  <a:lnTo>
                    <a:pt x="620" y="278"/>
                  </a:lnTo>
                  <a:lnTo>
                    <a:pt x="622" y="282"/>
                  </a:lnTo>
                  <a:lnTo>
                    <a:pt x="622" y="282"/>
                  </a:lnTo>
                  <a:lnTo>
                    <a:pt x="620" y="298"/>
                  </a:lnTo>
                  <a:lnTo>
                    <a:pt x="612" y="312"/>
                  </a:lnTo>
                  <a:lnTo>
                    <a:pt x="612" y="312"/>
                  </a:lnTo>
                  <a:lnTo>
                    <a:pt x="612" y="324"/>
                  </a:lnTo>
                  <a:lnTo>
                    <a:pt x="612" y="334"/>
                  </a:lnTo>
                  <a:lnTo>
                    <a:pt x="612" y="336"/>
                  </a:lnTo>
                  <a:lnTo>
                    <a:pt x="610" y="338"/>
                  </a:lnTo>
                  <a:lnTo>
                    <a:pt x="610" y="338"/>
                  </a:lnTo>
                  <a:lnTo>
                    <a:pt x="606" y="338"/>
                  </a:lnTo>
                  <a:lnTo>
                    <a:pt x="604" y="342"/>
                  </a:lnTo>
                  <a:lnTo>
                    <a:pt x="598" y="350"/>
                  </a:lnTo>
                  <a:lnTo>
                    <a:pt x="598" y="350"/>
                  </a:lnTo>
                  <a:lnTo>
                    <a:pt x="596" y="352"/>
                  </a:lnTo>
                  <a:lnTo>
                    <a:pt x="596" y="358"/>
                  </a:lnTo>
                  <a:lnTo>
                    <a:pt x="596" y="366"/>
                  </a:lnTo>
                  <a:lnTo>
                    <a:pt x="588" y="376"/>
                  </a:lnTo>
                  <a:lnTo>
                    <a:pt x="588" y="376"/>
                  </a:lnTo>
                  <a:lnTo>
                    <a:pt x="588" y="392"/>
                  </a:lnTo>
                  <a:lnTo>
                    <a:pt x="588" y="392"/>
                  </a:lnTo>
                  <a:lnTo>
                    <a:pt x="590" y="402"/>
                  </a:lnTo>
                  <a:lnTo>
                    <a:pt x="588" y="414"/>
                  </a:lnTo>
                  <a:lnTo>
                    <a:pt x="588" y="414"/>
                  </a:lnTo>
                  <a:lnTo>
                    <a:pt x="586" y="418"/>
                  </a:lnTo>
                  <a:lnTo>
                    <a:pt x="582" y="422"/>
                  </a:lnTo>
                  <a:lnTo>
                    <a:pt x="578" y="426"/>
                  </a:lnTo>
                  <a:lnTo>
                    <a:pt x="578" y="426"/>
                  </a:lnTo>
                  <a:lnTo>
                    <a:pt x="584" y="432"/>
                  </a:lnTo>
                  <a:lnTo>
                    <a:pt x="586" y="438"/>
                  </a:lnTo>
                  <a:lnTo>
                    <a:pt x="586" y="438"/>
                  </a:lnTo>
                  <a:lnTo>
                    <a:pt x="584" y="440"/>
                  </a:lnTo>
                  <a:lnTo>
                    <a:pt x="584" y="440"/>
                  </a:lnTo>
                  <a:lnTo>
                    <a:pt x="580" y="442"/>
                  </a:lnTo>
                  <a:lnTo>
                    <a:pt x="574" y="446"/>
                  </a:lnTo>
                  <a:lnTo>
                    <a:pt x="570" y="454"/>
                  </a:lnTo>
                  <a:lnTo>
                    <a:pt x="570" y="454"/>
                  </a:lnTo>
                  <a:lnTo>
                    <a:pt x="568" y="458"/>
                  </a:lnTo>
                  <a:lnTo>
                    <a:pt x="566" y="460"/>
                  </a:lnTo>
                  <a:lnTo>
                    <a:pt x="564" y="462"/>
                  </a:lnTo>
                  <a:lnTo>
                    <a:pt x="564" y="462"/>
                  </a:lnTo>
                  <a:lnTo>
                    <a:pt x="558" y="464"/>
                  </a:lnTo>
                  <a:lnTo>
                    <a:pt x="554" y="464"/>
                  </a:lnTo>
                  <a:lnTo>
                    <a:pt x="554" y="466"/>
                  </a:lnTo>
                  <a:lnTo>
                    <a:pt x="554" y="466"/>
                  </a:lnTo>
                  <a:lnTo>
                    <a:pt x="554" y="478"/>
                  </a:lnTo>
                  <a:lnTo>
                    <a:pt x="540" y="496"/>
                  </a:lnTo>
                  <a:lnTo>
                    <a:pt x="524" y="510"/>
                  </a:lnTo>
                  <a:lnTo>
                    <a:pt x="524" y="510"/>
                  </a:lnTo>
                  <a:lnTo>
                    <a:pt x="524" y="514"/>
                  </a:lnTo>
                  <a:lnTo>
                    <a:pt x="524" y="518"/>
                  </a:lnTo>
                  <a:lnTo>
                    <a:pt x="522" y="520"/>
                  </a:lnTo>
                  <a:lnTo>
                    <a:pt x="522" y="520"/>
                  </a:lnTo>
                  <a:lnTo>
                    <a:pt x="508" y="524"/>
                  </a:lnTo>
                  <a:lnTo>
                    <a:pt x="498" y="528"/>
                  </a:lnTo>
                  <a:lnTo>
                    <a:pt x="498" y="528"/>
                  </a:lnTo>
                  <a:lnTo>
                    <a:pt x="490" y="534"/>
                  </a:lnTo>
                  <a:lnTo>
                    <a:pt x="480" y="536"/>
                  </a:lnTo>
                  <a:lnTo>
                    <a:pt x="480" y="536"/>
                  </a:lnTo>
                  <a:lnTo>
                    <a:pt x="478" y="538"/>
                  </a:lnTo>
                  <a:lnTo>
                    <a:pt x="478" y="540"/>
                  </a:lnTo>
                  <a:lnTo>
                    <a:pt x="478" y="542"/>
                  </a:lnTo>
                  <a:lnTo>
                    <a:pt x="478" y="542"/>
                  </a:lnTo>
                  <a:lnTo>
                    <a:pt x="476" y="536"/>
                  </a:lnTo>
                  <a:lnTo>
                    <a:pt x="476" y="536"/>
                  </a:lnTo>
                  <a:lnTo>
                    <a:pt x="472" y="530"/>
                  </a:lnTo>
                  <a:lnTo>
                    <a:pt x="468" y="520"/>
                  </a:lnTo>
                  <a:lnTo>
                    <a:pt x="468" y="520"/>
                  </a:lnTo>
                  <a:lnTo>
                    <a:pt x="464" y="514"/>
                  </a:lnTo>
                  <a:lnTo>
                    <a:pt x="464" y="512"/>
                  </a:lnTo>
                  <a:lnTo>
                    <a:pt x="462" y="506"/>
                  </a:lnTo>
                  <a:lnTo>
                    <a:pt x="462" y="506"/>
                  </a:lnTo>
                  <a:lnTo>
                    <a:pt x="462" y="502"/>
                  </a:lnTo>
                  <a:lnTo>
                    <a:pt x="462" y="498"/>
                  </a:lnTo>
                  <a:lnTo>
                    <a:pt x="462" y="498"/>
                  </a:lnTo>
                  <a:lnTo>
                    <a:pt x="462" y="492"/>
                  </a:lnTo>
                  <a:lnTo>
                    <a:pt x="460" y="484"/>
                  </a:lnTo>
                  <a:lnTo>
                    <a:pt x="460" y="484"/>
                  </a:lnTo>
                  <a:lnTo>
                    <a:pt x="456" y="476"/>
                  </a:lnTo>
                  <a:lnTo>
                    <a:pt x="450" y="470"/>
                  </a:lnTo>
                  <a:lnTo>
                    <a:pt x="450" y="470"/>
                  </a:lnTo>
                  <a:lnTo>
                    <a:pt x="446" y="468"/>
                  </a:lnTo>
                  <a:lnTo>
                    <a:pt x="442" y="466"/>
                  </a:lnTo>
                  <a:lnTo>
                    <a:pt x="440" y="466"/>
                  </a:lnTo>
                  <a:lnTo>
                    <a:pt x="442" y="460"/>
                  </a:lnTo>
                  <a:lnTo>
                    <a:pt x="442" y="460"/>
                  </a:lnTo>
                  <a:lnTo>
                    <a:pt x="444" y="454"/>
                  </a:lnTo>
                  <a:lnTo>
                    <a:pt x="446" y="450"/>
                  </a:lnTo>
                  <a:lnTo>
                    <a:pt x="446" y="450"/>
                  </a:lnTo>
                  <a:lnTo>
                    <a:pt x="448" y="438"/>
                  </a:lnTo>
                  <a:lnTo>
                    <a:pt x="448" y="436"/>
                  </a:lnTo>
                  <a:lnTo>
                    <a:pt x="452" y="432"/>
                  </a:lnTo>
                  <a:lnTo>
                    <a:pt x="452" y="432"/>
                  </a:lnTo>
                  <a:lnTo>
                    <a:pt x="460" y="428"/>
                  </a:lnTo>
                  <a:lnTo>
                    <a:pt x="462" y="424"/>
                  </a:lnTo>
                  <a:lnTo>
                    <a:pt x="464" y="420"/>
                  </a:lnTo>
                  <a:lnTo>
                    <a:pt x="464" y="420"/>
                  </a:lnTo>
                  <a:lnTo>
                    <a:pt x="460" y="408"/>
                  </a:lnTo>
                  <a:lnTo>
                    <a:pt x="460" y="408"/>
                  </a:lnTo>
                  <a:lnTo>
                    <a:pt x="456" y="400"/>
                  </a:lnTo>
                  <a:lnTo>
                    <a:pt x="452" y="394"/>
                  </a:lnTo>
                  <a:lnTo>
                    <a:pt x="452" y="394"/>
                  </a:lnTo>
                  <a:lnTo>
                    <a:pt x="446" y="386"/>
                  </a:lnTo>
                  <a:lnTo>
                    <a:pt x="446" y="386"/>
                  </a:lnTo>
                  <a:lnTo>
                    <a:pt x="438" y="376"/>
                  </a:lnTo>
                  <a:lnTo>
                    <a:pt x="438" y="376"/>
                  </a:lnTo>
                  <a:lnTo>
                    <a:pt x="436" y="352"/>
                  </a:lnTo>
                  <a:lnTo>
                    <a:pt x="436" y="352"/>
                  </a:lnTo>
                  <a:lnTo>
                    <a:pt x="436" y="350"/>
                  </a:lnTo>
                  <a:lnTo>
                    <a:pt x="436" y="350"/>
                  </a:lnTo>
                  <a:lnTo>
                    <a:pt x="436" y="350"/>
                  </a:lnTo>
                  <a:lnTo>
                    <a:pt x="436" y="350"/>
                  </a:lnTo>
                  <a:lnTo>
                    <a:pt x="436" y="350"/>
                  </a:lnTo>
                  <a:lnTo>
                    <a:pt x="436" y="350"/>
                  </a:lnTo>
                  <a:lnTo>
                    <a:pt x="436" y="346"/>
                  </a:lnTo>
                  <a:lnTo>
                    <a:pt x="436" y="346"/>
                  </a:lnTo>
                  <a:lnTo>
                    <a:pt x="440" y="328"/>
                  </a:lnTo>
                  <a:lnTo>
                    <a:pt x="440" y="328"/>
                  </a:lnTo>
                  <a:lnTo>
                    <a:pt x="434" y="324"/>
                  </a:lnTo>
                  <a:lnTo>
                    <a:pt x="428" y="322"/>
                  </a:lnTo>
                  <a:lnTo>
                    <a:pt x="424" y="320"/>
                  </a:lnTo>
                  <a:lnTo>
                    <a:pt x="424" y="320"/>
                  </a:lnTo>
                  <a:lnTo>
                    <a:pt x="422" y="320"/>
                  </a:lnTo>
                  <a:lnTo>
                    <a:pt x="422" y="320"/>
                  </a:lnTo>
                  <a:lnTo>
                    <a:pt x="420" y="324"/>
                  </a:lnTo>
                  <a:lnTo>
                    <a:pt x="416" y="326"/>
                  </a:lnTo>
                  <a:lnTo>
                    <a:pt x="416" y="326"/>
                  </a:lnTo>
                  <a:lnTo>
                    <a:pt x="412" y="324"/>
                  </a:lnTo>
                  <a:lnTo>
                    <a:pt x="412" y="324"/>
                  </a:lnTo>
                  <a:lnTo>
                    <a:pt x="408" y="320"/>
                  </a:lnTo>
                  <a:lnTo>
                    <a:pt x="406" y="316"/>
                  </a:lnTo>
                  <a:lnTo>
                    <a:pt x="404" y="312"/>
                  </a:lnTo>
                  <a:lnTo>
                    <a:pt x="404" y="312"/>
                  </a:lnTo>
                  <a:lnTo>
                    <a:pt x="398" y="310"/>
                  </a:lnTo>
                  <a:lnTo>
                    <a:pt x="398" y="310"/>
                  </a:lnTo>
                  <a:lnTo>
                    <a:pt x="396" y="312"/>
                  </a:lnTo>
                  <a:lnTo>
                    <a:pt x="392" y="312"/>
                  </a:lnTo>
                  <a:lnTo>
                    <a:pt x="392" y="312"/>
                  </a:lnTo>
                  <a:lnTo>
                    <a:pt x="388" y="314"/>
                  </a:lnTo>
                  <a:lnTo>
                    <a:pt x="384" y="316"/>
                  </a:lnTo>
                  <a:lnTo>
                    <a:pt x="372" y="320"/>
                  </a:lnTo>
                  <a:lnTo>
                    <a:pt x="372" y="320"/>
                  </a:lnTo>
                  <a:lnTo>
                    <a:pt x="366" y="322"/>
                  </a:lnTo>
                  <a:lnTo>
                    <a:pt x="360" y="322"/>
                  </a:lnTo>
                  <a:lnTo>
                    <a:pt x="360" y="322"/>
                  </a:lnTo>
                  <a:lnTo>
                    <a:pt x="352" y="322"/>
                  </a:lnTo>
                  <a:lnTo>
                    <a:pt x="352" y="322"/>
                  </a:lnTo>
                  <a:lnTo>
                    <a:pt x="334" y="322"/>
                  </a:lnTo>
                  <a:lnTo>
                    <a:pt x="334" y="322"/>
                  </a:lnTo>
                  <a:lnTo>
                    <a:pt x="328" y="322"/>
                  </a:lnTo>
                  <a:lnTo>
                    <a:pt x="324" y="320"/>
                  </a:lnTo>
                  <a:lnTo>
                    <a:pt x="324" y="320"/>
                  </a:lnTo>
                  <a:lnTo>
                    <a:pt x="320" y="320"/>
                  </a:lnTo>
                  <a:lnTo>
                    <a:pt x="316" y="320"/>
                  </a:lnTo>
                  <a:lnTo>
                    <a:pt x="314" y="318"/>
                  </a:lnTo>
                  <a:lnTo>
                    <a:pt x="312" y="314"/>
                  </a:lnTo>
                  <a:lnTo>
                    <a:pt x="312" y="314"/>
                  </a:lnTo>
                  <a:lnTo>
                    <a:pt x="310" y="308"/>
                  </a:lnTo>
                  <a:lnTo>
                    <a:pt x="306" y="304"/>
                  </a:lnTo>
                  <a:lnTo>
                    <a:pt x="306" y="304"/>
                  </a:lnTo>
                  <a:lnTo>
                    <a:pt x="298" y="300"/>
                  </a:lnTo>
                  <a:lnTo>
                    <a:pt x="296" y="298"/>
                  </a:lnTo>
                  <a:lnTo>
                    <a:pt x="296" y="294"/>
                  </a:lnTo>
                  <a:lnTo>
                    <a:pt x="296" y="294"/>
                  </a:lnTo>
                  <a:lnTo>
                    <a:pt x="296" y="288"/>
                  </a:lnTo>
                  <a:lnTo>
                    <a:pt x="296" y="286"/>
                  </a:lnTo>
                  <a:lnTo>
                    <a:pt x="294" y="282"/>
                  </a:lnTo>
                  <a:lnTo>
                    <a:pt x="294" y="282"/>
                  </a:lnTo>
                  <a:lnTo>
                    <a:pt x="292" y="280"/>
                  </a:lnTo>
                  <a:lnTo>
                    <a:pt x="292" y="280"/>
                  </a:lnTo>
                  <a:lnTo>
                    <a:pt x="292" y="280"/>
                  </a:lnTo>
                  <a:lnTo>
                    <a:pt x="292" y="280"/>
                  </a:lnTo>
                  <a:lnTo>
                    <a:pt x="292" y="280"/>
                  </a:lnTo>
                  <a:lnTo>
                    <a:pt x="292" y="280"/>
                  </a:lnTo>
                  <a:lnTo>
                    <a:pt x="288" y="276"/>
                  </a:lnTo>
                  <a:lnTo>
                    <a:pt x="288" y="276"/>
                  </a:lnTo>
                  <a:lnTo>
                    <a:pt x="282" y="272"/>
                  </a:lnTo>
                  <a:lnTo>
                    <a:pt x="278" y="270"/>
                  </a:lnTo>
                  <a:lnTo>
                    <a:pt x="278" y="270"/>
                  </a:lnTo>
                  <a:lnTo>
                    <a:pt x="278" y="266"/>
                  </a:lnTo>
                  <a:lnTo>
                    <a:pt x="278" y="266"/>
                  </a:lnTo>
                  <a:lnTo>
                    <a:pt x="280" y="262"/>
                  </a:lnTo>
                  <a:lnTo>
                    <a:pt x="282" y="260"/>
                  </a:lnTo>
                  <a:lnTo>
                    <a:pt x="284" y="258"/>
                  </a:lnTo>
                  <a:lnTo>
                    <a:pt x="284" y="254"/>
                  </a:lnTo>
                  <a:lnTo>
                    <a:pt x="284" y="254"/>
                  </a:lnTo>
                  <a:lnTo>
                    <a:pt x="286" y="250"/>
                  </a:lnTo>
                  <a:lnTo>
                    <a:pt x="288" y="250"/>
                  </a:lnTo>
                  <a:lnTo>
                    <a:pt x="288" y="250"/>
                  </a:lnTo>
                  <a:lnTo>
                    <a:pt x="290" y="250"/>
                  </a:lnTo>
                  <a:lnTo>
                    <a:pt x="290" y="250"/>
                  </a:lnTo>
                  <a:lnTo>
                    <a:pt x="290" y="250"/>
                  </a:lnTo>
                  <a:lnTo>
                    <a:pt x="290" y="250"/>
                  </a:lnTo>
                  <a:lnTo>
                    <a:pt x="292" y="250"/>
                  </a:lnTo>
                  <a:lnTo>
                    <a:pt x="292" y="248"/>
                  </a:lnTo>
                  <a:lnTo>
                    <a:pt x="292" y="244"/>
                  </a:lnTo>
                  <a:lnTo>
                    <a:pt x="290" y="238"/>
                  </a:lnTo>
                  <a:lnTo>
                    <a:pt x="290" y="238"/>
                  </a:lnTo>
                  <a:lnTo>
                    <a:pt x="284" y="228"/>
                  </a:lnTo>
                  <a:lnTo>
                    <a:pt x="282" y="222"/>
                  </a:lnTo>
                  <a:lnTo>
                    <a:pt x="284" y="216"/>
                  </a:lnTo>
                  <a:lnTo>
                    <a:pt x="288" y="208"/>
                  </a:lnTo>
                  <a:lnTo>
                    <a:pt x="288" y="208"/>
                  </a:lnTo>
                  <a:lnTo>
                    <a:pt x="294" y="200"/>
                  </a:lnTo>
                  <a:lnTo>
                    <a:pt x="300" y="192"/>
                  </a:lnTo>
                  <a:lnTo>
                    <a:pt x="308" y="186"/>
                  </a:lnTo>
                  <a:lnTo>
                    <a:pt x="308" y="186"/>
                  </a:lnTo>
                  <a:lnTo>
                    <a:pt x="312" y="178"/>
                  </a:lnTo>
                  <a:lnTo>
                    <a:pt x="316" y="172"/>
                  </a:lnTo>
                  <a:lnTo>
                    <a:pt x="316" y="172"/>
                  </a:lnTo>
                  <a:lnTo>
                    <a:pt x="318" y="168"/>
                  </a:lnTo>
                  <a:lnTo>
                    <a:pt x="322" y="168"/>
                  </a:lnTo>
                  <a:lnTo>
                    <a:pt x="322" y="168"/>
                  </a:lnTo>
                  <a:lnTo>
                    <a:pt x="324" y="168"/>
                  </a:lnTo>
                  <a:lnTo>
                    <a:pt x="324" y="168"/>
                  </a:lnTo>
                  <a:lnTo>
                    <a:pt x="326" y="168"/>
                  </a:lnTo>
                  <a:lnTo>
                    <a:pt x="326" y="168"/>
                  </a:lnTo>
                  <a:lnTo>
                    <a:pt x="336" y="166"/>
                  </a:lnTo>
                  <a:lnTo>
                    <a:pt x="344" y="160"/>
                  </a:lnTo>
                  <a:lnTo>
                    <a:pt x="344" y="160"/>
                  </a:lnTo>
                  <a:lnTo>
                    <a:pt x="352" y="152"/>
                  </a:lnTo>
                  <a:lnTo>
                    <a:pt x="358" y="148"/>
                  </a:lnTo>
                  <a:lnTo>
                    <a:pt x="358" y="148"/>
                  </a:lnTo>
                  <a:lnTo>
                    <a:pt x="360" y="148"/>
                  </a:lnTo>
                  <a:lnTo>
                    <a:pt x="360" y="148"/>
                  </a:lnTo>
                  <a:lnTo>
                    <a:pt x="362" y="148"/>
                  </a:lnTo>
                  <a:lnTo>
                    <a:pt x="362" y="148"/>
                  </a:lnTo>
                  <a:lnTo>
                    <a:pt x="362" y="148"/>
                  </a:lnTo>
                  <a:lnTo>
                    <a:pt x="362" y="148"/>
                  </a:lnTo>
                  <a:lnTo>
                    <a:pt x="368" y="146"/>
                  </a:lnTo>
                  <a:lnTo>
                    <a:pt x="368" y="146"/>
                  </a:lnTo>
                  <a:lnTo>
                    <a:pt x="376" y="144"/>
                  </a:lnTo>
                  <a:lnTo>
                    <a:pt x="382" y="144"/>
                  </a:lnTo>
                  <a:lnTo>
                    <a:pt x="382" y="144"/>
                  </a:lnTo>
                  <a:lnTo>
                    <a:pt x="382" y="144"/>
                  </a:lnTo>
                  <a:lnTo>
                    <a:pt x="382" y="144"/>
                  </a:lnTo>
                  <a:lnTo>
                    <a:pt x="382" y="144"/>
                  </a:lnTo>
                  <a:lnTo>
                    <a:pt x="390" y="144"/>
                  </a:lnTo>
                  <a:lnTo>
                    <a:pt x="390" y="144"/>
                  </a:lnTo>
                  <a:lnTo>
                    <a:pt x="404" y="142"/>
                  </a:lnTo>
                  <a:lnTo>
                    <a:pt x="404" y="142"/>
                  </a:lnTo>
                  <a:lnTo>
                    <a:pt x="412" y="142"/>
                  </a:lnTo>
                  <a:lnTo>
                    <a:pt x="412" y="142"/>
                  </a:lnTo>
                  <a:lnTo>
                    <a:pt x="412" y="142"/>
                  </a:lnTo>
                  <a:lnTo>
                    <a:pt x="412" y="142"/>
                  </a:lnTo>
                  <a:lnTo>
                    <a:pt x="414" y="142"/>
                  </a:lnTo>
                  <a:lnTo>
                    <a:pt x="416" y="140"/>
                  </a:lnTo>
                  <a:lnTo>
                    <a:pt x="416" y="140"/>
                  </a:lnTo>
                  <a:lnTo>
                    <a:pt x="416" y="138"/>
                  </a:lnTo>
                  <a:lnTo>
                    <a:pt x="416" y="138"/>
                  </a:lnTo>
                  <a:lnTo>
                    <a:pt x="418" y="144"/>
                  </a:lnTo>
                  <a:lnTo>
                    <a:pt x="418" y="144"/>
                  </a:lnTo>
                  <a:lnTo>
                    <a:pt x="416" y="152"/>
                  </a:lnTo>
                  <a:lnTo>
                    <a:pt x="416" y="158"/>
                  </a:lnTo>
                  <a:lnTo>
                    <a:pt x="418" y="160"/>
                  </a:lnTo>
                  <a:lnTo>
                    <a:pt x="422" y="162"/>
                  </a:lnTo>
                  <a:lnTo>
                    <a:pt x="422" y="162"/>
                  </a:lnTo>
                  <a:lnTo>
                    <a:pt x="432" y="162"/>
                  </a:lnTo>
                  <a:lnTo>
                    <a:pt x="432" y="162"/>
                  </a:lnTo>
                  <a:lnTo>
                    <a:pt x="440" y="164"/>
                  </a:lnTo>
                  <a:lnTo>
                    <a:pt x="444" y="168"/>
                  </a:lnTo>
                  <a:lnTo>
                    <a:pt x="444" y="168"/>
                  </a:lnTo>
                  <a:lnTo>
                    <a:pt x="450" y="170"/>
                  </a:lnTo>
                  <a:lnTo>
                    <a:pt x="454" y="172"/>
                  </a:lnTo>
                  <a:lnTo>
                    <a:pt x="458" y="172"/>
                  </a:lnTo>
                  <a:lnTo>
                    <a:pt x="458" y="172"/>
                  </a:lnTo>
                  <a:lnTo>
                    <a:pt x="460" y="174"/>
                  </a:lnTo>
                  <a:lnTo>
                    <a:pt x="462" y="176"/>
                  </a:lnTo>
                  <a:lnTo>
                    <a:pt x="460" y="178"/>
                  </a:lnTo>
                  <a:lnTo>
                    <a:pt x="460" y="178"/>
                  </a:lnTo>
                  <a:lnTo>
                    <a:pt x="466" y="172"/>
                  </a:lnTo>
                  <a:lnTo>
                    <a:pt x="466" y="172"/>
                  </a:lnTo>
                  <a:lnTo>
                    <a:pt x="468" y="168"/>
                  </a:lnTo>
                  <a:lnTo>
                    <a:pt x="468" y="164"/>
                  </a:lnTo>
                  <a:lnTo>
                    <a:pt x="468" y="162"/>
                  </a:lnTo>
                  <a:lnTo>
                    <a:pt x="468" y="162"/>
                  </a:lnTo>
                  <a:lnTo>
                    <a:pt x="468" y="162"/>
                  </a:lnTo>
                  <a:lnTo>
                    <a:pt x="476" y="162"/>
                  </a:lnTo>
                  <a:lnTo>
                    <a:pt x="476" y="162"/>
                  </a:lnTo>
                  <a:lnTo>
                    <a:pt x="492" y="164"/>
                  </a:lnTo>
                  <a:lnTo>
                    <a:pt x="498" y="166"/>
                  </a:lnTo>
                  <a:lnTo>
                    <a:pt x="498" y="166"/>
                  </a:lnTo>
                  <a:lnTo>
                    <a:pt x="500" y="166"/>
                  </a:lnTo>
                  <a:lnTo>
                    <a:pt x="500" y="166"/>
                  </a:lnTo>
                  <a:lnTo>
                    <a:pt x="502" y="166"/>
                  </a:lnTo>
                  <a:lnTo>
                    <a:pt x="502" y="166"/>
                  </a:lnTo>
                  <a:lnTo>
                    <a:pt x="504" y="166"/>
                  </a:lnTo>
                  <a:lnTo>
                    <a:pt x="504" y="166"/>
                  </a:lnTo>
                  <a:lnTo>
                    <a:pt x="506" y="166"/>
                  </a:lnTo>
                  <a:lnTo>
                    <a:pt x="506" y="166"/>
                  </a:lnTo>
                  <a:lnTo>
                    <a:pt x="512" y="164"/>
                  </a:lnTo>
                  <a:lnTo>
                    <a:pt x="512" y="164"/>
                  </a:lnTo>
                  <a:lnTo>
                    <a:pt x="522" y="160"/>
                  </a:lnTo>
                  <a:lnTo>
                    <a:pt x="522" y="160"/>
                  </a:lnTo>
                  <a:lnTo>
                    <a:pt x="524" y="162"/>
                  </a:lnTo>
                  <a:lnTo>
                    <a:pt x="524" y="162"/>
                  </a:lnTo>
                  <a:lnTo>
                    <a:pt x="528" y="164"/>
                  </a:lnTo>
                  <a:lnTo>
                    <a:pt x="528" y="166"/>
                  </a:lnTo>
                  <a:lnTo>
                    <a:pt x="528" y="166"/>
                  </a:lnTo>
                  <a:lnTo>
                    <a:pt x="532" y="162"/>
                  </a:lnTo>
                  <a:lnTo>
                    <a:pt x="532" y="162"/>
                  </a:lnTo>
                  <a:lnTo>
                    <a:pt x="534" y="160"/>
                  </a:lnTo>
                  <a:lnTo>
                    <a:pt x="536" y="158"/>
                  </a:lnTo>
                  <a:lnTo>
                    <a:pt x="536" y="156"/>
                  </a:lnTo>
                  <a:lnTo>
                    <a:pt x="532" y="154"/>
                  </a:lnTo>
                  <a:lnTo>
                    <a:pt x="532" y="154"/>
                  </a:lnTo>
                  <a:lnTo>
                    <a:pt x="526" y="152"/>
                  </a:lnTo>
                  <a:lnTo>
                    <a:pt x="522" y="152"/>
                  </a:lnTo>
                  <a:lnTo>
                    <a:pt x="522" y="152"/>
                  </a:lnTo>
                  <a:lnTo>
                    <a:pt x="522" y="152"/>
                  </a:lnTo>
                  <a:lnTo>
                    <a:pt x="522" y="152"/>
                  </a:lnTo>
                  <a:lnTo>
                    <a:pt x="520" y="152"/>
                  </a:lnTo>
                  <a:lnTo>
                    <a:pt x="520" y="152"/>
                  </a:lnTo>
                  <a:lnTo>
                    <a:pt x="518" y="150"/>
                  </a:lnTo>
                  <a:lnTo>
                    <a:pt x="516" y="148"/>
                  </a:lnTo>
                  <a:lnTo>
                    <a:pt x="516" y="148"/>
                  </a:lnTo>
                  <a:lnTo>
                    <a:pt x="518" y="144"/>
                  </a:lnTo>
                  <a:lnTo>
                    <a:pt x="518" y="142"/>
                  </a:lnTo>
                  <a:lnTo>
                    <a:pt x="520" y="142"/>
                  </a:lnTo>
                  <a:lnTo>
                    <a:pt x="514" y="142"/>
                  </a:lnTo>
                  <a:lnTo>
                    <a:pt x="514" y="142"/>
                  </a:lnTo>
                  <a:lnTo>
                    <a:pt x="506" y="140"/>
                  </a:lnTo>
                  <a:lnTo>
                    <a:pt x="500" y="138"/>
                  </a:lnTo>
                  <a:lnTo>
                    <a:pt x="500" y="138"/>
                  </a:lnTo>
                  <a:lnTo>
                    <a:pt x="498" y="136"/>
                  </a:lnTo>
                  <a:lnTo>
                    <a:pt x="498" y="136"/>
                  </a:lnTo>
                  <a:lnTo>
                    <a:pt x="490" y="138"/>
                  </a:lnTo>
                  <a:lnTo>
                    <a:pt x="490" y="138"/>
                  </a:lnTo>
                  <a:lnTo>
                    <a:pt x="486" y="140"/>
                  </a:lnTo>
                  <a:lnTo>
                    <a:pt x="486" y="140"/>
                  </a:lnTo>
                  <a:lnTo>
                    <a:pt x="484" y="140"/>
                  </a:lnTo>
                  <a:lnTo>
                    <a:pt x="482" y="138"/>
                  </a:lnTo>
                  <a:lnTo>
                    <a:pt x="482" y="138"/>
                  </a:lnTo>
                  <a:lnTo>
                    <a:pt x="482" y="136"/>
                  </a:lnTo>
                  <a:lnTo>
                    <a:pt x="478" y="134"/>
                  </a:lnTo>
                  <a:lnTo>
                    <a:pt x="478" y="134"/>
                  </a:lnTo>
                  <a:lnTo>
                    <a:pt x="476" y="136"/>
                  </a:lnTo>
                  <a:lnTo>
                    <a:pt x="476" y="136"/>
                  </a:lnTo>
                  <a:lnTo>
                    <a:pt x="474" y="136"/>
                  </a:lnTo>
                  <a:lnTo>
                    <a:pt x="474" y="136"/>
                  </a:lnTo>
                  <a:lnTo>
                    <a:pt x="480" y="130"/>
                  </a:lnTo>
                  <a:lnTo>
                    <a:pt x="480" y="130"/>
                  </a:lnTo>
                  <a:lnTo>
                    <a:pt x="486" y="124"/>
                  </a:lnTo>
                  <a:lnTo>
                    <a:pt x="490" y="118"/>
                  </a:lnTo>
                  <a:lnTo>
                    <a:pt x="492" y="116"/>
                  </a:lnTo>
                  <a:lnTo>
                    <a:pt x="494" y="114"/>
                  </a:lnTo>
                  <a:lnTo>
                    <a:pt x="494" y="114"/>
                  </a:lnTo>
                  <a:lnTo>
                    <a:pt x="498" y="116"/>
                  </a:lnTo>
                  <a:lnTo>
                    <a:pt x="498" y="116"/>
                  </a:lnTo>
                  <a:lnTo>
                    <a:pt x="502" y="118"/>
                  </a:lnTo>
                  <a:lnTo>
                    <a:pt x="504" y="120"/>
                  </a:lnTo>
                  <a:lnTo>
                    <a:pt x="506" y="122"/>
                  </a:lnTo>
                  <a:lnTo>
                    <a:pt x="506" y="122"/>
                  </a:lnTo>
                  <a:lnTo>
                    <a:pt x="506" y="122"/>
                  </a:lnTo>
                  <a:lnTo>
                    <a:pt x="510" y="120"/>
                  </a:lnTo>
                  <a:lnTo>
                    <a:pt x="510" y="120"/>
                  </a:lnTo>
                  <a:lnTo>
                    <a:pt x="518" y="114"/>
                  </a:lnTo>
                  <a:lnTo>
                    <a:pt x="520" y="110"/>
                  </a:lnTo>
                  <a:lnTo>
                    <a:pt x="514" y="106"/>
                  </a:lnTo>
                  <a:lnTo>
                    <a:pt x="514" y="106"/>
                  </a:lnTo>
                  <a:lnTo>
                    <a:pt x="508" y="100"/>
                  </a:lnTo>
                  <a:lnTo>
                    <a:pt x="502" y="96"/>
                  </a:lnTo>
                  <a:lnTo>
                    <a:pt x="502" y="96"/>
                  </a:lnTo>
                  <a:lnTo>
                    <a:pt x="498" y="96"/>
                  </a:lnTo>
                  <a:lnTo>
                    <a:pt x="498" y="96"/>
                  </a:lnTo>
                  <a:lnTo>
                    <a:pt x="496" y="96"/>
                  </a:lnTo>
                  <a:lnTo>
                    <a:pt x="492" y="98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2" y="110"/>
                  </a:lnTo>
                  <a:lnTo>
                    <a:pt x="478" y="112"/>
                  </a:lnTo>
                  <a:lnTo>
                    <a:pt x="478" y="112"/>
                  </a:lnTo>
                  <a:lnTo>
                    <a:pt x="476" y="112"/>
                  </a:lnTo>
                  <a:lnTo>
                    <a:pt x="476" y="112"/>
                  </a:lnTo>
                  <a:lnTo>
                    <a:pt x="472" y="108"/>
                  </a:lnTo>
                  <a:lnTo>
                    <a:pt x="468" y="108"/>
                  </a:lnTo>
                  <a:lnTo>
                    <a:pt x="468" y="108"/>
                  </a:lnTo>
                  <a:lnTo>
                    <a:pt x="466" y="108"/>
                  </a:lnTo>
                  <a:lnTo>
                    <a:pt x="466" y="108"/>
                  </a:lnTo>
                  <a:lnTo>
                    <a:pt x="464" y="110"/>
                  </a:lnTo>
                  <a:lnTo>
                    <a:pt x="462" y="114"/>
                  </a:lnTo>
                  <a:lnTo>
                    <a:pt x="462" y="124"/>
                  </a:lnTo>
                  <a:lnTo>
                    <a:pt x="462" y="124"/>
                  </a:lnTo>
                  <a:lnTo>
                    <a:pt x="462" y="130"/>
                  </a:lnTo>
                  <a:lnTo>
                    <a:pt x="462" y="130"/>
                  </a:lnTo>
                  <a:lnTo>
                    <a:pt x="462" y="130"/>
                  </a:lnTo>
                  <a:lnTo>
                    <a:pt x="456" y="128"/>
                  </a:lnTo>
                  <a:lnTo>
                    <a:pt x="456" y="128"/>
                  </a:lnTo>
                  <a:lnTo>
                    <a:pt x="454" y="126"/>
                  </a:lnTo>
                  <a:lnTo>
                    <a:pt x="456" y="124"/>
                  </a:lnTo>
                  <a:lnTo>
                    <a:pt x="456" y="124"/>
                  </a:lnTo>
                  <a:lnTo>
                    <a:pt x="454" y="122"/>
                  </a:lnTo>
                  <a:lnTo>
                    <a:pt x="444" y="116"/>
                  </a:lnTo>
                  <a:lnTo>
                    <a:pt x="444" y="116"/>
                  </a:lnTo>
                  <a:lnTo>
                    <a:pt x="430" y="112"/>
                  </a:lnTo>
                  <a:lnTo>
                    <a:pt x="420" y="110"/>
                  </a:lnTo>
                  <a:lnTo>
                    <a:pt x="420" y="110"/>
                  </a:lnTo>
                  <a:lnTo>
                    <a:pt x="414" y="112"/>
                  </a:lnTo>
                  <a:lnTo>
                    <a:pt x="410" y="114"/>
                  </a:lnTo>
                  <a:lnTo>
                    <a:pt x="410" y="114"/>
                  </a:lnTo>
                  <a:lnTo>
                    <a:pt x="404" y="116"/>
                  </a:lnTo>
                  <a:lnTo>
                    <a:pt x="400" y="118"/>
                  </a:lnTo>
                  <a:lnTo>
                    <a:pt x="400" y="118"/>
                  </a:lnTo>
                  <a:lnTo>
                    <a:pt x="398" y="120"/>
                  </a:lnTo>
                  <a:lnTo>
                    <a:pt x="400" y="122"/>
                  </a:lnTo>
                  <a:lnTo>
                    <a:pt x="402" y="124"/>
                  </a:lnTo>
                  <a:lnTo>
                    <a:pt x="402" y="124"/>
                  </a:lnTo>
                  <a:lnTo>
                    <a:pt x="396" y="120"/>
                  </a:lnTo>
                  <a:lnTo>
                    <a:pt x="396" y="120"/>
                  </a:lnTo>
                  <a:lnTo>
                    <a:pt x="390" y="120"/>
                  </a:lnTo>
                  <a:lnTo>
                    <a:pt x="390" y="120"/>
                  </a:lnTo>
                  <a:lnTo>
                    <a:pt x="386" y="120"/>
                  </a:lnTo>
                  <a:lnTo>
                    <a:pt x="382" y="122"/>
                  </a:lnTo>
                  <a:lnTo>
                    <a:pt x="378" y="124"/>
                  </a:lnTo>
                  <a:lnTo>
                    <a:pt x="378" y="124"/>
                  </a:lnTo>
                  <a:lnTo>
                    <a:pt x="376" y="124"/>
                  </a:lnTo>
                  <a:lnTo>
                    <a:pt x="376" y="124"/>
                  </a:lnTo>
                  <a:lnTo>
                    <a:pt x="370" y="126"/>
                  </a:lnTo>
                  <a:lnTo>
                    <a:pt x="370" y="126"/>
                  </a:lnTo>
                  <a:lnTo>
                    <a:pt x="364" y="128"/>
                  </a:lnTo>
                  <a:lnTo>
                    <a:pt x="356" y="130"/>
                  </a:lnTo>
                  <a:lnTo>
                    <a:pt x="356" y="130"/>
                  </a:lnTo>
                  <a:lnTo>
                    <a:pt x="354" y="130"/>
                  </a:lnTo>
                  <a:lnTo>
                    <a:pt x="354" y="130"/>
                  </a:lnTo>
                  <a:lnTo>
                    <a:pt x="344" y="128"/>
                  </a:lnTo>
                  <a:lnTo>
                    <a:pt x="344" y="128"/>
                  </a:lnTo>
                  <a:lnTo>
                    <a:pt x="344" y="126"/>
                  </a:lnTo>
                  <a:lnTo>
                    <a:pt x="346" y="120"/>
                  </a:lnTo>
                  <a:lnTo>
                    <a:pt x="346" y="120"/>
                  </a:lnTo>
                  <a:lnTo>
                    <a:pt x="352" y="112"/>
                  </a:lnTo>
                  <a:lnTo>
                    <a:pt x="362" y="110"/>
                  </a:lnTo>
                  <a:lnTo>
                    <a:pt x="362" y="110"/>
                  </a:lnTo>
                  <a:lnTo>
                    <a:pt x="382" y="104"/>
                  </a:lnTo>
                  <a:lnTo>
                    <a:pt x="386" y="102"/>
                  </a:lnTo>
                  <a:lnTo>
                    <a:pt x="386" y="102"/>
                  </a:lnTo>
                  <a:lnTo>
                    <a:pt x="380" y="100"/>
                  </a:lnTo>
                  <a:lnTo>
                    <a:pt x="380" y="100"/>
                  </a:lnTo>
                  <a:lnTo>
                    <a:pt x="372" y="96"/>
                  </a:lnTo>
                  <a:lnTo>
                    <a:pt x="374" y="94"/>
                  </a:lnTo>
                  <a:lnTo>
                    <a:pt x="376" y="92"/>
                  </a:lnTo>
                  <a:lnTo>
                    <a:pt x="374" y="90"/>
                  </a:lnTo>
                  <a:lnTo>
                    <a:pt x="372" y="88"/>
                  </a:lnTo>
                  <a:lnTo>
                    <a:pt x="366" y="84"/>
                  </a:lnTo>
                  <a:lnTo>
                    <a:pt x="366" y="84"/>
                  </a:lnTo>
                  <a:lnTo>
                    <a:pt x="356" y="80"/>
                  </a:lnTo>
                  <a:lnTo>
                    <a:pt x="348" y="80"/>
                  </a:lnTo>
                  <a:lnTo>
                    <a:pt x="348" y="80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42" y="80"/>
                  </a:lnTo>
                  <a:lnTo>
                    <a:pt x="342" y="80"/>
                  </a:lnTo>
                  <a:lnTo>
                    <a:pt x="342" y="78"/>
                  </a:lnTo>
                  <a:lnTo>
                    <a:pt x="342" y="72"/>
                  </a:lnTo>
                  <a:lnTo>
                    <a:pt x="342" y="72"/>
                  </a:lnTo>
                  <a:lnTo>
                    <a:pt x="342" y="60"/>
                  </a:lnTo>
                  <a:lnTo>
                    <a:pt x="340" y="58"/>
                  </a:lnTo>
                  <a:lnTo>
                    <a:pt x="338" y="56"/>
                  </a:lnTo>
                  <a:lnTo>
                    <a:pt x="338" y="56"/>
                  </a:lnTo>
                  <a:lnTo>
                    <a:pt x="336" y="56"/>
                  </a:lnTo>
                  <a:lnTo>
                    <a:pt x="336" y="56"/>
                  </a:lnTo>
                  <a:lnTo>
                    <a:pt x="310" y="62"/>
                  </a:lnTo>
                  <a:lnTo>
                    <a:pt x="310" y="62"/>
                  </a:lnTo>
                  <a:lnTo>
                    <a:pt x="308" y="64"/>
                  </a:lnTo>
                  <a:lnTo>
                    <a:pt x="306" y="64"/>
                  </a:lnTo>
                  <a:lnTo>
                    <a:pt x="306" y="64"/>
                  </a:lnTo>
                  <a:lnTo>
                    <a:pt x="300" y="60"/>
                  </a:lnTo>
                  <a:lnTo>
                    <a:pt x="300" y="60"/>
                  </a:lnTo>
                  <a:lnTo>
                    <a:pt x="296" y="60"/>
                  </a:lnTo>
                  <a:lnTo>
                    <a:pt x="292" y="58"/>
                  </a:lnTo>
                  <a:lnTo>
                    <a:pt x="292" y="58"/>
                  </a:lnTo>
                  <a:lnTo>
                    <a:pt x="290" y="58"/>
                  </a:lnTo>
                  <a:lnTo>
                    <a:pt x="290" y="58"/>
                  </a:lnTo>
                  <a:lnTo>
                    <a:pt x="288" y="60"/>
                  </a:lnTo>
                  <a:lnTo>
                    <a:pt x="288" y="60"/>
                  </a:lnTo>
                  <a:lnTo>
                    <a:pt x="290" y="54"/>
                  </a:lnTo>
                  <a:lnTo>
                    <a:pt x="290" y="54"/>
                  </a:lnTo>
                  <a:lnTo>
                    <a:pt x="294" y="44"/>
                  </a:lnTo>
                  <a:lnTo>
                    <a:pt x="302" y="38"/>
                  </a:lnTo>
                  <a:lnTo>
                    <a:pt x="302" y="38"/>
                  </a:lnTo>
                  <a:lnTo>
                    <a:pt x="304" y="32"/>
                  </a:lnTo>
                  <a:lnTo>
                    <a:pt x="308" y="26"/>
                  </a:lnTo>
                  <a:lnTo>
                    <a:pt x="310" y="20"/>
                  </a:lnTo>
                  <a:lnTo>
                    <a:pt x="312" y="18"/>
                  </a:lnTo>
                  <a:lnTo>
                    <a:pt x="316" y="18"/>
                  </a:lnTo>
                  <a:lnTo>
                    <a:pt x="316" y="18"/>
                  </a:lnTo>
                  <a:lnTo>
                    <a:pt x="322" y="18"/>
                  </a:lnTo>
                  <a:lnTo>
                    <a:pt x="322" y="18"/>
                  </a:lnTo>
                  <a:lnTo>
                    <a:pt x="334" y="24"/>
                  </a:lnTo>
                  <a:lnTo>
                    <a:pt x="346" y="26"/>
                  </a:lnTo>
                  <a:lnTo>
                    <a:pt x="346" y="26"/>
                  </a:lnTo>
                  <a:lnTo>
                    <a:pt x="350" y="26"/>
                  </a:lnTo>
                  <a:lnTo>
                    <a:pt x="350" y="26"/>
                  </a:lnTo>
                  <a:lnTo>
                    <a:pt x="360" y="24"/>
                  </a:lnTo>
                  <a:lnTo>
                    <a:pt x="362" y="22"/>
                  </a:lnTo>
                  <a:lnTo>
                    <a:pt x="364" y="22"/>
                  </a:lnTo>
                  <a:lnTo>
                    <a:pt x="364" y="22"/>
                  </a:lnTo>
                  <a:lnTo>
                    <a:pt x="362" y="18"/>
                  </a:lnTo>
                  <a:lnTo>
                    <a:pt x="356" y="16"/>
                  </a:lnTo>
                  <a:lnTo>
                    <a:pt x="350" y="12"/>
                  </a:lnTo>
                  <a:lnTo>
                    <a:pt x="350" y="12"/>
                  </a:lnTo>
                  <a:lnTo>
                    <a:pt x="346" y="12"/>
                  </a:lnTo>
                  <a:lnTo>
                    <a:pt x="346" y="12"/>
                  </a:lnTo>
                  <a:lnTo>
                    <a:pt x="346" y="12"/>
                  </a:lnTo>
                  <a:lnTo>
                    <a:pt x="346" y="10"/>
                  </a:lnTo>
                  <a:lnTo>
                    <a:pt x="346" y="10"/>
                  </a:lnTo>
                  <a:lnTo>
                    <a:pt x="350" y="4"/>
                  </a:lnTo>
                  <a:lnTo>
                    <a:pt x="350" y="2"/>
                  </a:lnTo>
                  <a:lnTo>
                    <a:pt x="34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15890875" y="8042275"/>
              <a:ext cx="1092200" cy="1120775"/>
            </a:xfrm>
            <a:custGeom>
              <a:avLst/>
              <a:gdLst>
                <a:gd name="T0" fmla="*/ 282 w 688"/>
                <a:gd name="T1" fmla="*/ 8 h 706"/>
                <a:gd name="T2" fmla="*/ 156 w 688"/>
                <a:gd name="T3" fmla="*/ 60 h 706"/>
                <a:gd name="T4" fmla="*/ 62 w 688"/>
                <a:gd name="T5" fmla="*/ 156 h 706"/>
                <a:gd name="T6" fmla="*/ 8 w 688"/>
                <a:gd name="T7" fmla="*/ 282 h 706"/>
                <a:gd name="T8" fmla="*/ 2 w 688"/>
                <a:gd name="T9" fmla="*/ 390 h 706"/>
                <a:gd name="T10" fmla="*/ 44 w 688"/>
                <a:gd name="T11" fmla="*/ 522 h 706"/>
                <a:gd name="T12" fmla="*/ 130 w 688"/>
                <a:gd name="T13" fmla="*/ 626 h 706"/>
                <a:gd name="T14" fmla="*/ 248 w 688"/>
                <a:gd name="T15" fmla="*/ 692 h 706"/>
                <a:gd name="T16" fmla="*/ 354 w 688"/>
                <a:gd name="T17" fmla="*/ 706 h 706"/>
                <a:gd name="T18" fmla="*/ 442 w 688"/>
                <a:gd name="T19" fmla="*/ 696 h 706"/>
                <a:gd name="T20" fmla="*/ 524 w 688"/>
                <a:gd name="T21" fmla="*/ 664 h 706"/>
                <a:gd name="T22" fmla="*/ 452 w 688"/>
                <a:gd name="T23" fmla="*/ 690 h 706"/>
                <a:gd name="T24" fmla="*/ 378 w 688"/>
                <a:gd name="T25" fmla="*/ 700 h 706"/>
                <a:gd name="T26" fmla="*/ 430 w 688"/>
                <a:gd name="T27" fmla="*/ 692 h 706"/>
                <a:gd name="T28" fmla="*/ 492 w 688"/>
                <a:gd name="T29" fmla="*/ 668 h 706"/>
                <a:gd name="T30" fmla="*/ 492 w 688"/>
                <a:gd name="T31" fmla="*/ 662 h 706"/>
                <a:gd name="T32" fmla="*/ 354 w 688"/>
                <a:gd name="T33" fmla="*/ 690 h 706"/>
                <a:gd name="T34" fmla="*/ 266 w 688"/>
                <a:gd name="T35" fmla="*/ 680 h 706"/>
                <a:gd name="T36" fmla="*/ 258 w 688"/>
                <a:gd name="T37" fmla="*/ 682 h 706"/>
                <a:gd name="T38" fmla="*/ 290 w 688"/>
                <a:gd name="T39" fmla="*/ 694 h 706"/>
                <a:gd name="T40" fmla="*/ 188 w 688"/>
                <a:gd name="T41" fmla="*/ 656 h 706"/>
                <a:gd name="T42" fmla="*/ 114 w 688"/>
                <a:gd name="T43" fmla="*/ 602 h 706"/>
                <a:gd name="T44" fmla="*/ 66 w 688"/>
                <a:gd name="T45" fmla="*/ 536 h 706"/>
                <a:gd name="T46" fmla="*/ 24 w 688"/>
                <a:gd name="T47" fmla="*/ 418 h 706"/>
                <a:gd name="T48" fmla="*/ 16 w 688"/>
                <a:gd name="T49" fmla="*/ 308 h 706"/>
                <a:gd name="T50" fmla="*/ 20 w 688"/>
                <a:gd name="T51" fmla="*/ 308 h 706"/>
                <a:gd name="T52" fmla="*/ 34 w 688"/>
                <a:gd name="T53" fmla="*/ 244 h 706"/>
                <a:gd name="T54" fmla="*/ 50 w 688"/>
                <a:gd name="T55" fmla="*/ 206 h 706"/>
                <a:gd name="T56" fmla="*/ 60 w 688"/>
                <a:gd name="T57" fmla="*/ 190 h 706"/>
                <a:gd name="T58" fmla="*/ 116 w 688"/>
                <a:gd name="T59" fmla="*/ 116 h 706"/>
                <a:gd name="T60" fmla="*/ 170 w 688"/>
                <a:gd name="T61" fmla="*/ 70 h 706"/>
                <a:gd name="T62" fmla="*/ 104 w 688"/>
                <a:gd name="T63" fmla="*/ 124 h 706"/>
                <a:gd name="T64" fmla="*/ 170 w 688"/>
                <a:gd name="T65" fmla="*/ 68 h 706"/>
                <a:gd name="T66" fmla="*/ 284 w 688"/>
                <a:gd name="T67" fmla="*/ 20 h 706"/>
                <a:gd name="T68" fmla="*/ 336 w 688"/>
                <a:gd name="T69" fmla="*/ 14 h 706"/>
                <a:gd name="T70" fmla="*/ 390 w 688"/>
                <a:gd name="T71" fmla="*/ 18 h 706"/>
                <a:gd name="T72" fmla="*/ 490 w 688"/>
                <a:gd name="T73" fmla="*/ 46 h 706"/>
                <a:gd name="T74" fmla="*/ 574 w 688"/>
                <a:gd name="T75" fmla="*/ 98 h 706"/>
                <a:gd name="T76" fmla="*/ 638 w 688"/>
                <a:gd name="T77" fmla="*/ 174 h 706"/>
                <a:gd name="T78" fmla="*/ 672 w 688"/>
                <a:gd name="T79" fmla="*/ 242 h 706"/>
                <a:gd name="T80" fmla="*/ 678 w 688"/>
                <a:gd name="T81" fmla="*/ 256 h 706"/>
                <a:gd name="T82" fmla="*/ 688 w 688"/>
                <a:gd name="T83" fmla="*/ 264 h 706"/>
                <a:gd name="T84" fmla="*/ 650 w 688"/>
                <a:gd name="T85" fmla="*/ 178 h 706"/>
                <a:gd name="T86" fmla="*/ 576 w 688"/>
                <a:gd name="T87" fmla="*/ 94 h 706"/>
                <a:gd name="T88" fmla="*/ 468 w 688"/>
                <a:gd name="T89" fmla="*/ 28 h 706"/>
                <a:gd name="T90" fmla="*/ 506 w 688"/>
                <a:gd name="T91" fmla="*/ 42 h 706"/>
                <a:gd name="T92" fmla="*/ 586 w 688"/>
                <a:gd name="T93" fmla="*/ 90 h 706"/>
                <a:gd name="T94" fmla="*/ 592 w 688"/>
                <a:gd name="T95" fmla="*/ 94 h 706"/>
                <a:gd name="T96" fmla="*/ 466 w 688"/>
                <a:gd name="T97" fmla="*/ 2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8" h="706">
                  <a:moveTo>
                    <a:pt x="354" y="0"/>
                  </a:moveTo>
                  <a:lnTo>
                    <a:pt x="354" y="0"/>
                  </a:lnTo>
                  <a:lnTo>
                    <a:pt x="318" y="2"/>
                  </a:lnTo>
                  <a:lnTo>
                    <a:pt x="282" y="8"/>
                  </a:lnTo>
                  <a:lnTo>
                    <a:pt x="248" y="16"/>
                  </a:lnTo>
                  <a:lnTo>
                    <a:pt x="216" y="28"/>
                  </a:lnTo>
                  <a:lnTo>
                    <a:pt x="186" y="44"/>
                  </a:lnTo>
                  <a:lnTo>
                    <a:pt x="156" y="60"/>
                  </a:lnTo>
                  <a:lnTo>
                    <a:pt x="130" y="82"/>
                  </a:lnTo>
                  <a:lnTo>
                    <a:pt x="104" y="104"/>
                  </a:lnTo>
                  <a:lnTo>
                    <a:pt x="82" y="130"/>
                  </a:lnTo>
                  <a:lnTo>
                    <a:pt x="62" y="156"/>
                  </a:lnTo>
                  <a:lnTo>
                    <a:pt x="44" y="186"/>
                  </a:lnTo>
                  <a:lnTo>
                    <a:pt x="28" y="216"/>
                  </a:lnTo>
                  <a:lnTo>
                    <a:pt x="16" y="248"/>
                  </a:lnTo>
                  <a:lnTo>
                    <a:pt x="8" y="282"/>
                  </a:lnTo>
                  <a:lnTo>
                    <a:pt x="2" y="318"/>
                  </a:lnTo>
                  <a:lnTo>
                    <a:pt x="0" y="354"/>
                  </a:lnTo>
                  <a:lnTo>
                    <a:pt x="0" y="354"/>
                  </a:lnTo>
                  <a:lnTo>
                    <a:pt x="2" y="390"/>
                  </a:lnTo>
                  <a:lnTo>
                    <a:pt x="8" y="424"/>
                  </a:lnTo>
                  <a:lnTo>
                    <a:pt x="16" y="458"/>
                  </a:lnTo>
                  <a:lnTo>
                    <a:pt x="28" y="492"/>
                  </a:lnTo>
                  <a:lnTo>
                    <a:pt x="44" y="522"/>
                  </a:lnTo>
                  <a:lnTo>
                    <a:pt x="62" y="552"/>
                  </a:lnTo>
                  <a:lnTo>
                    <a:pt x="82" y="578"/>
                  </a:lnTo>
                  <a:lnTo>
                    <a:pt x="104" y="604"/>
                  </a:lnTo>
                  <a:lnTo>
                    <a:pt x="130" y="626"/>
                  </a:lnTo>
                  <a:lnTo>
                    <a:pt x="156" y="646"/>
                  </a:lnTo>
                  <a:lnTo>
                    <a:pt x="186" y="664"/>
                  </a:lnTo>
                  <a:lnTo>
                    <a:pt x="216" y="680"/>
                  </a:lnTo>
                  <a:lnTo>
                    <a:pt x="248" y="692"/>
                  </a:lnTo>
                  <a:lnTo>
                    <a:pt x="282" y="700"/>
                  </a:lnTo>
                  <a:lnTo>
                    <a:pt x="318" y="706"/>
                  </a:lnTo>
                  <a:lnTo>
                    <a:pt x="354" y="706"/>
                  </a:lnTo>
                  <a:lnTo>
                    <a:pt x="354" y="706"/>
                  </a:lnTo>
                  <a:lnTo>
                    <a:pt x="376" y="706"/>
                  </a:lnTo>
                  <a:lnTo>
                    <a:pt x="400" y="704"/>
                  </a:lnTo>
                  <a:lnTo>
                    <a:pt x="422" y="700"/>
                  </a:lnTo>
                  <a:lnTo>
                    <a:pt x="442" y="696"/>
                  </a:lnTo>
                  <a:lnTo>
                    <a:pt x="464" y="690"/>
                  </a:lnTo>
                  <a:lnTo>
                    <a:pt x="484" y="682"/>
                  </a:lnTo>
                  <a:lnTo>
                    <a:pt x="504" y="674"/>
                  </a:lnTo>
                  <a:lnTo>
                    <a:pt x="524" y="664"/>
                  </a:lnTo>
                  <a:lnTo>
                    <a:pt x="524" y="664"/>
                  </a:lnTo>
                  <a:lnTo>
                    <a:pt x="498" y="674"/>
                  </a:lnTo>
                  <a:lnTo>
                    <a:pt x="474" y="684"/>
                  </a:lnTo>
                  <a:lnTo>
                    <a:pt x="452" y="690"/>
                  </a:lnTo>
                  <a:lnTo>
                    <a:pt x="432" y="694"/>
                  </a:lnTo>
                  <a:lnTo>
                    <a:pt x="398" y="698"/>
                  </a:lnTo>
                  <a:lnTo>
                    <a:pt x="378" y="700"/>
                  </a:lnTo>
                  <a:lnTo>
                    <a:pt x="378" y="700"/>
                  </a:lnTo>
                  <a:lnTo>
                    <a:pt x="374" y="700"/>
                  </a:lnTo>
                  <a:lnTo>
                    <a:pt x="374" y="700"/>
                  </a:lnTo>
                  <a:lnTo>
                    <a:pt x="404" y="698"/>
                  </a:lnTo>
                  <a:lnTo>
                    <a:pt x="430" y="692"/>
                  </a:lnTo>
                  <a:lnTo>
                    <a:pt x="452" y="686"/>
                  </a:lnTo>
                  <a:lnTo>
                    <a:pt x="468" y="680"/>
                  </a:lnTo>
                  <a:lnTo>
                    <a:pt x="482" y="672"/>
                  </a:lnTo>
                  <a:lnTo>
                    <a:pt x="492" y="668"/>
                  </a:lnTo>
                  <a:lnTo>
                    <a:pt x="498" y="662"/>
                  </a:lnTo>
                  <a:lnTo>
                    <a:pt x="498" y="662"/>
                  </a:lnTo>
                  <a:lnTo>
                    <a:pt x="492" y="662"/>
                  </a:lnTo>
                  <a:lnTo>
                    <a:pt x="492" y="662"/>
                  </a:lnTo>
                  <a:lnTo>
                    <a:pt x="460" y="674"/>
                  </a:lnTo>
                  <a:lnTo>
                    <a:pt x="426" y="682"/>
                  </a:lnTo>
                  <a:lnTo>
                    <a:pt x="390" y="688"/>
                  </a:lnTo>
                  <a:lnTo>
                    <a:pt x="354" y="690"/>
                  </a:lnTo>
                  <a:lnTo>
                    <a:pt x="354" y="690"/>
                  </a:lnTo>
                  <a:lnTo>
                    <a:pt x="324" y="690"/>
                  </a:lnTo>
                  <a:lnTo>
                    <a:pt x="294" y="686"/>
                  </a:lnTo>
                  <a:lnTo>
                    <a:pt x="266" y="680"/>
                  </a:lnTo>
                  <a:lnTo>
                    <a:pt x="240" y="670"/>
                  </a:lnTo>
                  <a:lnTo>
                    <a:pt x="240" y="670"/>
                  </a:lnTo>
                  <a:lnTo>
                    <a:pt x="248" y="676"/>
                  </a:lnTo>
                  <a:lnTo>
                    <a:pt x="258" y="682"/>
                  </a:lnTo>
                  <a:lnTo>
                    <a:pt x="286" y="690"/>
                  </a:lnTo>
                  <a:lnTo>
                    <a:pt x="322" y="700"/>
                  </a:lnTo>
                  <a:lnTo>
                    <a:pt x="322" y="700"/>
                  </a:lnTo>
                  <a:lnTo>
                    <a:pt x="290" y="694"/>
                  </a:lnTo>
                  <a:lnTo>
                    <a:pt x="262" y="686"/>
                  </a:lnTo>
                  <a:lnTo>
                    <a:pt x="236" y="678"/>
                  </a:lnTo>
                  <a:lnTo>
                    <a:pt x="210" y="668"/>
                  </a:lnTo>
                  <a:lnTo>
                    <a:pt x="188" y="656"/>
                  </a:lnTo>
                  <a:lnTo>
                    <a:pt x="168" y="644"/>
                  </a:lnTo>
                  <a:lnTo>
                    <a:pt x="148" y="632"/>
                  </a:lnTo>
                  <a:lnTo>
                    <a:pt x="130" y="618"/>
                  </a:lnTo>
                  <a:lnTo>
                    <a:pt x="114" y="602"/>
                  </a:lnTo>
                  <a:lnTo>
                    <a:pt x="100" y="586"/>
                  </a:lnTo>
                  <a:lnTo>
                    <a:pt x="88" y="570"/>
                  </a:lnTo>
                  <a:lnTo>
                    <a:pt x="76" y="554"/>
                  </a:lnTo>
                  <a:lnTo>
                    <a:pt x="66" y="536"/>
                  </a:lnTo>
                  <a:lnTo>
                    <a:pt x="56" y="520"/>
                  </a:lnTo>
                  <a:lnTo>
                    <a:pt x="42" y="484"/>
                  </a:lnTo>
                  <a:lnTo>
                    <a:pt x="30" y="452"/>
                  </a:lnTo>
                  <a:lnTo>
                    <a:pt x="24" y="418"/>
                  </a:lnTo>
                  <a:lnTo>
                    <a:pt x="18" y="388"/>
                  </a:lnTo>
                  <a:lnTo>
                    <a:pt x="16" y="362"/>
                  </a:lnTo>
                  <a:lnTo>
                    <a:pt x="16" y="322"/>
                  </a:lnTo>
                  <a:lnTo>
                    <a:pt x="16" y="308"/>
                  </a:lnTo>
                  <a:lnTo>
                    <a:pt x="20" y="306"/>
                  </a:lnTo>
                  <a:lnTo>
                    <a:pt x="20" y="306"/>
                  </a:lnTo>
                  <a:lnTo>
                    <a:pt x="20" y="308"/>
                  </a:lnTo>
                  <a:lnTo>
                    <a:pt x="20" y="308"/>
                  </a:lnTo>
                  <a:lnTo>
                    <a:pt x="26" y="276"/>
                  </a:lnTo>
                  <a:lnTo>
                    <a:pt x="36" y="244"/>
                  </a:lnTo>
                  <a:lnTo>
                    <a:pt x="36" y="244"/>
                  </a:lnTo>
                  <a:lnTo>
                    <a:pt x="34" y="244"/>
                  </a:lnTo>
                  <a:lnTo>
                    <a:pt x="34" y="244"/>
                  </a:lnTo>
                  <a:lnTo>
                    <a:pt x="38" y="230"/>
                  </a:lnTo>
                  <a:lnTo>
                    <a:pt x="44" y="218"/>
                  </a:lnTo>
                  <a:lnTo>
                    <a:pt x="50" y="206"/>
                  </a:lnTo>
                  <a:lnTo>
                    <a:pt x="50" y="206"/>
                  </a:lnTo>
                  <a:lnTo>
                    <a:pt x="48" y="210"/>
                  </a:lnTo>
                  <a:lnTo>
                    <a:pt x="48" y="210"/>
                  </a:lnTo>
                  <a:lnTo>
                    <a:pt x="60" y="190"/>
                  </a:lnTo>
                  <a:lnTo>
                    <a:pt x="72" y="170"/>
                  </a:lnTo>
                  <a:lnTo>
                    <a:pt x="86" y="150"/>
                  </a:lnTo>
                  <a:lnTo>
                    <a:pt x="100" y="132"/>
                  </a:lnTo>
                  <a:lnTo>
                    <a:pt x="116" y="116"/>
                  </a:lnTo>
                  <a:lnTo>
                    <a:pt x="134" y="100"/>
                  </a:lnTo>
                  <a:lnTo>
                    <a:pt x="152" y="84"/>
                  </a:lnTo>
                  <a:lnTo>
                    <a:pt x="170" y="70"/>
                  </a:lnTo>
                  <a:lnTo>
                    <a:pt x="170" y="70"/>
                  </a:lnTo>
                  <a:lnTo>
                    <a:pt x="146" y="88"/>
                  </a:lnTo>
                  <a:lnTo>
                    <a:pt x="124" y="104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120" y="108"/>
                  </a:lnTo>
                  <a:lnTo>
                    <a:pt x="136" y="94"/>
                  </a:lnTo>
                  <a:lnTo>
                    <a:pt x="152" y="80"/>
                  </a:lnTo>
                  <a:lnTo>
                    <a:pt x="170" y="68"/>
                  </a:lnTo>
                  <a:lnTo>
                    <a:pt x="202" y="50"/>
                  </a:lnTo>
                  <a:lnTo>
                    <a:pt x="234" y="36"/>
                  </a:lnTo>
                  <a:lnTo>
                    <a:pt x="262" y="26"/>
                  </a:lnTo>
                  <a:lnTo>
                    <a:pt x="284" y="20"/>
                  </a:lnTo>
                  <a:lnTo>
                    <a:pt x="304" y="16"/>
                  </a:lnTo>
                  <a:lnTo>
                    <a:pt x="304" y="16"/>
                  </a:lnTo>
                  <a:lnTo>
                    <a:pt x="318" y="14"/>
                  </a:lnTo>
                  <a:lnTo>
                    <a:pt x="336" y="14"/>
                  </a:lnTo>
                  <a:lnTo>
                    <a:pt x="360" y="14"/>
                  </a:lnTo>
                  <a:lnTo>
                    <a:pt x="364" y="18"/>
                  </a:lnTo>
                  <a:lnTo>
                    <a:pt x="364" y="18"/>
                  </a:lnTo>
                  <a:lnTo>
                    <a:pt x="390" y="18"/>
                  </a:lnTo>
                  <a:lnTo>
                    <a:pt x="416" y="22"/>
                  </a:lnTo>
                  <a:lnTo>
                    <a:pt x="442" y="28"/>
                  </a:lnTo>
                  <a:lnTo>
                    <a:pt x="466" y="36"/>
                  </a:lnTo>
                  <a:lnTo>
                    <a:pt x="490" y="46"/>
                  </a:lnTo>
                  <a:lnTo>
                    <a:pt x="512" y="56"/>
                  </a:lnTo>
                  <a:lnTo>
                    <a:pt x="534" y="68"/>
                  </a:lnTo>
                  <a:lnTo>
                    <a:pt x="554" y="82"/>
                  </a:lnTo>
                  <a:lnTo>
                    <a:pt x="574" y="98"/>
                  </a:lnTo>
                  <a:lnTo>
                    <a:pt x="592" y="116"/>
                  </a:lnTo>
                  <a:lnTo>
                    <a:pt x="608" y="134"/>
                  </a:lnTo>
                  <a:lnTo>
                    <a:pt x="624" y="154"/>
                  </a:lnTo>
                  <a:lnTo>
                    <a:pt x="638" y="174"/>
                  </a:lnTo>
                  <a:lnTo>
                    <a:pt x="652" y="196"/>
                  </a:lnTo>
                  <a:lnTo>
                    <a:pt x="662" y="218"/>
                  </a:lnTo>
                  <a:lnTo>
                    <a:pt x="672" y="242"/>
                  </a:lnTo>
                  <a:lnTo>
                    <a:pt x="672" y="242"/>
                  </a:lnTo>
                  <a:lnTo>
                    <a:pt x="674" y="244"/>
                  </a:lnTo>
                  <a:lnTo>
                    <a:pt x="674" y="244"/>
                  </a:lnTo>
                  <a:lnTo>
                    <a:pt x="676" y="250"/>
                  </a:lnTo>
                  <a:lnTo>
                    <a:pt x="678" y="256"/>
                  </a:lnTo>
                  <a:lnTo>
                    <a:pt x="678" y="256"/>
                  </a:lnTo>
                  <a:lnTo>
                    <a:pt x="682" y="264"/>
                  </a:lnTo>
                  <a:lnTo>
                    <a:pt x="686" y="268"/>
                  </a:lnTo>
                  <a:lnTo>
                    <a:pt x="688" y="264"/>
                  </a:lnTo>
                  <a:lnTo>
                    <a:pt x="688" y="264"/>
                  </a:lnTo>
                  <a:lnTo>
                    <a:pt x="678" y="232"/>
                  </a:lnTo>
                  <a:lnTo>
                    <a:pt x="664" y="204"/>
                  </a:lnTo>
                  <a:lnTo>
                    <a:pt x="650" y="178"/>
                  </a:lnTo>
                  <a:lnTo>
                    <a:pt x="632" y="154"/>
                  </a:lnTo>
                  <a:lnTo>
                    <a:pt x="614" y="132"/>
                  </a:lnTo>
                  <a:lnTo>
                    <a:pt x="594" y="112"/>
                  </a:lnTo>
                  <a:lnTo>
                    <a:pt x="576" y="94"/>
                  </a:lnTo>
                  <a:lnTo>
                    <a:pt x="556" y="78"/>
                  </a:lnTo>
                  <a:lnTo>
                    <a:pt x="520" y="54"/>
                  </a:lnTo>
                  <a:lnTo>
                    <a:pt x="488" y="36"/>
                  </a:lnTo>
                  <a:lnTo>
                    <a:pt x="468" y="28"/>
                  </a:lnTo>
                  <a:lnTo>
                    <a:pt x="460" y="24"/>
                  </a:lnTo>
                  <a:lnTo>
                    <a:pt x="460" y="24"/>
                  </a:lnTo>
                  <a:lnTo>
                    <a:pt x="484" y="32"/>
                  </a:lnTo>
                  <a:lnTo>
                    <a:pt x="506" y="42"/>
                  </a:lnTo>
                  <a:lnTo>
                    <a:pt x="528" y="54"/>
                  </a:lnTo>
                  <a:lnTo>
                    <a:pt x="548" y="64"/>
                  </a:lnTo>
                  <a:lnTo>
                    <a:pt x="568" y="78"/>
                  </a:lnTo>
                  <a:lnTo>
                    <a:pt x="586" y="90"/>
                  </a:lnTo>
                  <a:lnTo>
                    <a:pt x="602" y="104"/>
                  </a:lnTo>
                  <a:lnTo>
                    <a:pt x="618" y="120"/>
                  </a:lnTo>
                  <a:lnTo>
                    <a:pt x="618" y="120"/>
                  </a:lnTo>
                  <a:lnTo>
                    <a:pt x="592" y="94"/>
                  </a:lnTo>
                  <a:lnTo>
                    <a:pt x="564" y="70"/>
                  </a:lnTo>
                  <a:lnTo>
                    <a:pt x="534" y="50"/>
                  </a:lnTo>
                  <a:lnTo>
                    <a:pt x="502" y="32"/>
                  </a:lnTo>
                  <a:lnTo>
                    <a:pt x="466" y="20"/>
                  </a:lnTo>
                  <a:lnTo>
                    <a:pt x="430" y="8"/>
                  </a:lnTo>
                  <a:lnTo>
                    <a:pt x="392" y="2"/>
                  </a:lnTo>
                  <a:lnTo>
                    <a:pt x="3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15890875" y="8042275"/>
              <a:ext cx="1092200" cy="1120775"/>
            </a:xfrm>
            <a:custGeom>
              <a:avLst/>
              <a:gdLst>
                <a:gd name="T0" fmla="*/ 282 w 688"/>
                <a:gd name="T1" fmla="*/ 8 h 706"/>
                <a:gd name="T2" fmla="*/ 156 w 688"/>
                <a:gd name="T3" fmla="*/ 60 h 706"/>
                <a:gd name="T4" fmla="*/ 62 w 688"/>
                <a:gd name="T5" fmla="*/ 156 h 706"/>
                <a:gd name="T6" fmla="*/ 8 w 688"/>
                <a:gd name="T7" fmla="*/ 282 h 706"/>
                <a:gd name="T8" fmla="*/ 2 w 688"/>
                <a:gd name="T9" fmla="*/ 390 h 706"/>
                <a:gd name="T10" fmla="*/ 44 w 688"/>
                <a:gd name="T11" fmla="*/ 522 h 706"/>
                <a:gd name="T12" fmla="*/ 130 w 688"/>
                <a:gd name="T13" fmla="*/ 626 h 706"/>
                <a:gd name="T14" fmla="*/ 248 w 688"/>
                <a:gd name="T15" fmla="*/ 692 h 706"/>
                <a:gd name="T16" fmla="*/ 354 w 688"/>
                <a:gd name="T17" fmla="*/ 706 h 706"/>
                <a:gd name="T18" fmla="*/ 442 w 688"/>
                <a:gd name="T19" fmla="*/ 696 h 706"/>
                <a:gd name="T20" fmla="*/ 524 w 688"/>
                <a:gd name="T21" fmla="*/ 664 h 706"/>
                <a:gd name="T22" fmla="*/ 452 w 688"/>
                <a:gd name="T23" fmla="*/ 690 h 706"/>
                <a:gd name="T24" fmla="*/ 378 w 688"/>
                <a:gd name="T25" fmla="*/ 700 h 706"/>
                <a:gd name="T26" fmla="*/ 430 w 688"/>
                <a:gd name="T27" fmla="*/ 692 h 706"/>
                <a:gd name="T28" fmla="*/ 492 w 688"/>
                <a:gd name="T29" fmla="*/ 668 h 706"/>
                <a:gd name="T30" fmla="*/ 492 w 688"/>
                <a:gd name="T31" fmla="*/ 662 h 706"/>
                <a:gd name="T32" fmla="*/ 354 w 688"/>
                <a:gd name="T33" fmla="*/ 690 h 706"/>
                <a:gd name="T34" fmla="*/ 266 w 688"/>
                <a:gd name="T35" fmla="*/ 680 h 706"/>
                <a:gd name="T36" fmla="*/ 258 w 688"/>
                <a:gd name="T37" fmla="*/ 682 h 706"/>
                <a:gd name="T38" fmla="*/ 290 w 688"/>
                <a:gd name="T39" fmla="*/ 694 h 706"/>
                <a:gd name="T40" fmla="*/ 188 w 688"/>
                <a:gd name="T41" fmla="*/ 656 h 706"/>
                <a:gd name="T42" fmla="*/ 114 w 688"/>
                <a:gd name="T43" fmla="*/ 602 h 706"/>
                <a:gd name="T44" fmla="*/ 66 w 688"/>
                <a:gd name="T45" fmla="*/ 536 h 706"/>
                <a:gd name="T46" fmla="*/ 24 w 688"/>
                <a:gd name="T47" fmla="*/ 418 h 706"/>
                <a:gd name="T48" fmla="*/ 16 w 688"/>
                <a:gd name="T49" fmla="*/ 308 h 706"/>
                <a:gd name="T50" fmla="*/ 20 w 688"/>
                <a:gd name="T51" fmla="*/ 308 h 706"/>
                <a:gd name="T52" fmla="*/ 34 w 688"/>
                <a:gd name="T53" fmla="*/ 244 h 706"/>
                <a:gd name="T54" fmla="*/ 50 w 688"/>
                <a:gd name="T55" fmla="*/ 206 h 706"/>
                <a:gd name="T56" fmla="*/ 60 w 688"/>
                <a:gd name="T57" fmla="*/ 190 h 706"/>
                <a:gd name="T58" fmla="*/ 116 w 688"/>
                <a:gd name="T59" fmla="*/ 116 h 706"/>
                <a:gd name="T60" fmla="*/ 170 w 688"/>
                <a:gd name="T61" fmla="*/ 70 h 706"/>
                <a:gd name="T62" fmla="*/ 104 w 688"/>
                <a:gd name="T63" fmla="*/ 124 h 706"/>
                <a:gd name="T64" fmla="*/ 170 w 688"/>
                <a:gd name="T65" fmla="*/ 68 h 706"/>
                <a:gd name="T66" fmla="*/ 284 w 688"/>
                <a:gd name="T67" fmla="*/ 20 h 706"/>
                <a:gd name="T68" fmla="*/ 336 w 688"/>
                <a:gd name="T69" fmla="*/ 14 h 706"/>
                <a:gd name="T70" fmla="*/ 390 w 688"/>
                <a:gd name="T71" fmla="*/ 18 h 706"/>
                <a:gd name="T72" fmla="*/ 490 w 688"/>
                <a:gd name="T73" fmla="*/ 46 h 706"/>
                <a:gd name="T74" fmla="*/ 574 w 688"/>
                <a:gd name="T75" fmla="*/ 98 h 706"/>
                <a:gd name="T76" fmla="*/ 638 w 688"/>
                <a:gd name="T77" fmla="*/ 174 h 706"/>
                <a:gd name="T78" fmla="*/ 672 w 688"/>
                <a:gd name="T79" fmla="*/ 242 h 706"/>
                <a:gd name="T80" fmla="*/ 678 w 688"/>
                <a:gd name="T81" fmla="*/ 256 h 706"/>
                <a:gd name="T82" fmla="*/ 688 w 688"/>
                <a:gd name="T83" fmla="*/ 264 h 706"/>
                <a:gd name="T84" fmla="*/ 650 w 688"/>
                <a:gd name="T85" fmla="*/ 178 h 706"/>
                <a:gd name="T86" fmla="*/ 576 w 688"/>
                <a:gd name="T87" fmla="*/ 94 h 706"/>
                <a:gd name="T88" fmla="*/ 468 w 688"/>
                <a:gd name="T89" fmla="*/ 28 h 706"/>
                <a:gd name="T90" fmla="*/ 506 w 688"/>
                <a:gd name="T91" fmla="*/ 42 h 706"/>
                <a:gd name="T92" fmla="*/ 586 w 688"/>
                <a:gd name="T93" fmla="*/ 90 h 706"/>
                <a:gd name="T94" fmla="*/ 592 w 688"/>
                <a:gd name="T95" fmla="*/ 94 h 706"/>
                <a:gd name="T96" fmla="*/ 466 w 688"/>
                <a:gd name="T97" fmla="*/ 2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8" h="706">
                  <a:moveTo>
                    <a:pt x="354" y="0"/>
                  </a:moveTo>
                  <a:lnTo>
                    <a:pt x="354" y="0"/>
                  </a:lnTo>
                  <a:lnTo>
                    <a:pt x="318" y="2"/>
                  </a:lnTo>
                  <a:lnTo>
                    <a:pt x="282" y="8"/>
                  </a:lnTo>
                  <a:lnTo>
                    <a:pt x="248" y="16"/>
                  </a:lnTo>
                  <a:lnTo>
                    <a:pt x="216" y="28"/>
                  </a:lnTo>
                  <a:lnTo>
                    <a:pt x="186" y="44"/>
                  </a:lnTo>
                  <a:lnTo>
                    <a:pt x="156" y="60"/>
                  </a:lnTo>
                  <a:lnTo>
                    <a:pt x="130" y="82"/>
                  </a:lnTo>
                  <a:lnTo>
                    <a:pt x="104" y="104"/>
                  </a:lnTo>
                  <a:lnTo>
                    <a:pt x="82" y="130"/>
                  </a:lnTo>
                  <a:lnTo>
                    <a:pt x="62" y="156"/>
                  </a:lnTo>
                  <a:lnTo>
                    <a:pt x="44" y="186"/>
                  </a:lnTo>
                  <a:lnTo>
                    <a:pt x="28" y="216"/>
                  </a:lnTo>
                  <a:lnTo>
                    <a:pt x="16" y="248"/>
                  </a:lnTo>
                  <a:lnTo>
                    <a:pt x="8" y="282"/>
                  </a:lnTo>
                  <a:lnTo>
                    <a:pt x="2" y="318"/>
                  </a:lnTo>
                  <a:lnTo>
                    <a:pt x="0" y="354"/>
                  </a:lnTo>
                  <a:lnTo>
                    <a:pt x="0" y="354"/>
                  </a:lnTo>
                  <a:lnTo>
                    <a:pt x="2" y="390"/>
                  </a:lnTo>
                  <a:lnTo>
                    <a:pt x="8" y="424"/>
                  </a:lnTo>
                  <a:lnTo>
                    <a:pt x="16" y="458"/>
                  </a:lnTo>
                  <a:lnTo>
                    <a:pt x="28" y="492"/>
                  </a:lnTo>
                  <a:lnTo>
                    <a:pt x="44" y="522"/>
                  </a:lnTo>
                  <a:lnTo>
                    <a:pt x="62" y="552"/>
                  </a:lnTo>
                  <a:lnTo>
                    <a:pt x="82" y="578"/>
                  </a:lnTo>
                  <a:lnTo>
                    <a:pt x="104" y="604"/>
                  </a:lnTo>
                  <a:lnTo>
                    <a:pt x="130" y="626"/>
                  </a:lnTo>
                  <a:lnTo>
                    <a:pt x="156" y="646"/>
                  </a:lnTo>
                  <a:lnTo>
                    <a:pt x="186" y="664"/>
                  </a:lnTo>
                  <a:lnTo>
                    <a:pt x="216" y="680"/>
                  </a:lnTo>
                  <a:lnTo>
                    <a:pt x="248" y="692"/>
                  </a:lnTo>
                  <a:lnTo>
                    <a:pt x="282" y="700"/>
                  </a:lnTo>
                  <a:lnTo>
                    <a:pt x="318" y="706"/>
                  </a:lnTo>
                  <a:lnTo>
                    <a:pt x="354" y="706"/>
                  </a:lnTo>
                  <a:lnTo>
                    <a:pt x="354" y="706"/>
                  </a:lnTo>
                  <a:lnTo>
                    <a:pt x="376" y="706"/>
                  </a:lnTo>
                  <a:lnTo>
                    <a:pt x="400" y="704"/>
                  </a:lnTo>
                  <a:lnTo>
                    <a:pt x="422" y="700"/>
                  </a:lnTo>
                  <a:lnTo>
                    <a:pt x="442" y="696"/>
                  </a:lnTo>
                  <a:lnTo>
                    <a:pt x="464" y="690"/>
                  </a:lnTo>
                  <a:lnTo>
                    <a:pt x="484" y="682"/>
                  </a:lnTo>
                  <a:lnTo>
                    <a:pt x="504" y="674"/>
                  </a:lnTo>
                  <a:lnTo>
                    <a:pt x="524" y="664"/>
                  </a:lnTo>
                  <a:lnTo>
                    <a:pt x="524" y="664"/>
                  </a:lnTo>
                  <a:lnTo>
                    <a:pt x="498" y="674"/>
                  </a:lnTo>
                  <a:lnTo>
                    <a:pt x="474" y="684"/>
                  </a:lnTo>
                  <a:lnTo>
                    <a:pt x="452" y="690"/>
                  </a:lnTo>
                  <a:lnTo>
                    <a:pt x="432" y="694"/>
                  </a:lnTo>
                  <a:lnTo>
                    <a:pt x="398" y="698"/>
                  </a:lnTo>
                  <a:lnTo>
                    <a:pt x="378" y="700"/>
                  </a:lnTo>
                  <a:lnTo>
                    <a:pt x="378" y="700"/>
                  </a:lnTo>
                  <a:lnTo>
                    <a:pt x="374" y="700"/>
                  </a:lnTo>
                  <a:lnTo>
                    <a:pt x="374" y="700"/>
                  </a:lnTo>
                  <a:lnTo>
                    <a:pt x="404" y="698"/>
                  </a:lnTo>
                  <a:lnTo>
                    <a:pt x="430" y="692"/>
                  </a:lnTo>
                  <a:lnTo>
                    <a:pt x="452" y="686"/>
                  </a:lnTo>
                  <a:lnTo>
                    <a:pt x="468" y="680"/>
                  </a:lnTo>
                  <a:lnTo>
                    <a:pt x="482" y="672"/>
                  </a:lnTo>
                  <a:lnTo>
                    <a:pt x="492" y="668"/>
                  </a:lnTo>
                  <a:lnTo>
                    <a:pt x="498" y="662"/>
                  </a:lnTo>
                  <a:lnTo>
                    <a:pt x="498" y="662"/>
                  </a:lnTo>
                  <a:lnTo>
                    <a:pt x="492" y="662"/>
                  </a:lnTo>
                  <a:lnTo>
                    <a:pt x="492" y="662"/>
                  </a:lnTo>
                  <a:lnTo>
                    <a:pt x="460" y="674"/>
                  </a:lnTo>
                  <a:lnTo>
                    <a:pt x="426" y="682"/>
                  </a:lnTo>
                  <a:lnTo>
                    <a:pt x="390" y="688"/>
                  </a:lnTo>
                  <a:lnTo>
                    <a:pt x="354" y="690"/>
                  </a:lnTo>
                  <a:lnTo>
                    <a:pt x="354" y="690"/>
                  </a:lnTo>
                  <a:lnTo>
                    <a:pt x="324" y="690"/>
                  </a:lnTo>
                  <a:lnTo>
                    <a:pt x="294" y="686"/>
                  </a:lnTo>
                  <a:lnTo>
                    <a:pt x="266" y="680"/>
                  </a:lnTo>
                  <a:lnTo>
                    <a:pt x="240" y="670"/>
                  </a:lnTo>
                  <a:lnTo>
                    <a:pt x="240" y="670"/>
                  </a:lnTo>
                  <a:lnTo>
                    <a:pt x="248" y="676"/>
                  </a:lnTo>
                  <a:lnTo>
                    <a:pt x="258" y="682"/>
                  </a:lnTo>
                  <a:lnTo>
                    <a:pt x="286" y="690"/>
                  </a:lnTo>
                  <a:lnTo>
                    <a:pt x="322" y="700"/>
                  </a:lnTo>
                  <a:lnTo>
                    <a:pt x="322" y="700"/>
                  </a:lnTo>
                  <a:lnTo>
                    <a:pt x="290" y="694"/>
                  </a:lnTo>
                  <a:lnTo>
                    <a:pt x="262" y="686"/>
                  </a:lnTo>
                  <a:lnTo>
                    <a:pt x="236" y="678"/>
                  </a:lnTo>
                  <a:lnTo>
                    <a:pt x="210" y="668"/>
                  </a:lnTo>
                  <a:lnTo>
                    <a:pt x="188" y="656"/>
                  </a:lnTo>
                  <a:lnTo>
                    <a:pt x="168" y="644"/>
                  </a:lnTo>
                  <a:lnTo>
                    <a:pt x="148" y="632"/>
                  </a:lnTo>
                  <a:lnTo>
                    <a:pt x="130" y="618"/>
                  </a:lnTo>
                  <a:lnTo>
                    <a:pt x="114" y="602"/>
                  </a:lnTo>
                  <a:lnTo>
                    <a:pt x="100" y="586"/>
                  </a:lnTo>
                  <a:lnTo>
                    <a:pt x="88" y="570"/>
                  </a:lnTo>
                  <a:lnTo>
                    <a:pt x="76" y="554"/>
                  </a:lnTo>
                  <a:lnTo>
                    <a:pt x="66" y="536"/>
                  </a:lnTo>
                  <a:lnTo>
                    <a:pt x="56" y="520"/>
                  </a:lnTo>
                  <a:lnTo>
                    <a:pt x="42" y="484"/>
                  </a:lnTo>
                  <a:lnTo>
                    <a:pt x="30" y="452"/>
                  </a:lnTo>
                  <a:lnTo>
                    <a:pt x="24" y="418"/>
                  </a:lnTo>
                  <a:lnTo>
                    <a:pt x="18" y="388"/>
                  </a:lnTo>
                  <a:lnTo>
                    <a:pt x="16" y="362"/>
                  </a:lnTo>
                  <a:lnTo>
                    <a:pt x="16" y="322"/>
                  </a:lnTo>
                  <a:lnTo>
                    <a:pt x="16" y="308"/>
                  </a:lnTo>
                  <a:lnTo>
                    <a:pt x="20" y="306"/>
                  </a:lnTo>
                  <a:lnTo>
                    <a:pt x="20" y="306"/>
                  </a:lnTo>
                  <a:lnTo>
                    <a:pt x="20" y="308"/>
                  </a:lnTo>
                  <a:lnTo>
                    <a:pt x="20" y="308"/>
                  </a:lnTo>
                  <a:lnTo>
                    <a:pt x="26" y="276"/>
                  </a:lnTo>
                  <a:lnTo>
                    <a:pt x="36" y="244"/>
                  </a:lnTo>
                  <a:lnTo>
                    <a:pt x="36" y="244"/>
                  </a:lnTo>
                  <a:lnTo>
                    <a:pt x="34" y="244"/>
                  </a:lnTo>
                  <a:lnTo>
                    <a:pt x="34" y="244"/>
                  </a:lnTo>
                  <a:lnTo>
                    <a:pt x="38" y="230"/>
                  </a:lnTo>
                  <a:lnTo>
                    <a:pt x="44" y="218"/>
                  </a:lnTo>
                  <a:lnTo>
                    <a:pt x="50" y="206"/>
                  </a:lnTo>
                  <a:lnTo>
                    <a:pt x="50" y="206"/>
                  </a:lnTo>
                  <a:lnTo>
                    <a:pt x="48" y="210"/>
                  </a:lnTo>
                  <a:lnTo>
                    <a:pt x="48" y="210"/>
                  </a:lnTo>
                  <a:lnTo>
                    <a:pt x="60" y="190"/>
                  </a:lnTo>
                  <a:lnTo>
                    <a:pt x="72" y="170"/>
                  </a:lnTo>
                  <a:lnTo>
                    <a:pt x="86" y="150"/>
                  </a:lnTo>
                  <a:lnTo>
                    <a:pt x="100" y="132"/>
                  </a:lnTo>
                  <a:lnTo>
                    <a:pt x="116" y="116"/>
                  </a:lnTo>
                  <a:lnTo>
                    <a:pt x="134" y="100"/>
                  </a:lnTo>
                  <a:lnTo>
                    <a:pt x="152" y="84"/>
                  </a:lnTo>
                  <a:lnTo>
                    <a:pt x="170" y="70"/>
                  </a:lnTo>
                  <a:lnTo>
                    <a:pt x="170" y="70"/>
                  </a:lnTo>
                  <a:lnTo>
                    <a:pt x="146" y="88"/>
                  </a:lnTo>
                  <a:lnTo>
                    <a:pt x="124" y="104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120" y="108"/>
                  </a:lnTo>
                  <a:lnTo>
                    <a:pt x="136" y="94"/>
                  </a:lnTo>
                  <a:lnTo>
                    <a:pt x="152" y="80"/>
                  </a:lnTo>
                  <a:lnTo>
                    <a:pt x="170" y="68"/>
                  </a:lnTo>
                  <a:lnTo>
                    <a:pt x="202" y="50"/>
                  </a:lnTo>
                  <a:lnTo>
                    <a:pt x="234" y="36"/>
                  </a:lnTo>
                  <a:lnTo>
                    <a:pt x="262" y="26"/>
                  </a:lnTo>
                  <a:lnTo>
                    <a:pt x="284" y="20"/>
                  </a:lnTo>
                  <a:lnTo>
                    <a:pt x="304" y="16"/>
                  </a:lnTo>
                  <a:lnTo>
                    <a:pt x="304" y="16"/>
                  </a:lnTo>
                  <a:lnTo>
                    <a:pt x="318" y="14"/>
                  </a:lnTo>
                  <a:lnTo>
                    <a:pt x="336" y="14"/>
                  </a:lnTo>
                  <a:lnTo>
                    <a:pt x="360" y="14"/>
                  </a:lnTo>
                  <a:lnTo>
                    <a:pt x="364" y="18"/>
                  </a:lnTo>
                  <a:lnTo>
                    <a:pt x="364" y="18"/>
                  </a:lnTo>
                  <a:lnTo>
                    <a:pt x="390" y="18"/>
                  </a:lnTo>
                  <a:lnTo>
                    <a:pt x="416" y="22"/>
                  </a:lnTo>
                  <a:lnTo>
                    <a:pt x="442" y="28"/>
                  </a:lnTo>
                  <a:lnTo>
                    <a:pt x="466" y="36"/>
                  </a:lnTo>
                  <a:lnTo>
                    <a:pt x="490" y="46"/>
                  </a:lnTo>
                  <a:lnTo>
                    <a:pt x="512" y="56"/>
                  </a:lnTo>
                  <a:lnTo>
                    <a:pt x="534" y="68"/>
                  </a:lnTo>
                  <a:lnTo>
                    <a:pt x="554" y="82"/>
                  </a:lnTo>
                  <a:lnTo>
                    <a:pt x="574" y="98"/>
                  </a:lnTo>
                  <a:lnTo>
                    <a:pt x="592" y="116"/>
                  </a:lnTo>
                  <a:lnTo>
                    <a:pt x="608" y="134"/>
                  </a:lnTo>
                  <a:lnTo>
                    <a:pt x="624" y="154"/>
                  </a:lnTo>
                  <a:lnTo>
                    <a:pt x="638" y="174"/>
                  </a:lnTo>
                  <a:lnTo>
                    <a:pt x="652" y="196"/>
                  </a:lnTo>
                  <a:lnTo>
                    <a:pt x="662" y="218"/>
                  </a:lnTo>
                  <a:lnTo>
                    <a:pt x="672" y="242"/>
                  </a:lnTo>
                  <a:lnTo>
                    <a:pt x="672" y="242"/>
                  </a:lnTo>
                  <a:lnTo>
                    <a:pt x="674" y="244"/>
                  </a:lnTo>
                  <a:lnTo>
                    <a:pt x="674" y="244"/>
                  </a:lnTo>
                  <a:lnTo>
                    <a:pt x="676" y="250"/>
                  </a:lnTo>
                  <a:lnTo>
                    <a:pt x="678" y="256"/>
                  </a:lnTo>
                  <a:lnTo>
                    <a:pt x="678" y="256"/>
                  </a:lnTo>
                  <a:lnTo>
                    <a:pt x="682" y="264"/>
                  </a:lnTo>
                  <a:lnTo>
                    <a:pt x="686" y="268"/>
                  </a:lnTo>
                  <a:lnTo>
                    <a:pt x="688" y="264"/>
                  </a:lnTo>
                  <a:lnTo>
                    <a:pt x="688" y="264"/>
                  </a:lnTo>
                  <a:lnTo>
                    <a:pt x="678" y="232"/>
                  </a:lnTo>
                  <a:lnTo>
                    <a:pt x="664" y="204"/>
                  </a:lnTo>
                  <a:lnTo>
                    <a:pt x="650" y="178"/>
                  </a:lnTo>
                  <a:lnTo>
                    <a:pt x="632" y="154"/>
                  </a:lnTo>
                  <a:lnTo>
                    <a:pt x="614" y="132"/>
                  </a:lnTo>
                  <a:lnTo>
                    <a:pt x="594" y="112"/>
                  </a:lnTo>
                  <a:lnTo>
                    <a:pt x="576" y="94"/>
                  </a:lnTo>
                  <a:lnTo>
                    <a:pt x="556" y="78"/>
                  </a:lnTo>
                  <a:lnTo>
                    <a:pt x="520" y="54"/>
                  </a:lnTo>
                  <a:lnTo>
                    <a:pt x="488" y="36"/>
                  </a:lnTo>
                  <a:lnTo>
                    <a:pt x="468" y="28"/>
                  </a:lnTo>
                  <a:lnTo>
                    <a:pt x="460" y="24"/>
                  </a:lnTo>
                  <a:lnTo>
                    <a:pt x="460" y="24"/>
                  </a:lnTo>
                  <a:lnTo>
                    <a:pt x="484" y="32"/>
                  </a:lnTo>
                  <a:lnTo>
                    <a:pt x="506" y="42"/>
                  </a:lnTo>
                  <a:lnTo>
                    <a:pt x="528" y="54"/>
                  </a:lnTo>
                  <a:lnTo>
                    <a:pt x="548" y="64"/>
                  </a:lnTo>
                  <a:lnTo>
                    <a:pt x="568" y="78"/>
                  </a:lnTo>
                  <a:lnTo>
                    <a:pt x="586" y="90"/>
                  </a:lnTo>
                  <a:lnTo>
                    <a:pt x="602" y="104"/>
                  </a:lnTo>
                  <a:lnTo>
                    <a:pt x="618" y="120"/>
                  </a:lnTo>
                  <a:lnTo>
                    <a:pt x="618" y="120"/>
                  </a:lnTo>
                  <a:lnTo>
                    <a:pt x="592" y="94"/>
                  </a:lnTo>
                  <a:lnTo>
                    <a:pt x="564" y="70"/>
                  </a:lnTo>
                  <a:lnTo>
                    <a:pt x="534" y="50"/>
                  </a:lnTo>
                  <a:lnTo>
                    <a:pt x="502" y="32"/>
                  </a:lnTo>
                  <a:lnTo>
                    <a:pt x="466" y="20"/>
                  </a:lnTo>
                  <a:lnTo>
                    <a:pt x="430" y="8"/>
                  </a:lnTo>
                  <a:lnTo>
                    <a:pt x="392" y="2"/>
                  </a:lnTo>
                  <a:lnTo>
                    <a:pt x="3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15916275" y="8064500"/>
              <a:ext cx="1111250" cy="1089025"/>
            </a:xfrm>
            <a:custGeom>
              <a:avLst/>
              <a:gdLst>
                <a:gd name="T0" fmla="*/ 154 w 700"/>
                <a:gd name="T1" fmla="*/ 56 h 686"/>
                <a:gd name="T2" fmla="*/ 180 w 700"/>
                <a:gd name="T3" fmla="*/ 94 h 686"/>
                <a:gd name="T4" fmla="*/ 162 w 700"/>
                <a:gd name="T5" fmla="*/ 84 h 686"/>
                <a:gd name="T6" fmla="*/ 134 w 700"/>
                <a:gd name="T7" fmla="*/ 112 h 686"/>
                <a:gd name="T8" fmla="*/ 90 w 700"/>
                <a:gd name="T9" fmla="*/ 144 h 686"/>
                <a:gd name="T10" fmla="*/ 40 w 700"/>
                <a:gd name="T11" fmla="*/ 204 h 686"/>
                <a:gd name="T12" fmla="*/ 68 w 700"/>
                <a:gd name="T13" fmla="*/ 240 h 686"/>
                <a:gd name="T14" fmla="*/ 50 w 700"/>
                <a:gd name="T15" fmla="*/ 240 h 686"/>
                <a:gd name="T16" fmla="*/ 38 w 700"/>
                <a:gd name="T17" fmla="*/ 226 h 686"/>
                <a:gd name="T18" fmla="*/ 28 w 700"/>
                <a:gd name="T19" fmla="*/ 204 h 686"/>
                <a:gd name="T20" fmla="*/ 22 w 700"/>
                <a:gd name="T21" fmla="*/ 280 h 686"/>
                <a:gd name="T22" fmla="*/ 50 w 700"/>
                <a:gd name="T23" fmla="*/ 278 h 686"/>
                <a:gd name="T24" fmla="*/ 74 w 700"/>
                <a:gd name="T25" fmla="*/ 300 h 686"/>
                <a:gd name="T26" fmla="*/ 110 w 700"/>
                <a:gd name="T27" fmla="*/ 342 h 686"/>
                <a:gd name="T28" fmla="*/ 150 w 700"/>
                <a:gd name="T29" fmla="*/ 366 h 686"/>
                <a:gd name="T30" fmla="*/ 166 w 700"/>
                <a:gd name="T31" fmla="*/ 428 h 686"/>
                <a:gd name="T32" fmla="*/ 144 w 700"/>
                <a:gd name="T33" fmla="*/ 496 h 686"/>
                <a:gd name="T34" fmla="*/ 142 w 700"/>
                <a:gd name="T35" fmla="*/ 582 h 686"/>
                <a:gd name="T36" fmla="*/ 148 w 700"/>
                <a:gd name="T37" fmla="*/ 608 h 686"/>
                <a:gd name="T38" fmla="*/ 96 w 700"/>
                <a:gd name="T39" fmla="*/ 542 h 686"/>
                <a:gd name="T40" fmla="*/ 68 w 700"/>
                <a:gd name="T41" fmla="*/ 476 h 686"/>
                <a:gd name="T42" fmla="*/ 14 w 700"/>
                <a:gd name="T43" fmla="*/ 348 h 686"/>
                <a:gd name="T44" fmla="*/ 2 w 700"/>
                <a:gd name="T45" fmla="*/ 374 h 686"/>
                <a:gd name="T46" fmla="*/ 270 w 700"/>
                <a:gd name="T47" fmla="*/ 676 h 686"/>
                <a:gd name="T48" fmla="*/ 246 w 700"/>
                <a:gd name="T49" fmla="*/ 634 h 686"/>
                <a:gd name="T50" fmla="*/ 318 w 700"/>
                <a:gd name="T51" fmla="*/ 628 h 686"/>
                <a:gd name="T52" fmla="*/ 330 w 700"/>
                <a:gd name="T53" fmla="*/ 650 h 686"/>
                <a:gd name="T54" fmla="*/ 386 w 700"/>
                <a:gd name="T55" fmla="*/ 648 h 686"/>
                <a:gd name="T56" fmla="*/ 466 w 700"/>
                <a:gd name="T57" fmla="*/ 648 h 686"/>
                <a:gd name="T58" fmla="*/ 436 w 700"/>
                <a:gd name="T59" fmla="*/ 676 h 686"/>
                <a:gd name="T60" fmla="*/ 700 w 700"/>
                <a:gd name="T61" fmla="*/ 326 h 686"/>
                <a:gd name="T62" fmla="*/ 452 w 700"/>
                <a:gd name="T63" fmla="*/ 14 h 686"/>
                <a:gd name="T64" fmla="*/ 656 w 700"/>
                <a:gd name="T65" fmla="*/ 228 h 686"/>
                <a:gd name="T66" fmla="*/ 618 w 700"/>
                <a:gd name="T67" fmla="*/ 196 h 686"/>
                <a:gd name="T68" fmla="*/ 584 w 700"/>
                <a:gd name="T69" fmla="*/ 244 h 686"/>
                <a:gd name="T70" fmla="*/ 548 w 700"/>
                <a:gd name="T71" fmla="*/ 212 h 686"/>
                <a:gd name="T72" fmla="*/ 574 w 700"/>
                <a:gd name="T73" fmla="*/ 260 h 686"/>
                <a:gd name="T74" fmla="*/ 598 w 700"/>
                <a:gd name="T75" fmla="*/ 278 h 686"/>
                <a:gd name="T76" fmla="*/ 596 w 700"/>
                <a:gd name="T77" fmla="*/ 350 h 686"/>
                <a:gd name="T78" fmla="*/ 578 w 700"/>
                <a:gd name="T79" fmla="*/ 442 h 686"/>
                <a:gd name="T80" fmla="*/ 508 w 700"/>
                <a:gd name="T81" fmla="*/ 524 h 686"/>
                <a:gd name="T82" fmla="*/ 460 w 700"/>
                <a:gd name="T83" fmla="*/ 498 h 686"/>
                <a:gd name="T84" fmla="*/ 458 w 700"/>
                <a:gd name="T85" fmla="*/ 428 h 686"/>
                <a:gd name="T86" fmla="*/ 434 w 700"/>
                <a:gd name="T87" fmla="*/ 350 h 686"/>
                <a:gd name="T88" fmla="*/ 396 w 700"/>
                <a:gd name="T89" fmla="*/ 310 h 686"/>
                <a:gd name="T90" fmla="*/ 316 w 700"/>
                <a:gd name="T91" fmla="*/ 320 h 686"/>
                <a:gd name="T92" fmla="*/ 290 w 700"/>
                <a:gd name="T93" fmla="*/ 282 h 686"/>
                <a:gd name="T94" fmla="*/ 290 w 700"/>
                <a:gd name="T95" fmla="*/ 250 h 686"/>
                <a:gd name="T96" fmla="*/ 322 w 700"/>
                <a:gd name="T97" fmla="*/ 168 h 686"/>
                <a:gd name="T98" fmla="*/ 380 w 700"/>
                <a:gd name="T99" fmla="*/ 144 h 686"/>
                <a:gd name="T100" fmla="*/ 414 w 700"/>
                <a:gd name="T101" fmla="*/ 158 h 686"/>
                <a:gd name="T102" fmla="*/ 468 w 700"/>
                <a:gd name="T103" fmla="*/ 164 h 686"/>
                <a:gd name="T104" fmla="*/ 520 w 700"/>
                <a:gd name="T105" fmla="*/ 160 h 686"/>
                <a:gd name="T106" fmla="*/ 516 w 700"/>
                <a:gd name="T107" fmla="*/ 150 h 686"/>
                <a:gd name="T108" fmla="*/ 480 w 700"/>
                <a:gd name="T109" fmla="*/ 136 h 686"/>
                <a:gd name="T110" fmla="*/ 504 w 700"/>
                <a:gd name="T111" fmla="*/ 122 h 686"/>
                <a:gd name="T112" fmla="*/ 474 w 700"/>
                <a:gd name="T113" fmla="*/ 112 h 686"/>
                <a:gd name="T114" fmla="*/ 444 w 700"/>
                <a:gd name="T115" fmla="*/ 118 h 686"/>
                <a:gd name="T116" fmla="*/ 376 w 700"/>
                <a:gd name="T117" fmla="*/ 124 h 686"/>
                <a:gd name="T118" fmla="*/ 384 w 700"/>
                <a:gd name="T119" fmla="*/ 104 h 686"/>
                <a:gd name="T120" fmla="*/ 340 w 700"/>
                <a:gd name="T121" fmla="*/ 72 h 686"/>
                <a:gd name="T122" fmla="*/ 288 w 700"/>
                <a:gd name="T123" fmla="*/ 60 h 686"/>
                <a:gd name="T124" fmla="*/ 362 w 700"/>
                <a:gd name="T125" fmla="*/ 24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00" h="686">
                  <a:moveTo>
                    <a:pt x="344" y="0"/>
                  </a:moveTo>
                  <a:lnTo>
                    <a:pt x="344" y="0"/>
                  </a:lnTo>
                  <a:lnTo>
                    <a:pt x="320" y="0"/>
                  </a:lnTo>
                  <a:lnTo>
                    <a:pt x="302" y="0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68" y="6"/>
                  </a:lnTo>
                  <a:lnTo>
                    <a:pt x="246" y="12"/>
                  </a:lnTo>
                  <a:lnTo>
                    <a:pt x="218" y="22"/>
                  </a:lnTo>
                  <a:lnTo>
                    <a:pt x="186" y="36"/>
                  </a:lnTo>
                  <a:lnTo>
                    <a:pt x="154" y="54"/>
                  </a:lnTo>
                  <a:lnTo>
                    <a:pt x="136" y="66"/>
                  </a:lnTo>
                  <a:lnTo>
                    <a:pt x="120" y="80"/>
                  </a:lnTo>
                  <a:lnTo>
                    <a:pt x="104" y="94"/>
                  </a:lnTo>
                  <a:lnTo>
                    <a:pt x="88" y="110"/>
                  </a:lnTo>
                  <a:lnTo>
                    <a:pt x="88" y="110"/>
                  </a:lnTo>
                  <a:lnTo>
                    <a:pt x="108" y="90"/>
                  </a:lnTo>
                  <a:lnTo>
                    <a:pt x="130" y="74"/>
                  </a:lnTo>
                  <a:lnTo>
                    <a:pt x="154" y="56"/>
                  </a:lnTo>
                  <a:lnTo>
                    <a:pt x="154" y="56"/>
                  </a:lnTo>
                  <a:lnTo>
                    <a:pt x="172" y="48"/>
                  </a:lnTo>
                  <a:lnTo>
                    <a:pt x="180" y="46"/>
                  </a:lnTo>
                  <a:lnTo>
                    <a:pt x="188" y="46"/>
                  </a:lnTo>
                  <a:lnTo>
                    <a:pt x="196" y="50"/>
                  </a:lnTo>
                  <a:lnTo>
                    <a:pt x="196" y="50"/>
                  </a:lnTo>
                  <a:lnTo>
                    <a:pt x="194" y="54"/>
                  </a:lnTo>
                  <a:lnTo>
                    <a:pt x="194" y="54"/>
                  </a:lnTo>
                  <a:lnTo>
                    <a:pt x="190" y="58"/>
                  </a:lnTo>
                  <a:lnTo>
                    <a:pt x="188" y="64"/>
                  </a:lnTo>
                  <a:lnTo>
                    <a:pt x="188" y="64"/>
                  </a:lnTo>
                  <a:lnTo>
                    <a:pt x="188" y="70"/>
                  </a:lnTo>
                  <a:lnTo>
                    <a:pt x="186" y="74"/>
                  </a:lnTo>
                  <a:lnTo>
                    <a:pt x="186" y="74"/>
                  </a:lnTo>
                  <a:lnTo>
                    <a:pt x="182" y="76"/>
                  </a:lnTo>
                  <a:lnTo>
                    <a:pt x="182" y="76"/>
                  </a:lnTo>
                  <a:lnTo>
                    <a:pt x="180" y="78"/>
                  </a:lnTo>
                  <a:lnTo>
                    <a:pt x="180" y="82"/>
                  </a:lnTo>
                  <a:lnTo>
                    <a:pt x="180" y="82"/>
                  </a:lnTo>
                  <a:lnTo>
                    <a:pt x="180" y="88"/>
                  </a:lnTo>
                  <a:lnTo>
                    <a:pt x="180" y="94"/>
                  </a:lnTo>
                  <a:lnTo>
                    <a:pt x="178" y="98"/>
                  </a:lnTo>
                  <a:lnTo>
                    <a:pt x="174" y="102"/>
                  </a:lnTo>
                  <a:lnTo>
                    <a:pt x="174" y="102"/>
                  </a:lnTo>
                  <a:lnTo>
                    <a:pt x="168" y="102"/>
                  </a:lnTo>
                  <a:lnTo>
                    <a:pt x="168" y="102"/>
                  </a:lnTo>
                  <a:lnTo>
                    <a:pt x="166" y="102"/>
                  </a:lnTo>
                  <a:lnTo>
                    <a:pt x="166" y="102"/>
                  </a:lnTo>
                  <a:lnTo>
                    <a:pt x="162" y="98"/>
                  </a:lnTo>
                  <a:lnTo>
                    <a:pt x="162" y="96"/>
                  </a:lnTo>
                  <a:lnTo>
                    <a:pt x="168" y="92"/>
                  </a:lnTo>
                  <a:lnTo>
                    <a:pt x="168" y="92"/>
                  </a:lnTo>
                  <a:lnTo>
                    <a:pt x="168" y="90"/>
                  </a:lnTo>
                  <a:lnTo>
                    <a:pt x="168" y="88"/>
                  </a:lnTo>
                  <a:lnTo>
                    <a:pt x="168" y="88"/>
                  </a:lnTo>
                  <a:lnTo>
                    <a:pt x="166" y="86"/>
                  </a:lnTo>
                  <a:lnTo>
                    <a:pt x="164" y="84"/>
                  </a:lnTo>
                  <a:lnTo>
                    <a:pt x="164" y="84"/>
                  </a:lnTo>
                  <a:lnTo>
                    <a:pt x="164" y="84"/>
                  </a:lnTo>
                  <a:lnTo>
                    <a:pt x="162" y="84"/>
                  </a:lnTo>
                  <a:lnTo>
                    <a:pt x="162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6" y="94"/>
                  </a:lnTo>
                  <a:lnTo>
                    <a:pt x="146" y="94"/>
                  </a:lnTo>
                  <a:lnTo>
                    <a:pt x="146" y="98"/>
                  </a:lnTo>
                  <a:lnTo>
                    <a:pt x="146" y="102"/>
                  </a:lnTo>
                  <a:lnTo>
                    <a:pt x="146" y="102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48" y="114"/>
                  </a:lnTo>
                  <a:lnTo>
                    <a:pt x="148" y="114"/>
                  </a:lnTo>
                  <a:lnTo>
                    <a:pt x="148" y="114"/>
                  </a:lnTo>
                  <a:lnTo>
                    <a:pt x="144" y="114"/>
                  </a:lnTo>
                  <a:lnTo>
                    <a:pt x="144" y="114"/>
                  </a:lnTo>
                  <a:lnTo>
                    <a:pt x="144" y="114"/>
                  </a:lnTo>
                  <a:lnTo>
                    <a:pt x="144" y="114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28" y="110"/>
                  </a:lnTo>
                  <a:lnTo>
                    <a:pt x="128" y="110"/>
                  </a:lnTo>
                  <a:lnTo>
                    <a:pt x="126" y="112"/>
                  </a:lnTo>
                  <a:lnTo>
                    <a:pt x="126" y="112"/>
                  </a:lnTo>
                  <a:lnTo>
                    <a:pt x="124" y="112"/>
                  </a:lnTo>
                  <a:lnTo>
                    <a:pt x="122" y="114"/>
                  </a:lnTo>
                  <a:lnTo>
                    <a:pt x="122" y="114"/>
                  </a:lnTo>
                  <a:lnTo>
                    <a:pt x="114" y="120"/>
                  </a:lnTo>
                  <a:lnTo>
                    <a:pt x="114" y="120"/>
                  </a:lnTo>
                  <a:lnTo>
                    <a:pt x="112" y="120"/>
                  </a:lnTo>
                  <a:lnTo>
                    <a:pt x="110" y="122"/>
                  </a:lnTo>
                  <a:lnTo>
                    <a:pt x="110" y="122"/>
                  </a:lnTo>
                  <a:lnTo>
                    <a:pt x="108" y="130"/>
                  </a:lnTo>
                  <a:lnTo>
                    <a:pt x="108" y="130"/>
                  </a:lnTo>
                  <a:lnTo>
                    <a:pt x="106" y="132"/>
                  </a:lnTo>
                  <a:lnTo>
                    <a:pt x="100" y="134"/>
                  </a:lnTo>
                  <a:lnTo>
                    <a:pt x="100" y="134"/>
                  </a:lnTo>
                  <a:lnTo>
                    <a:pt x="94" y="136"/>
                  </a:lnTo>
                  <a:lnTo>
                    <a:pt x="94" y="138"/>
                  </a:lnTo>
                  <a:lnTo>
                    <a:pt x="90" y="144"/>
                  </a:lnTo>
                  <a:lnTo>
                    <a:pt x="90" y="144"/>
                  </a:lnTo>
                  <a:lnTo>
                    <a:pt x="84" y="150"/>
                  </a:lnTo>
                  <a:lnTo>
                    <a:pt x="84" y="150"/>
                  </a:lnTo>
                  <a:lnTo>
                    <a:pt x="76" y="156"/>
                  </a:lnTo>
                  <a:lnTo>
                    <a:pt x="72" y="160"/>
                  </a:lnTo>
                  <a:lnTo>
                    <a:pt x="72" y="160"/>
                  </a:lnTo>
                  <a:lnTo>
                    <a:pt x="68" y="162"/>
                  </a:lnTo>
                  <a:lnTo>
                    <a:pt x="66" y="168"/>
                  </a:lnTo>
                  <a:lnTo>
                    <a:pt x="66" y="168"/>
                  </a:lnTo>
                  <a:lnTo>
                    <a:pt x="64" y="172"/>
                  </a:lnTo>
                  <a:lnTo>
                    <a:pt x="64" y="178"/>
                  </a:lnTo>
                  <a:lnTo>
                    <a:pt x="64" y="178"/>
                  </a:lnTo>
                  <a:lnTo>
                    <a:pt x="60" y="186"/>
                  </a:lnTo>
                  <a:lnTo>
                    <a:pt x="60" y="186"/>
                  </a:lnTo>
                  <a:lnTo>
                    <a:pt x="58" y="192"/>
                  </a:lnTo>
                  <a:lnTo>
                    <a:pt x="56" y="194"/>
                  </a:lnTo>
                  <a:lnTo>
                    <a:pt x="56" y="194"/>
                  </a:lnTo>
                  <a:lnTo>
                    <a:pt x="50" y="198"/>
                  </a:lnTo>
                  <a:lnTo>
                    <a:pt x="50" y="198"/>
                  </a:lnTo>
                  <a:lnTo>
                    <a:pt x="40" y="204"/>
                  </a:lnTo>
                  <a:lnTo>
                    <a:pt x="40" y="204"/>
                  </a:lnTo>
                  <a:lnTo>
                    <a:pt x="38" y="206"/>
                  </a:lnTo>
                  <a:lnTo>
                    <a:pt x="36" y="210"/>
                  </a:lnTo>
                  <a:lnTo>
                    <a:pt x="36" y="210"/>
                  </a:lnTo>
                  <a:lnTo>
                    <a:pt x="38" y="212"/>
                  </a:lnTo>
                  <a:lnTo>
                    <a:pt x="42" y="214"/>
                  </a:lnTo>
                  <a:lnTo>
                    <a:pt x="42" y="214"/>
                  </a:lnTo>
                  <a:lnTo>
                    <a:pt x="46" y="216"/>
                  </a:lnTo>
                  <a:lnTo>
                    <a:pt x="46" y="216"/>
                  </a:lnTo>
                  <a:lnTo>
                    <a:pt x="46" y="224"/>
                  </a:lnTo>
                  <a:lnTo>
                    <a:pt x="46" y="224"/>
                  </a:lnTo>
                  <a:lnTo>
                    <a:pt x="46" y="228"/>
                  </a:lnTo>
                  <a:lnTo>
                    <a:pt x="46" y="230"/>
                  </a:lnTo>
                  <a:lnTo>
                    <a:pt x="46" y="230"/>
                  </a:lnTo>
                  <a:lnTo>
                    <a:pt x="46" y="230"/>
                  </a:lnTo>
                  <a:lnTo>
                    <a:pt x="52" y="232"/>
                  </a:lnTo>
                  <a:lnTo>
                    <a:pt x="58" y="232"/>
                  </a:lnTo>
                  <a:lnTo>
                    <a:pt x="64" y="236"/>
                  </a:lnTo>
                  <a:lnTo>
                    <a:pt x="68" y="240"/>
                  </a:lnTo>
                  <a:lnTo>
                    <a:pt x="68" y="240"/>
                  </a:lnTo>
                  <a:lnTo>
                    <a:pt x="66" y="244"/>
                  </a:lnTo>
                  <a:lnTo>
                    <a:pt x="66" y="244"/>
                  </a:lnTo>
                  <a:lnTo>
                    <a:pt x="64" y="246"/>
                  </a:lnTo>
                  <a:lnTo>
                    <a:pt x="62" y="248"/>
                  </a:lnTo>
                  <a:lnTo>
                    <a:pt x="62" y="248"/>
                  </a:lnTo>
                  <a:lnTo>
                    <a:pt x="62" y="248"/>
                  </a:lnTo>
                  <a:lnTo>
                    <a:pt x="62" y="248"/>
                  </a:lnTo>
                  <a:lnTo>
                    <a:pt x="62" y="246"/>
                  </a:lnTo>
                  <a:lnTo>
                    <a:pt x="60" y="244"/>
                  </a:lnTo>
                  <a:lnTo>
                    <a:pt x="60" y="244"/>
                  </a:lnTo>
                  <a:lnTo>
                    <a:pt x="60" y="242"/>
                  </a:lnTo>
                  <a:lnTo>
                    <a:pt x="56" y="240"/>
                  </a:lnTo>
                  <a:lnTo>
                    <a:pt x="56" y="240"/>
                  </a:lnTo>
                  <a:lnTo>
                    <a:pt x="56" y="240"/>
                  </a:lnTo>
                  <a:lnTo>
                    <a:pt x="56" y="240"/>
                  </a:lnTo>
                  <a:lnTo>
                    <a:pt x="52" y="240"/>
                  </a:lnTo>
                  <a:lnTo>
                    <a:pt x="52" y="240"/>
                  </a:lnTo>
                  <a:lnTo>
                    <a:pt x="50" y="240"/>
                  </a:lnTo>
                  <a:lnTo>
                    <a:pt x="50" y="240"/>
                  </a:lnTo>
                  <a:lnTo>
                    <a:pt x="50" y="240"/>
                  </a:lnTo>
                  <a:lnTo>
                    <a:pt x="50" y="240"/>
                  </a:lnTo>
                  <a:lnTo>
                    <a:pt x="48" y="240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2" y="238"/>
                  </a:lnTo>
                  <a:lnTo>
                    <a:pt x="42" y="238"/>
                  </a:lnTo>
                  <a:lnTo>
                    <a:pt x="42" y="236"/>
                  </a:lnTo>
                  <a:lnTo>
                    <a:pt x="42" y="236"/>
                  </a:lnTo>
                  <a:lnTo>
                    <a:pt x="44" y="232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2" y="226"/>
                  </a:lnTo>
                  <a:lnTo>
                    <a:pt x="40" y="224"/>
                  </a:lnTo>
                  <a:lnTo>
                    <a:pt x="40" y="224"/>
                  </a:lnTo>
                  <a:lnTo>
                    <a:pt x="38" y="224"/>
                  </a:lnTo>
                  <a:lnTo>
                    <a:pt x="38" y="226"/>
                  </a:lnTo>
                  <a:lnTo>
                    <a:pt x="38" y="226"/>
                  </a:lnTo>
                  <a:lnTo>
                    <a:pt x="38" y="224"/>
                  </a:lnTo>
                  <a:lnTo>
                    <a:pt x="38" y="224"/>
                  </a:lnTo>
                  <a:lnTo>
                    <a:pt x="32" y="220"/>
                  </a:lnTo>
                  <a:lnTo>
                    <a:pt x="32" y="220"/>
                  </a:lnTo>
                  <a:lnTo>
                    <a:pt x="32" y="220"/>
                  </a:lnTo>
                  <a:lnTo>
                    <a:pt x="32" y="220"/>
                  </a:lnTo>
                  <a:lnTo>
                    <a:pt x="30" y="220"/>
                  </a:lnTo>
                  <a:lnTo>
                    <a:pt x="30" y="220"/>
                  </a:lnTo>
                  <a:lnTo>
                    <a:pt x="30" y="218"/>
                  </a:lnTo>
                  <a:lnTo>
                    <a:pt x="30" y="218"/>
                  </a:lnTo>
                  <a:lnTo>
                    <a:pt x="30" y="210"/>
                  </a:lnTo>
                  <a:lnTo>
                    <a:pt x="30" y="210"/>
                  </a:lnTo>
                  <a:lnTo>
                    <a:pt x="32" y="204"/>
                  </a:lnTo>
                  <a:lnTo>
                    <a:pt x="32" y="204"/>
                  </a:lnTo>
                  <a:lnTo>
                    <a:pt x="32" y="196"/>
                  </a:lnTo>
                  <a:lnTo>
                    <a:pt x="32" y="196"/>
                  </a:lnTo>
                  <a:lnTo>
                    <a:pt x="34" y="192"/>
                  </a:lnTo>
                  <a:lnTo>
                    <a:pt x="34" y="192"/>
                  </a:lnTo>
                  <a:lnTo>
                    <a:pt x="28" y="204"/>
                  </a:lnTo>
                  <a:lnTo>
                    <a:pt x="22" y="216"/>
                  </a:lnTo>
                  <a:lnTo>
                    <a:pt x="18" y="230"/>
                  </a:lnTo>
                  <a:lnTo>
                    <a:pt x="18" y="230"/>
                  </a:lnTo>
                  <a:lnTo>
                    <a:pt x="20" y="230"/>
                  </a:lnTo>
                  <a:lnTo>
                    <a:pt x="20" y="230"/>
                  </a:lnTo>
                  <a:lnTo>
                    <a:pt x="20" y="230"/>
                  </a:lnTo>
                  <a:lnTo>
                    <a:pt x="20" y="230"/>
                  </a:lnTo>
                  <a:lnTo>
                    <a:pt x="22" y="230"/>
                  </a:lnTo>
                  <a:lnTo>
                    <a:pt x="24" y="232"/>
                  </a:lnTo>
                  <a:lnTo>
                    <a:pt x="24" y="232"/>
                  </a:lnTo>
                  <a:lnTo>
                    <a:pt x="24" y="240"/>
                  </a:lnTo>
                  <a:lnTo>
                    <a:pt x="24" y="240"/>
                  </a:lnTo>
                  <a:lnTo>
                    <a:pt x="24" y="250"/>
                  </a:lnTo>
                  <a:lnTo>
                    <a:pt x="24" y="250"/>
                  </a:lnTo>
                  <a:lnTo>
                    <a:pt x="24" y="260"/>
                  </a:lnTo>
                  <a:lnTo>
                    <a:pt x="24" y="264"/>
                  </a:lnTo>
                  <a:lnTo>
                    <a:pt x="24" y="264"/>
                  </a:lnTo>
                  <a:lnTo>
                    <a:pt x="22" y="274"/>
                  </a:lnTo>
                  <a:lnTo>
                    <a:pt x="22" y="274"/>
                  </a:lnTo>
                  <a:lnTo>
                    <a:pt x="22" y="280"/>
                  </a:lnTo>
                  <a:lnTo>
                    <a:pt x="24" y="286"/>
                  </a:lnTo>
                  <a:lnTo>
                    <a:pt x="24" y="286"/>
                  </a:lnTo>
                  <a:lnTo>
                    <a:pt x="28" y="290"/>
                  </a:lnTo>
                  <a:lnTo>
                    <a:pt x="28" y="290"/>
                  </a:lnTo>
                  <a:lnTo>
                    <a:pt x="28" y="294"/>
                  </a:lnTo>
                  <a:lnTo>
                    <a:pt x="26" y="294"/>
                  </a:lnTo>
                  <a:lnTo>
                    <a:pt x="26" y="294"/>
                  </a:lnTo>
                  <a:lnTo>
                    <a:pt x="28" y="292"/>
                  </a:lnTo>
                  <a:lnTo>
                    <a:pt x="28" y="292"/>
                  </a:lnTo>
                  <a:lnTo>
                    <a:pt x="34" y="282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8" y="278"/>
                  </a:lnTo>
                  <a:lnTo>
                    <a:pt x="38" y="276"/>
                  </a:lnTo>
                  <a:lnTo>
                    <a:pt x="42" y="276"/>
                  </a:lnTo>
                  <a:lnTo>
                    <a:pt x="42" y="276"/>
                  </a:lnTo>
                  <a:lnTo>
                    <a:pt x="42" y="276"/>
                  </a:lnTo>
                  <a:lnTo>
                    <a:pt x="42" y="276"/>
                  </a:lnTo>
                  <a:lnTo>
                    <a:pt x="48" y="278"/>
                  </a:lnTo>
                  <a:lnTo>
                    <a:pt x="50" y="278"/>
                  </a:lnTo>
                  <a:lnTo>
                    <a:pt x="50" y="278"/>
                  </a:lnTo>
                  <a:lnTo>
                    <a:pt x="50" y="280"/>
                  </a:lnTo>
                  <a:lnTo>
                    <a:pt x="50" y="284"/>
                  </a:lnTo>
                  <a:lnTo>
                    <a:pt x="50" y="286"/>
                  </a:lnTo>
                  <a:lnTo>
                    <a:pt x="50" y="286"/>
                  </a:lnTo>
                  <a:lnTo>
                    <a:pt x="50" y="286"/>
                  </a:lnTo>
                  <a:lnTo>
                    <a:pt x="52" y="286"/>
                  </a:lnTo>
                  <a:lnTo>
                    <a:pt x="52" y="286"/>
                  </a:lnTo>
                  <a:lnTo>
                    <a:pt x="58" y="286"/>
                  </a:lnTo>
                  <a:lnTo>
                    <a:pt x="58" y="286"/>
                  </a:lnTo>
                  <a:lnTo>
                    <a:pt x="64" y="284"/>
                  </a:lnTo>
                  <a:lnTo>
                    <a:pt x="64" y="284"/>
                  </a:lnTo>
                  <a:lnTo>
                    <a:pt x="64" y="284"/>
                  </a:lnTo>
                  <a:lnTo>
                    <a:pt x="64" y="284"/>
                  </a:lnTo>
                  <a:lnTo>
                    <a:pt x="68" y="286"/>
                  </a:lnTo>
                  <a:lnTo>
                    <a:pt x="70" y="288"/>
                  </a:lnTo>
                  <a:lnTo>
                    <a:pt x="70" y="288"/>
                  </a:lnTo>
                  <a:lnTo>
                    <a:pt x="72" y="294"/>
                  </a:lnTo>
                  <a:lnTo>
                    <a:pt x="74" y="300"/>
                  </a:lnTo>
                  <a:lnTo>
                    <a:pt x="74" y="300"/>
                  </a:lnTo>
                  <a:lnTo>
                    <a:pt x="76" y="302"/>
                  </a:lnTo>
                  <a:lnTo>
                    <a:pt x="78" y="308"/>
                  </a:lnTo>
                  <a:lnTo>
                    <a:pt x="78" y="308"/>
                  </a:lnTo>
                  <a:lnTo>
                    <a:pt x="80" y="310"/>
                  </a:lnTo>
                  <a:lnTo>
                    <a:pt x="82" y="312"/>
                  </a:lnTo>
                  <a:lnTo>
                    <a:pt x="88" y="314"/>
                  </a:lnTo>
                  <a:lnTo>
                    <a:pt x="88" y="314"/>
                  </a:lnTo>
                  <a:lnTo>
                    <a:pt x="98" y="316"/>
                  </a:lnTo>
                  <a:lnTo>
                    <a:pt x="98" y="316"/>
                  </a:lnTo>
                  <a:lnTo>
                    <a:pt x="100" y="318"/>
                  </a:lnTo>
                  <a:lnTo>
                    <a:pt x="100" y="320"/>
                  </a:lnTo>
                  <a:lnTo>
                    <a:pt x="104" y="322"/>
                  </a:lnTo>
                  <a:lnTo>
                    <a:pt x="104" y="322"/>
                  </a:lnTo>
                  <a:lnTo>
                    <a:pt x="106" y="324"/>
                  </a:lnTo>
                  <a:lnTo>
                    <a:pt x="108" y="326"/>
                  </a:lnTo>
                  <a:lnTo>
                    <a:pt x="108" y="332"/>
                  </a:lnTo>
                  <a:lnTo>
                    <a:pt x="108" y="332"/>
                  </a:lnTo>
                  <a:lnTo>
                    <a:pt x="110" y="336"/>
                  </a:lnTo>
                  <a:lnTo>
                    <a:pt x="110" y="342"/>
                  </a:lnTo>
                  <a:lnTo>
                    <a:pt x="110" y="342"/>
                  </a:lnTo>
                  <a:lnTo>
                    <a:pt x="108" y="344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120" y="350"/>
                  </a:lnTo>
                  <a:lnTo>
                    <a:pt x="120" y="350"/>
                  </a:lnTo>
                  <a:lnTo>
                    <a:pt x="120" y="352"/>
                  </a:lnTo>
                  <a:lnTo>
                    <a:pt x="120" y="354"/>
                  </a:lnTo>
                  <a:lnTo>
                    <a:pt x="124" y="356"/>
                  </a:lnTo>
                  <a:lnTo>
                    <a:pt x="124" y="356"/>
                  </a:lnTo>
                  <a:lnTo>
                    <a:pt x="136" y="362"/>
                  </a:lnTo>
                  <a:lnTo>
                    <a:pt x="136" y="362"/>
                  </a:lnTo>
                  <a:lnTo>
                    <a:pt x="136" y="364"/>
                  </a:lnTo>
                  <a:lnTo>
                    <a:pt x="136" y="366"/>
                  </a:lnTo>
                  <a:lnTo>
                    <a:pt x="136" y="366"/>
                  </a:lnTo>
                  <a:lnTo>
                    <a:pt x="138" y="368"/>
                  </a:lnTo>
                  <a:lnTo>
                    <a:pt x="138" y="368"/>
                  </a:lnTo>
                  <a:lnTo>
                    <a:pt x="140" y="368"/>
                  </a:lnTo>
                  <a:lnTo>
                    <a:pt x="140" y="368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54" y="368"/>
                  </a:lnTo>
                  <a:lnTo>
                    <a:pt x="156" y="368"/>
                  </a:lnTo>
                  <a:lnTo>
                    <a:pt x="156" y="368"/>
                  </a:lnTo>
                  <a:lnTo>
                    <a:pt x="160" y="374"/>
                  </a:lnTo>
                  <a:lnTo>
                    <a:pt x="162" y="376"/>
                  </a:lnTo>
                  <a:lnTo>
                    <a:pt x="166" y="380"/>
                  </a:lnTo>
                  <a:lnTo>
                    <a:pt x="166" y="380"/>
                  </a:lnTo>
                  <a:lnTo>
                    <a:pt x="180" y="388"/>
                  </a:lnTo>
                  <a:lnTo>
                    <a:pt x="180" y="388"/>
                  </a:lnTo>
                  <a:lnTo>
                    <a:pt x="184" y="390"/>
                  </a:lnTo>
                  <a:lnTo>
                    <a:pt x="184" y="390"/>
                  </a:lnTo>
                  <a:lnTo>
                    <a:pt x="184" y="394"/>
                  </a:lnTo>
                  <a:lnTo>
                    <a:pt x="184" y="394"/>
                  </a:lnTo>
                  <a:lnTo>
                    <a:pt x="182" y="402"/>
                  </a:lnTo>
                  <a:lnTo>
                    <a:pt x="180" y="408"/>
                  </a:lnTo>
                  <a:lnTo>
                    <a:pt x="180" y="408"/>
                  </a:lnTo>
                  <a:lnTo>
                    <a:pt x="174" y="416"/>
                  </a:lnTo>
                  <a:lnTo>
                    <a:pt x="170" y="422"/>
                  </a:lnTo>
                  <a:lnTo>
                    <a:pt x="170" y="422"/>
                  </a:lnTo>
                  <a:lnTo>
                    <a:pt x="166" y="428"/>
                  </a:lnTo>
                  <a:lnTo>
                    <a:pt x="166" y="430"/>
                  </a:lnTo>
                  <a:lnTo>
                    <a:pt x="168" y="434"/>
                  </a:lnTo>
                  <a:lnTo>
                    <a:pt x="168" y="434"/>
                  </a:lnTo>
                  <a:lnTo>
                    <a:pt x="170" y="440"/>
                  </a:lnTo>
                  <a:lnTo>
                    <a:pt x="172" y="446"/>
                  </a:lnTo>
                  <a:lnTo>
                    <a:pt x="172" y="446"/>
                  </a:lnTo>
                  <a:lnTo>
                    <a:pt x="172" y="452"/>
                  </a:lnTo>
                  <a:lnTo>
                    <a:pt x="172" y="460"/>
                  </a:lnTo>
                  <a:lnTo>
                    <a:pt x="172" y="460"/>
                  </a:lnTo>
                  <a:lnTo>
                    <a:pt x="166" y="470"/>
                  </a:lnTo>
                  <a:lnTo>
                    <a:pt x="166" y="470"/>
                  </a:lnTo>
                  <a:lnTo>
                    <a:pt x="170" y="472"/>
                  </a:lnTo>
                  <a:lnTo>
                    <a:pt x="170" y="474"/>
                  </a:lnTo>
                  <a:lnTo>
                    <a:pt x="168" y="478"/>
                  </a:lnTo>
                  <a:lnTo>
                    <a:pt x="168" y="478"/>
                  </a:lnTo>
                  <a:lnTo>
                    <a:pt x="160" y="484"/>
                  </a:lnTo>
                  <a:lnTo>
                    <a:pt x="154" y="488"/>
                  </a:lnTo>
                  <a:lnTo>
                    <a:pt x="154" y="488"/>
                  </a:lnTo>
                  <a:lnTo>
                    <a:pt x="148" y="492"/>
                  </a:lnTo>
                  <a:lnTo>
                    <a:pt x="144" y="496"/>
                  </a:lnTo>
                  <a:lnTo>
                    <a:pt x="144" y="496"/>
                  </a:lnTo>
                  <a:lnTo>
                    <a:pt x="144" y="512"/>
                  </a:lnTo>
                  <a:lnTo>
                    <a:pt x="144" y="512"/>
                  </a:lnTo>
                  <a:lnTo>
                    <a:pt x="138" y="526"/>
                  </a:lnTo>
                  <a:lnTo>
                    <a:pt x="136" y="534"/>
                  </a:lnTo>
                  <a:lnTo>
                    <a:pt x="136" y="538"/>
                  </a:lnTo>
                  <a:lnTo>
                    <a:pt x="136" y="540"/>
                  </a:lnTo>
                  <a:lnTo>
                    <a:pt x="136" y="540"/>
                  </a:lnTo>
                  <a:lnTo>
                    <a:pt x="140" y="548"/>
                  </a:lnTo>
                  <a:lnTo>
                    <a:pt x="140" y="554"/>
                  </a:lnTo>
                  <a:lnTo>
                    <a:pt x="140" y="554"/>
                  </a:lnTo>
                  <a:lnTo>
                    <a:pt x="138" y="558"/>
                  </a:lnTo>
                  <a:lnTo>
                    <a:pt x="136" y="560"/>
                  </a:lnTo>
                  <a:lnTo>
                    <a:pt x="136" y="560"/>
                  </a:lnTo>
                  <a:lnTo>
                    <a:pt x="134" y="562"/>
                  </a:lnTo>
                  <a:lnTo>
                    <a:pt x="132" y="562"/>
                  </a:lnTo>
                  <a:lnTo>
                    <a:pt x="130" y="564"/>
                  </a:lnTo>
                  <a:lnTo>
                    <a:pt x="132" y="568"/>
                  </a:lnTo>
                  <a:lnTo>
                    <a:pt x="132" y="568"/>
                  </a:lnTo>
                  <a:lnTo>
                    <a:pt x="142" y="582"/>
                  </a:lnTo>
                  <a:lnTo>
                    <a:pt x="142" y="582"/>
                  </a:lnTo>
                  <a:lnTo>
                    <a:pt x="144" y="586"/>
                  </a:lnTo>
                  <a:lnTo>
                    <a:pt x="146" y="592"/>
                  </a:lnTo>
                  <a:lnTo>
                    <a:pt x="146" y="592"/>
                  </a:lnTo>
                  <a:lnTo>
                    <a:pt x="150" y="598"/>
                  </a:lnTo>
                  <a:lnTo>
                    <a:pt x="154" y="604"/>
                  </a:lnTo>
                  <a:lnTo>
                    <a:pt x="154" y="604"/>
                  </a:lnTo>
                  <a:lnTo>
                    <a:pt x="160" y="608"/>
                  </a:lnTo>
                  <a:lnTo>
                    <a:pt x="162" y="610"/>
                  </a:lnTo>
                  <a:lnTo>
                    <a:pt x="164" y="612"/>
                  </a:lnTo>
                  <a:lnTo>
                    <a:pt x="164" y="612"/>
                  </a:lnTo>
                  <a:lnTo>
                    <a:pt x="166" y="618"/>
                  </a:lnTo>
                  <a:lnTo>
                    <a:pt x="166" y="620"/>
                  </a:lnTo>
                  <a:lnTo>
                    <a:pt x="166" y="620"/>
                  </a:lnTo>
                  <a:lnTo>
                    <a:pt x="166" y="620"/>
                  </a:lnTo>
                  <a:lnTo>
                    <a:pt x="162" y="618"/>
                  </a:lnTo>
                  <a:lnTo>
                    <a:pt x="162" y="618"/>
                  </a:lnTo>
                  <a:lnTo>
                    <a:pt x="156" y="614"/>
                  </a:lnTo>
                  <a:lnTo>
                    <a:pt x="148" y="608"/>
                  </a:lnTo>
                  <a:lnTo>
                    <a:pt x="148" y="608"/>
                  </a:lnTo>
                  <a:lnTo>
                    <a:pt x="140" y="602"/>
                  </a:lnTo>
                  <a:lnTo>
                    <a:pt x="134" y="600"/>
                  </a:lnTo>
                  <a:lnTo>
                    <a:pt x="130" y="598"/>
                  </a:lnTo>
                  <a:lnTo>
                    <a:pt x="126" y="596"/>
                  </a:lnTo>
                  <a:lnTo>
                    <a:pt x="126" y="596"/>
                  </a:lnTo>
                  <a:lnTo>
                    <a:pt x="126" y="594"/>
                  </a:lnTo>
                  <a:lnTo>
                    <a:pt x="126" y="594"/>
                  </a:lnTo>
                  <a:lnTo>
                    <a:pt x="124" y="596"/>
                  </a:lnTo>
                  <a:lnTo>
                    <a:pt x="124" y="596"/>
                  </a:lnTo>
                  <a:lnTo>
                    <a:pt x="124" y="598"/>
                  </a:lnTo>
                  <a:lnTo>
                    <a:pt x="124" y="598"/>
                  </a:lnTo>
                  <a:lnTo>
                    <a:pt x="120" y="584"/>
                  </a:lnTo>
                  <a:lnTo>
                    <a:pt x="120" y="584"/>
                  </a:lnTo>
                  <a:lnTo>
                    <a:pt x="112" y="570"/>
                  </a:lnTo>
                  <a:lnTo>
                    <a:pt x="108" y="562"/>
                  </a:lnTo>
                  <a:lnTo>
                    <a:pt x="104" y="554"/>
                  </a:lnTo>
                  <a:lnTo>
                    <a:pt x="104" y="554"/>
                  </a:lnTo>
                  <a:lnTo>
                    <a:pt x="102" y="552"/>
                  </a:lnTo>
                  <a:lnTo>
                    <a:pt x="96" y="542"/>
                  </a:lnTo>
                  <a:lnTo>
                    <a:pt x="96" y="542"/>
                  </a:lnTo>
                  <a:lnTo>
                    <a:pt x="92" y="534"/>
                  </a:lnTo>
                  <a:lnTo>
                    <a:pt x="88" y="528"/>
                  </a:lnTo>
                  <a:lnTo>
                    <a:pt x="88" y="528"/>
                  </a:lnTo>
                  <a:lnTo>
                    <a:pt x="84" y="526"/>
                  </a:lnTo>
                  <a:lnTo>
                    <a:pt x="82" y="524"/>
                  </a:lnTo>
                  <a:lnTo>
                    <a:pt x="82" y="524"/>
                  </a:lnTo>
                  <a:lnTo>
                    <a:pt x="82" y="524"/>
                  </a:lnTo>
                  <a:lnTo>
                    <a:pt x="82" y="524"/>
                  </a:lnTo>
                  <a:lnTo>
                    <a:pt x="82" y="524"/>
                  </a:lnTo>
                  <a:lnTo>
                    <a:pt x="82" y="524"/>
                  </a:lnTo>
                  <a:lnTo>
                    <a:pt x="80" y="524"/>
                  </a:lnTo>
                  <a:lnTo>
                    <a:pt x="78" y="516"/>
                  </a:lnTo>
                  <a:lnTo>
                    <a:pt x="78" y="516"/>
                  </a:lnTo>
                  <a:lnTo>
                    <a:pt x="76" y="508"/>
                  </a:lnTo>
                  <a:lnTo>
                    <a:pt x="74" y="506"/>
                  </a:lnTo>
                  <a:lnTo>
                    <a:pt x="72" y="502"/>
                  </a:lnTo>
                  <a:lnTo>
                    <a:pt x="70" y="492"/>
                  </a:lnTo>
                  <a:lnTo>
                    <a:pt x="70" y="492"/>
                  </a:lnTo>
                  <a:lnTo>
                    <a:pt x="68" y="482"/>
                  </a:lnTo>
                  <a:lnTo>
                    <a:pt x="68" y="476"/>
                  </a:lnTo>
                  <a:lnTo>
                    <a:pt x="68" y="472"/>
                  </a:lnTo>
                  <a:lnTo>
                    <a:pt x="64" y="466"/>
                  </a:lnTo>
                  <a:lnTo>
                    <a:pt x="64" y="466"/>
                  </a:lnTo>
                  <a:lnTo>
                    <a:pt x="54" y="460"/>
                  </a:lnTo>
                  <a:lnTo>
                    <a:pt x="52" y="458"/>
                  </a:lnTo>
                  <a:lnTo>
                    <a:pt x="50" y="456"/>
                  </a:lnTo>
                  <a:lnTo>
                    <a:pt x="50" y="456"/>
                  </a:lnTo>
                  <a:lnTo>
                    <a:pt x="50" y="452"/>
                  </a:lnTo>
                  <a:lnTo>
                    <a:pt x="44" y="440"/>
                  </a:lnTo>
                  <a:lnTo>
                    <a:pt x="44" y="440"/>
                  </a:lnTo>
                  <a:lnTo>
                    <a:pt x="30" y="420"/>
                  </a:lnTo>
                  <a:lnTo>
                    <a:pt x="24" y="410"/>
                  </a:lnTo>
                  <a:lnTo>
                    <a:pt x="24" y="402"/>
                  </a:lnTo>
                  <a:lnTo>
                    <a:pt x="24" y="392"/>
                  </a:lnTo>
                  <a:lnTo>
                    <a:pt x="24" y="392"/>
                  </a:lnTo>
                  <a:lnTo>
                    <a:pt x="24" y="362"/>
                  </a:lnTo>
                  <a:lnTo>
                    <a:pt x="24" y="362"/>
                  </a:lnTo>
                  <a:lnTo>
                    <a:pt x="22" y="360"/>
                  </a:lnTo>
                  <a:lnTo>
                    <a:pt x="18" y="356"/>
                  </a:lnTo>
                  <a:lnTo>
                    <a:pt x="14" y="348"/>
                  </a:lnTo>
                  <a:lnTo>
                    <a:pt x="14" y="342"/>
                  </a:lnTo>
                  <a:lnTo>
                    <a:pt x="16" y="338"/>
                  </a:lnTo>
                  <a:lnTo>
                    <a:pt x="16" y="338"/>
                  </a:lnTo>
                  <a:lnTo>
                    <a:pt x="20" y="326"/>
                  </a:lnTo>
                  <a:lnTo>
                    <a:pt x="20" y="322"/>
                  </a:lnTo>
                  <a:lnTo>
                    <a:pt x="20" y="322"/>
                  </a:lnTo>
                  <a:lnTo>
                    <a:pt x="16" y="318"/>
                  </a:lnTo>
                  <a:lnTo>
                    <a:pt x="12" y="312"/>
                  </a:lnTo>
                  <a:lnTo>
                    <a:pt x="12" y="312"/>
                  </a:lnTo>
                  <a:lnTo>
                    <a:pt x="8" y="308"/>
                  </a:lnTo>
                  <a:lnTo>
                    <a:pt x="6" y="304"/>
                  </a:lnTo>
                  <a:lnTo>
                    <a:pt x="6" y="304"/>
                  </a:lnTo>
                  <a:lnTo>
                    <a:pt x="4" y="294"/>
                  </a:lnTo>
                  <a:lnTo>
                    <a:pt x="4" y="294"/>
                  </a:lnTo>
                  <a:lnTo>
                    <a:pt x="4" y="292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0" y="308"/>
                  </a:lnTo>
                  <a:lnTo>
                    <a:pt x="0" y="348"/>
                  </a:lnTo>
                  <a:lnTo>
                    <a:pt x="2" y="374"/>
                  </a:lnTo>
                  <a:lnTo>
                    <a:pt x="8" y="404"/>
                  </a:lnTo>
                  <a:lnTo>
                    <a:pt x="14" y="438"/>
                  </a:lnTo>
                  <a:lnTo>
                    <a:pt x="26" y="470"/>
                  </a:lnTo>
                  <a:lnTo>
                    <a:pt x="40" y="506"/>
                  </a:lnTo>
                  <a:lnTo>
                    <a:pt x="50" y="522"/>
                  </a:lnTo>
                  <a:lnTo>
                    <a:pt x="60" y="540"/>
                  </a:lnTo>
                  <a:lnTo>
                    <a:pt x="72" y="556"/>
                  </a:lnTo>
                  <a:lnTo>
                    <a:pt x="84" y="572"/>
                  </a:lnTo>
                  <a:lnTo>
                    <a:pt x="98" y="588"/>
                  </a:lnTo>
                  <a:lnTo>
                    <a:pt x="114" y="604"/>
                  </a:lnTo>
                  <a:lnTo>
                    <a:pt x="132" y="618"/>
                  </a:lnTo>
                  <a:lnTo>
                    <a:pt x="152" y="630"/>
                  </a:lnTo>
                  <a:lnTo>
                    <a:pt x="172" y="642"/>
                  </a:lnTo>
                  <a:lnTo>
                    <a:pt x="194" y="654"/>
                  </a:lnTo>
                  <a:lnTo>
                    <a:pt x="220" y="664"/>
                  </a:lnTo>
                  <a:lnTo>
                    <a:pt x="246" y="672"/>
                  </a:lnTo>
                  <a:lnTo>
                    <a:pt x="274" y="680"/>
                  </a:lnTo>
                  <a:lnTo>
                    <a:pt x="306" y="686"/>
                  </a:lnTo>
                  <a:lnTo>
                    <a:pt x="306" y="686"/>
                  </a:lnTo>
                  <a:lnTo>
                    <a:pt x="270" y="676"/>
                  </a:lnTo>
                  <a:lnTo>
                    <a:pt x="242" y="668"/>
                  </a:lnTo>
                  <a:lnTo>
                    <a:pt x="232" y="662"/>
                  </a:lnTo>
                  <a:lnTo>
                    <a:pt x="224" y="656"/>
                  </a:lnTo>
                  <a:lnTo>
                    <a:pt x="224" y="656"/>
                  </a:lnTo>
                  <a:lnTo>
                    <a:pt x="220" y="654"/>
                  </a:lnTo>
                  <a:lnTo>
                    <a:pt x="220" y="654"/>
                  </a:lnTo>
                  <a:lnTo>
                    <a:pt x="220" y="646"/>
                  </a:lnTo>
                  <a:lnTo>
                    <a:pt x="220" y="640"/>
                  </a:lnTo>
                  <a:lnTo>
                    <a:pt x="222" y="638"/>
                  </a:lnTo>
                  <a:lnTo>
                    <a:pt x="222" y="638"/>
                  </a:lnTo>
                  <a:lnTo>
                    <a:pt x="228" y="640"/>
                  </a:lnTo>
                  <a:lnTo>
                    <a:pt x="228" y="640"/>
                  </a:lnTo>
                  <a:lnTo>
                    <a:pt x="232" y="638"/>
                  </a:lnTo>
                  <a:lnTo>
                    <a:pt x="236" y="636"/>
                  </a:lnTo>
                  <a:lnTo>
                    <a:pt x="236" y="636"/>
                  </a:lnTo>
                  <a:lnTo>
                    <a:pt x="246" y="628"/>
                  </a:lnTo>
                  <a:lnTo>
                    <a:pt x="246" y="634"/>
                  </a:lnTo>
                  <a:lnTo>
                    <a:pt x="246" y="634"/>
                  </a:lnTo>
                  <a:lnTo>
                    <a:pt x="246" y="634"/>
                  </a:lnTo>
                  <a:lnTo>
                    <a:pt x="246" y="634"/>
                  </a:lnTo>
                  <a:lnTo>
                    <a:pt x="256" y="632"/>
                  </a:lnTo>
                  <a:lnTo>
                    <a:pt x="256" y="632"/>
                  </a:lnTo>
                  <a:lnTo>
                    <a:pt x="272" y="632"/>
                  </a:lnTo>
                  <a:lnTo>
                    <a:pt x="278" y="630"/>
                  </a:lnTo>
                  <a:lnTo>
                    <a:pt x="278" y="630"/>
                  </a:lnTo>
                  <a:lnTo>
                    <a:pt x="284" y="624"/>
                  </a:lnTo>
                  <a:lnTo>
                    <a:pt x="288" y="622"/>
                  </a:lnTo>
                  <a:lnTo>
                    <a:pt x="290" y="620"/>
                  </a:lnTo>
                  <a:lnTo>
                    <a:pt x="290" y="620"/>
                  </a:lnTo>
                  <a:lnTo>
                    <a:pt x="294" y="622"/>
                  </a:lnTo>
                  <a:lnTo>
                    <a:pt x="294" y="622"/>
                  </a:lnTo>
                  <a:lnTo>
                    <a:pt x="294" y="626"/>
                  </a:lnTo>
                  <a:lnTo>
                    <a:pt x="294" y="628"/>
                  </a:lnTo>
                  <a:lnTo>
                    <a:pt x="296" y="630"/>
                  </a:lnTo>
                  <a:lnTo>
                    <a:pt x="296" y="630"/>
                  </a:lnTo>
                  <a:lnTo>
                    <a:pt x="302" y="630"/>
                  </a:lnTo>
                  <a:lnTo>
                    <a:pt x="302" y="630"/>
                  </a:lnTo>
                  <a:lnTo>
                    <a:pt x="312" y="630"/>
                  </a:lnTo>
                  <a:lnTo>
                    <a:pt x="318" y="628"/>
                  </a:lnTo>
                  <a:lnTo>
                    <a:pt x="318" y="628"/>
                  </a:lnTo>
                  <a:lnTo>
                    <a:pt x="332" y="628"/>
                  </a:lnTo>
                  <a:lnTo>
                    <a:pt x="332" y="628"/>
                  </a:lnTo>
                  <a:lnTo>
                    <a:pt x="340" y="628"/>
                  </a:lnTo>
                  <a:lnTo>
                    <a:pt x="344" y="628"/>
                  </a:lnTo>
                  <a:lnTo>
                    <a:pt x="344" y="628"/>
                  </a:lnTo>
                  <a:lnTo>
                    <a:pt x="346" y="624"/>
                  </a:lnTo>
                  <a:lnTo>
                    <a:pt x="348" y="622"/>
                  </a:lnTo>
                  <a:lnTo>
                    <a:pt x="350" y="622"/>
                  </a:lnTo>
                  <a:lnTo>
                    <a:pt x="350" y="622"/>
                  </a:lnTo>
                  <a:lnTo>
                    <a:pt x="350" y="622"/>
                  </a:lnTo>
                  <a:lnTo>
                    <a:pt x="350" y="622"/>
                  </a:lnTo>
                  <a:lnTo>
                    <a:pt x="352" y="622"/>
                  </a:lnTo>
                  <a:lnTo>
                    <a:pt x="354" y="626"/>
                  </a:lnTo>
                  <a:lnTo>
                    <a:pt x="356" y="628"/>
                  </a:lnTo>
                  <a:lnTo>
                    <a:pt x="344" y="636"/>
                  </a:lnTo>
                  <a:lnTo>
                    <a:pt x="332" y="644"/>
                  </a:lnTo>
                  <a:lnTo>
                    <a:pt x="332" y="644"/>
                  </a:lnTo>
                  <a:lnTo>
                    <a:pt x="330" y="646"/>
                  </a:lnTo>
                  <a:lnTo>
                    <a:pt x="328" y="648"/>
                  </a:lnTo>
                  <a:lnTo>
                    <a:pt x="330" y="650"/>
                  </a:lnTo>
                  <a:lnTo>
                    <a:pt x="330" y="650"/>
                  </a:lnTo>
                  <a:lnTo>
                    <a:pt x="336" y="650"/>
                  </a:lnTo>
                  <a:lnTo>
                    <a:pt x="344" y="652"/>
                  </a:lnTo>
                  <a:lnTo>
                    <a:pt x="344" y="652"/>
                  </a:lnTo>
                  <a:lnTo>
                    <a:pt x="352" y="656"/>
                  </a:lnTo>
                  <a:lnTo>
                    <a:pt x="358" y="658"/>
                  </a:lnTo>
                  <a:lnTo>
                    <a:pt x="362" y="658"/>
                  </a:lnTo>
                  <a:lnTo>
                    <a:pt x="362" y="658"/>
                  </a:lnTo>
                  <a:lnTo>
                    <a:pt x="364" y="658"/>
                  </a:lnTo>
                  <a:lnTo>
                    <a:pt x="366" y="656"/>
                  </a:lnTo>
                  <a:lnTo>
                    <a:pt x="366" y="656"/>
                  </a:lnTo>
                  <a:lnTo>
                    <a:pt x="372" y="644"/>
                  </a:lnTo>
                  <a:lnTo>
                    <a:pt x="372" y="644"/>
                  </a:lnTo>
                  <a:lnTo>
                    <a:pt x="376" y="638"/>
                  </a:lnTo>
                  <a:lnTo>
                    <a:pt x="376" y="636"/>
                  </a:lnTo>
                  <a:lnTo>
                    <a:pt x="380" y="636"/>
                  </a:lnTo>
                  <a:lnTo>
                    <a:pt x="380" y="636"/>
                  </a:lnTo>
                  <a:lnTo>
                    <a:pt x="392" y="638"/>
                  </a:lnTo>
                  <a:lnTo>
                    <a:pt x="386" y="648"/>
                  </a:lnTo>
                  <a:lnTo>
                    <a:pt x="386" y="648"/>
                  </a:lnTo>
                  <a:lnTo>
                    <a:pt x="400" y="648"/>
                  </a:lnTo>
                  <a:lnTo>
                    <a:pt x="400" y="648"/>
                  </a:lnTo>
                  <a:lnTo>
                    <a:pt x="404" y="648"/>
                  </a:lnTo>
                  <a:lnTo>
                    <a:pt x="406" y="650"/>
                  </a:lnTo>
                  <a:lnTo>
                    <a:pt x="406" y="650"/>
                  </a:lnTo>
                  <a:lnTo>
                    <a:pt x="410" y="648"/>
                  </a:lnTo>
                  <a:lnTo>
                    <a:pt x="410" y="648"/>
                  </a:lnTo>
                  <a:lnTo>
                    <a:pt x="416" y="644"/>
                  </a:lnTo>
                  <a:lnTo>
                    <a:pt x="422" y="642"/>
                  </a:lnTo>
                  <a:lnTo>
                    <a:pt x="422" y="642"/>
                  </a:lnTo>
                  <a:lnTo>
                    <a:pt x="438" y="640"/>
                  </a:lnTo>
                  <a:lnTo>
                    <a:pt x="438" y="640"/>
                  </a:lnTo>
                  <a:lnTo>
                    <a:pt x="440" y="640"/>
                  </a:lnTo>
                  <a:lnTo>
                    <a:pt x="440" y="640"/>
                  </a:lnTo>
                  <a:lnTo>
                    <a:pt x="448" y="640"/>
                  </a:lnTo>
                  <a:lnTo>
                    <a:pt x="448" y="640"/>
                  </a:lnTo>
                  <a:lnTo>
                    <a:pt x="456" y="644"/>
                  </a:lnTo>
                  <a:lnTo>
                    <a:pt x="464" y="648"/>
                  </a:lnTo>
                  <a:lnTo>
                    <a:pt x="464" y="648"/>
                  </a:lnTo>
                  <a:lnTo>
                    <a:pt x="466" y="648"/>
                  </a:lnTo>
                  <a:lnTo>
                    <a:pt x="466" y="648"/>
                  </a:lnTo>
                  <a:lnTo>
                    <a:pt x="476" y="648"/>
                  </a:lnTo>
                  <a:lnTo>
                    <a:pt x="476" y="648"/>
                  </a:lnTo>
                  <a:lnTo>
                    <a:pt x="476" y="648"/>
                  </a:lnTo>
                  <a:lnTo>
                    <a:pt x="476" y="648"/>
                  </a:lnTo>
                  <a:lnTo>
                    <a:pt x="482" y="648"/>
                  </a:lnTo>
                  <a:lnTo>
                    <a:pt x="482" y="648"/>
                  </a:lnTo>
                  <a:lnTo>
                    <a:pt x="476" y="654"/>
                  </a:lnTo>
                  <a:lnTo>
                    <a:pt x="466" y="658"/>
                  </a:lnTo>
                  <a:lnTo>
                    <a:pt x="452" y="666"/>
                  </a:lnTo>
                  <a:lnTo>
                    <a:pt x="436" y="672"/>
                  </a:lnTo>
                  <a:lnTo>
                    <a:pt x="414" y="678"/>
                  </a:lnTo>
                  <a:lnTo>
                    <a:pt x="388" y="684"/>
                  </a:lnTo>
                  <a:lnTo>
                    <a:pt x="358" y="686"/>
                  </a:lnTo>
                  <a:lnTo>
                    <a:pt x="358" y="686"/>
                  </a:lnTo>
                  <a:lnTo>
                    <a:pt x="362" y="686"/>
                  </a:lnTo>
                  <a:lnTo>
                    <a:pt x="362" y="686"/>
                  </a:lnTo>
                  <a:lnTo>
                    <a:pt x="382" y="684"/>
                  </a:lnTo>
                  <a:lnTo>
                    <a:pt x="416" y="680"/>
                  </a:lnTo>
                  <a:lnTo>
                    <a:pt x="436" y="676"/>
                  </a:lnTo>
                  <a:lnTo>
                    <a:pt x="458" y="670"/>
                  </a:lnTo>
                  <a:lnTo>
                    <a:pt x="482" y="660"/>
                  </a:lnTo>
                  <a:lnTo>
                    <a:pt x="508" y="650"/>
                  </a:lnTo>
                  <a:lnTo>
                    <a:pt x="508" y="650"/>
                  </a:lnTo>
                  <a:lnTo>
                    <a:pt x="526" y="640"/>
                  </a:lnTo>
                  <a:lnTo>
                    <a:pt x="546" y="628"/>
                  </a:lnTo>
                  <a:lnTo>
                    <a:pt x="564" y="614"/>
                  </a:lnTo>
                  <a:lnTo>
                    <a:pt x="584" y="598"/>
                  </a:lnTo>
                  <a:lnTo>
                    <a:pt x="602" y="580"/>
                  </a:lnTo>
                  <a:lnTo>
                    <a:pt x="620" y="560"/>
                  </a:lnTo>
                  <a:lnTo>
                    <a:pt x="636" y="536"/>
                  </a:lnTo>
                  <a:lnTo>
                    <a:pt x="652" y="510"/>
                  </a:lnTo>
                  <a:lnTo>
                    <a:pt x="652" y="510"/>
                  </a:lnTo>
                  <a:lnTo>
                    <a:pt x="666" y="486"/>
                  </a:lnTo>
                  <a:lnTo>
                    <a:pt x="678" y="460"/>
                  </a:lnTo>
                  <a:lnTo>
                    <a:pt x="686" y="432"/>
                  </a:lnTo>
                  <a:lnTo>
                    <a:pt x="694" y="406"/>
                  </a:lnTo>
                  <a:lnTo>
                    <a:pt x="698" y="380"/>
                  </a:lnTo>
                  <a:lnTo>
                    <a:pt x="700" y="352"/>
                  </a:lnTo>
                  <a:lnTo>
                    <a:pt x="700" y="326"/>
                  </a:lnTo>
                  <a:lnTo>
                    <a:pt x="698" y="298"/>
                  </a:lnTo>
                  <a:lnTo>
                    <a:pt x="694" y="272"/>
                  </a:lnTo>
                  <a:lnTo>
                    <a:pt x="686" y="246"/>
                  </a:lnTo>
                  <a:lnTo>
                    <a:pt x="678" y="222"/>
                  </a:lnTo>
                  <a:lnTo>
                    <a:pt x="668" y="196"/>
                  </a:lnTo>
                  <a:lnTo>
                    <a:pt x="654" y="172"/>
                  </a:lnTo>
                  <a:lnTo>
                    <a:pt x="640" y="148"/>
                  </a:lnTo>
                  <a:lnTo>
                    <a:pt x="622" y="126"/>
                  </a:lnTo>
                  <a:lnTo>
                    <a:pt x="602" y="106"/>
                  </a:lnTo>
                  <a:lnTo>
                    <a:pt x="602" y="106"/>
                  </a:lnTo>
                  <a:lnTo>
                    <a:pt x="586" y="90"/>
                  </a:lnTo>
                  <a:lnTo>
                    <a:pt x="570" y="76"/>
                  </a:lnTo>
                  <a:lnTo>
                    <a:pt x="552" y="64"/>
                  </a:lnTo>
                  <a:lnTo>
                    <a:pt x="532" y="50"/>
                  </a:lnTo>
                  <a:lnTo>
                    <a:pt x="512" y="40"/>
                  </a:lnTo>
                  <a:lnTo>
                    <a:pt x="490" y="28"/>
                  </a:lnTo>
                  <a:lnTo>
                    <a:pt x="468" y="18"/>
                  </a:lnTo>
                  <a:lnTo>
                    <a:pt x="444" y="10"/>
                  </a:lnTo>
                  <a:lnTo>
                    <a:pt x="444" y="10"/>
                  </a:lnTo>
                  <a:lnTo>
                    <a:pt x="452" y="14"/>
                  </a:lnTo>
                  <a:lnTo>
                    <a:pt x="472" y="22"/>
                  </a:lnTo>
                  <a:lnTo>
                    <a:pt x="504" y="40"/>
                  </a:lnTo>
                  <a:lnTo>
                    <a:pt x="540" y="64"/>
                  </a:lnTo>
                  <a:lnTo>
                    <a:pt x="560" y="80"/>
                  </a:lnTo>
                  <a:lnTo>
                    <a:pt x="578" y="98"/>
                  </a:lnTo>
                  <a:lnTo>
                    <a:pt x="598" y="118"/>
                  </a:lnTo>
                  <a:lnTo>
                    <a:pt x="616" y="140"/>
                  </a:lnTo>
                  <a:lnTo>
                    <a:pt x="634" y="164"/>
                  </a:lnTo>
                  <a:lnTo>
                    <a:pt x="648" y="190"/>
                  </a:lnTo>
                  <a:lnTo>
                    <a:pt x="662" y="218"/>
                  </a:lnTo>
                  <a:lnTo>
                    <a:pt x="672" y="250"/>
                  </a:lnTo>
                  <a:lnTo>
                    <a:pt x="670" y="254"/>
                  </a:lnTo>
                  <a:lnTo>
                    <a:pt x="670" y="254"/>
                  </a:lnTo>
                  <a:lnTo>
                    <a:pt x="666" y="250"/>
                  </a:lnTo>
                  <a:lnTo>
                    <a:pt x="662" y="242"/>
                  </a:lnTo>
                  <a:lnTo>
                    <a:pt x="662" y="242"/>
                  </a:lnTo>
                  <a:lnTo>
                    <a:pt x="660" y="236"/>
                  </a:lnTo>
                  <a:lnTo>
                    <a:pt x="658" y="230"/>
                  </a:lnTo>
                  <a:lnTo>
                    <a:pt x="658" y="230"/>
                  </a:lnTo>
                  <a:lnTo>
                    <a:pt x="656" y="228"/>
                  </a:lnTo>
                  <a:lnTo>
                    <a:pt x="656" y="228"/>
                  </a:lnTo>
                  <a:lnTo>
                    <a:pt x="654" y="226"/>
                  </a:lnTo>
                  <a:lnTo>
                    <a:pt x="652" y="224"/>
                  </a:lnTo>
                  <a:lnTo>
                    <a:pt x="652" y="224"/>
                  </a:lnTo>
                  <a:lnTo>
                    <a:pt x="646" y="218"/>
                  </a:lnTo>
                  <a:lnTo>
                    <a:pt x="642" y="216"/>
                  </a:lnTo>
                  <a:lnTo>
                    <a:pt x="642" y="216"/>
                  </a:lnTo>
                  <a:lnTo>
                    <a:pt x="638" y="206"/>
                  </a:lnTo>
                  <a:lnTo>
                    <a:pt x="634" y="198"/>
                  </a:lnTo>
                  <a:lnTo>
                    <a:pt x="634" y="198"/>
                  </a:lnTo>
                  <a:lnTo>
                    <a:pt x="632" y="196"/>
                  </a:lnTo>
                  <a:lnTo>
                    <a:pt x="628" y="194"/>
                  </a:lnTo>
                  <a:lnTo>
                    <a:pt x="622" y="194"/>
                  </a:lnTo>
                  <a:lnTo>
                    <a:pt x="622" y="194"/>
                  </a:lnTo>
                  <a:lnTo>
                    <a:pt x="620" y="192"/>
                  </a:lnTo>
                  <a:lnTo>
                    <a:pt x="618" y="190"/>
                  </a:lnTo>
                  <a:lnTo>
                    <a:pt x="618" y="190"/>
                  </a:lnTo>
                  <a:lnTo>
                    <a:pt x="618" y="192"/>
                  </a:lnTo>
                  <a:lnTo>
                    <a:pt x="618" y="192"/>
                  </a:lnTo>
                  <a:lnTo>
                    <a:pt x="618" y="196"/>
                  </a:lnTo>
                  <a:lnTo>
                    <a:pt x="620" y="200"/>
                  </a:lnTo>
                  <a:lnTo>
                    <a:pt x="622" y="202"/>
                  </a:lnTo>
                  <a:lnTo>
                    <a:pt x="622" y="216"/>
                  </a:lnTo>
                  <a:lnTo>
                    <a:pt x="622" y="216"/>
                  </a:lnTo>
                  <a:lnTo>
                    <a:pt x="626" y="222"/>
                  </a:lnTo>
                  <a:lnTo>
                    <a:pt x="628" y="232"/>
                  </a:lnTo>
                  <a:lnTo>
                    <a:pt x="628" y="232"/>
                  </a:lnTo>
                  <a:lnTo>
                    <a:pt x="626" y="238"/>
                  </a:lnTo>
                  <a:lnTo>
                    <a:pt x="624" y="244"/>
                  </a:lnTo>
                  <a:lnTo>
                    <a:pt x="624" y="244"/>
                  </a:lnTo>
                  <a:lnTo>
                    <a:pt x="622" y="248"/>
                  </a:lnTo>
                  <a:lnTo>
                    <a:pt x="620" y="252"/>
                  </a:lnTo>
                  <a:lnTo>
                    <a:pt x="618" y="254"/>
                  </a:lnTo>
                  <a:lnTo>
                    <a:pt x="618" y="254"/>
                  </a:lnTo>
                  <a:lnTo>
                    <a:pt x="606" y="258"/>
                  </a:lnTo>
                  <a:lnTo>
                    <a:pt x="596" y="260"/>
                  </a:lnTo>
                  <a:lnTo>
                    <a:pt x="596" y="260"/>
                  </a:lnTo>
                  <a:lnTo>
                    <a:pt x="588" y="248"/>
                  </a:lnTo>
                  <a:lnTo>
                    <a:pt x="588" y="248"/>
                  </a:lnTo>
                  <a:lnTo>
                    <a:pt x="584" y="244"/>
                  </a:lnTo>
                  <a:lnTo>
                    <a:pt x="580" y="242"/>
                  </a:lnTo>
                  <a:lnTo>
                    <a:pt x="572" y="238"/>
                  </a:lnTo>
                  <a:lnTo>
                    <a:pt x="572" y="238"/>
                  </a:lnTo>
                  <a:lnTo>
                    <a:pt x="572" y="236"/>
                  </a:lnTo>
                  <a:lnTo>
                    <a:pt x="572" y="232"/>
                  </a:lnTo>
                  <a:lnTo>
                    <a:pt x="572" y="228"/>
                  </a:lnTo>
                  <a:lnTo>
                    <a:pt x="570" y="224"/>
                  </a:lnTo>
                  <a:lnTo>
                    <a:pt x="570" y="224"/>
                  </a:lnTo>
                  <a:lnTo>
                    <a:pt x="568" y="220"/>
                  </a:lnTo>
                  <a:lnTo>
                    <a:pt x="568" y="218"/>
                  </a:lnTo>
                  <a:lnTo>
                    <a:pt x="566" y="216"/>
                  </a:lnTo>
                  <a:lnTo>
                    <a:pt x="564" y="214"/>
                  </a:lnTo>
                  <a:lnTo>
                    <a:pt x="564" y="214"/>
                  </a:lnTo>
                  <a:lnTo>
                    <a:pt x="558" y="208"/>
                  </a:lnTo>
                  <a:lnTo>
                    <a:pt x="558" y="208"/>
                  </a:lnTo>
                  <a:lnTo>
                    <a:pt x="550" y="206"/>
                  </a:lnTo>
                  <a:lnTo>
                    <a:pt x="550" y="206"/>
                  </a:lnTo>
                  <a:lnTo>
                    <a:pt x="546" y="208"/>
                  </a:lnTo>
                  <a:lnTo>
                    <a:pt x="548" y="212"/>
                  </a:lnTo>
                  <a:lnTo>
                    <a:pt x="548" y="212"/>
                  </a:lnTo>
                  <a:lnTo>
                    <a:pt x="550" y="218"/>
                  </a:lnTo>
                  <a:lnTo>
                    <a:pt x="550" y="222"/>
                  </a:lnTo>
                  <a:lnTo>
                    <a:pt x="550" y="226"/>
                  </a:lnTo>
                  <a:lnTo>
                    <a:pt x="550" y="228"/>
                  </a:lnTo>
                  <a:lnTo>
                    <a:pt x="550" y="228"/>
                  </a:lnTo>
                  <a:lnTo>
                    <a:pt x="552" y="230"/>
                  </a:lnTo>
                  <a:lnTo>
                    <a:pt x="552" y="230"/>
                  </a:lnTo>
                  <a:lnTo>
                    <a:pt x="554" y="228"/>
                  </a:lnTo>
                  <a:lnTo>
                    <a:pt x="554" y="228"/>
                  </a:lnTo>
                  <a:lnTo>
                    <a:pt x="556" y="228"/>
                  </a:lnTo>
                  <a:lnTo>
                    <a:pt x="556" y="228"/>
                  </a:lnTo>
                  <a:lnTo>
                    <a:pt x="558" y="230"/>
                  </a:lnTo>
                  <a:lnTo>
                    <a:pt x="560" y="234"/>
                  </a:lnTo>
                  <a:lnTo>
                    <a:pt x="560" y="234"/>
                  </a:lnTo>
                  <a:lnTo>
                    <a:pt x="564" y="242"/>
                  </a:lnTo>
                  <a:lnTo>
                    <a:pt x="566" y="246"/>
                  </a:lnTo>
                  <a:lnTo>
                    <a:pt x="566" y="246"/>
                  </a:lnTo>
                  <a:lnTo>
                    <a:pt x="570" y="254"/>
                  </a:lnTo>
                  <a:lnTo>
                    <a:pt x="572" y="258"/>
                  </a:lnTo>
                  <a:lnTo>
                    <a:pt x="574" y="260"/>
                  </a:lnTo>
                  <a:lnTo>
                    <a:pt x="574" y="260"/>
                  </a:lnTo>
                  <a:lnTo>
                    <a:pt x="580" y="262"/>
                  </a:lnTo>
                  <a:lnTo>
                    <a:pt x="584" y="262"/>
                  </a:lnTo>
                  <a:lnTo>
                    <a:pt x="584" y="264"/>
                  </a:lnTo>
                  <a:lnTo>
                    <a:pt x="584" y="264"/>
                  </a:lnTo>
                  <a:lnTo>
                    <a:pt x="582" y="272"/>
                  </a:lnTo>
                  <a:lnTo>
                    <a:pt x="582" y="274"/>
                  </a:lnTo>
                  <a:lnTo>
                    <a:pt x="584" y="276"/>
                  </a:lnTo>
                  <a:lnTo>
                    <a:pt x="584" y="276"/>
                  </a:lnTo>
                  <a:lnTo>
                    <a:pt x="590" y="278"/>
                  </a:lnTo>
                  <a:lnTo>
                    <a:pt x="594" y="280"/>
                  </a:lnTo>
                  <a:lnTo>
                    <a:pt x="594" y="280"/>
                  </a:lnTo>
                  <a:lnTo>
                    <a:pt x="594" y="280"/>
                  </a:lnTo>
                  <a:lnTo>
                    <a:pt x="594" y="280"/>
                  </a:lnTo>
                  <a:lnTo>
                    <a:pt x="596" y="278"/>
                  </a:lnTo>
                  <a:lnTo>
                    <a:pt x="596" y="278"/>
                  </a:lnTo>
                  <a:lnTo>
                    <a:pt x="596" y="278"/>
                  </a:lnTo>
                  <a:lnTo>
                    <a:pt x="596" y="278"/>
                  </a:lnTo>
                  <a:lnTo>
                    <a:pt x="598" y="278"/>
                  </a:lnTo>
                  <a:lnTo>
                    <a:pt x="598" y="278"/>
                  </a:lnTo>
                  <a:lnTo>
                    <a:pt x="602" y="278"/>
                  </a:lnTo>
                  <a:lnTo>
                    <a:pt x="602" y="278"/>
                  </a:lnTo>
                  <a:lnTo>
                    <a:pt x="610" y="276"/>
                  </a:lnTo>
                  <a:lnTo>
                    <a:pt x="614" y="276"/>
                  </a:lnTo>
                  <a:lnTo>
                    <a:pt x="614" y="276"/>
                  </a:lnTo>
                  <a:lnTo>
                    <a:pt x="618" y="278"/>
                  </a:lnTo>
                  <a:lnTo>
                    <a:pt x="622" y="284"/>
                  </a:lnTo>
                  <a:lnTo>
                    <a:pt x="622" y="284"/>
                  </a:lnTo>
                  <a:lnTo>
                    <a:pt x="618" y="300"/>
                  </a:lnTo>
                  <a:lnTo>
                    <a:pt x="612" y="314"/>
                  </a:lnTo>
                  <a:lnTo>
                    <a:pt x="612" y="314"/>
                  </a:lnTo>
                  <a:lnTo>
                    <a:pt x="612" y="326"/>
                  </a:lnTo>
                  <a:lnTo>
                    <a:pt x="610" y="334"/>
                  </a:lnTo>
                  <a:lnTo>
                    <a:pt x="610" y="336"/>
                  </a:lnTo>
                  <a:lnTo>
                    <a:pt x="608" y="338"/>
                  </a:lnTo>
                  <a:lnTo>
                    <a:pt x="608" y="338"/>
                  </a:lnTo>
                  <a:lnTo>
                    <a:pt x="606" y="340"/>
                  </a:lnTo>
                  <a:lnTo>
                    <a:pt x="602" y="342"/>
                  </a:lnTo>
                  <a:lnTo>
                    <a:pt x="596" y="350"/>
                  </a:lnTo>
                  <a:lnTo>
                    <a:pt x="596" y="350"/>
                  </a:lnTo>
                  <a:lnTo>
                    <a:pt x="596" y="352"/>
                  </a:lnTo>
                  <a:lnTo>
                    <a:pt x="594" y="360"/>
                  </a:lnTo>
                  <a:lnTo>
                    <a:pt x="594" y="368"/>
                  </a:lnTo>
                  <a:lnTo>
                    <a:pt x="586" y="376"/>
                  </a:lnTo>
                  <a:lnTo>
                    <a:pt x="586" y="376"/>
                  </a:lnTo>
                  <a:lnTo>
                    <a:pt x="586" y="392"/>
                  </a:lnTo>
                  <a:lnTo>
                    <a:pt x="586" y="392"/>
                  </a:lnTo>
                  <a:lnTo>
                    <a:pt x="588" y="402"/>
                  </a:lnTo>
                  <a:lnTo>
                    <a:pt x="588" y="414"/>
                  </a:lnTo>
                  <a:lnTo>
                    <a:pt x="588" y="414"/>
                  </a:lnTo>
                  <a:lnTo>
                    <a:pt x="584" y="420"/>
                  </a:lnTo>
                  <a:lnTo>
                    <a:pt x="582" y="424"/>
                  </a:lnTo>
                  <a:lnTo>
                    <a:pt x="576" y="428"/>
                  </a:lnTo>
                  <a:lnTo>
                    <a:pt x="576" y="428"/>
                  </a:lnTo>
                  <a:lnTo>
                    <a:pt x="582" y="434"/>
                  </a:lnTo>
                  <a:lnTo>
                    <a:pt x="584" y="438"/>
                  </a:lnTo>
                  <a:lnTo>
                    <a:pt x="584" y="440"/>
                  </a:lnTo>
                  <a:lnTo>
                    <a:pt x="582" y="440"/>
                  </a:lnTo>
                  <a:lnTo>
                    <a:pt x="582" y="440"/>
                  </a:lnTo>
                  <a:lnTo>
                    <a:pt x="578" y="442"/>
                  </a:lnTo>
                  <a:lnTo>
                    <a:pt x="574" y="446"/>
                  </a:lnTo>
                  <a:lnTo>
                    <a:pt x="568" y="454"/>
                  </a:lnTo>
                  <a:lnTo>
                    <a:pt x="568" y="454"/>
                  </a:lnTo>
                  <a:lnTo>
                    <a:pt x="566" y="458"/>
                  </a:lnTo>
                  <a:lnTo>
                    <a:pt x="566" y="460"/>
                  </a:lnTo>
                  <a:lnTo>
                    <a:pt x="562" y="462"/>
                  </a:lnTo>
                  <a:lnTo>
                    <a:pt x="562" y="462"/>
                  </a:lnTo>
                  <a:lnTo>
                    <a:pt x="556" y="464"/>
                  </a:lnTo>
                  <a:lnTo>
                    <a:pt x="552" y="464"/>
                  </a:lnTo>
                  <a:lnTo>
                    <a:pt x="552" y="466"/>
                  </a:lnTo>
                  <a:lnTo>
                    <a:pt x="552" y="466"/>
                  </a:lnTo>
                  <a:lnTo>
                    <a:pt x="552" y="478"/>
                  </a:lnTo>
                  <a:lnTo>
                    <a:pt x="538" y="496"/>
                  </a:lnTo>
                  <a:lnTo>
                    <a:pt x="524" y="510"/>
                  </a:lnTo>
                  <a:lnTo>
                    <a:pt x="524" y="510"/>
                  </a:lnTo>
                  <a:lnTo>
                    <a:pt x="524" y="514"/>
                  </a:lnTo>
                  <a:lnTo>
                    <a:pt x="522" y="518"/>
                  </a:lnTo>
                  <a:lnTo>
                    <a:pt x="520" y="520"/>
                  </a:lnTo>
                  <a:lnTo>
                    <a:pt x="520" y="520"/>
                  </a:lnTo>
                  <a:lnTo>
                    <a:pt x="508" y="524"/>
                  </a:lnTo>
                  <a:lnTo>
                    <a:pt x="496" y="530"/>
                  </a:lnTo>
                  <a:lnTo>
                    <a:pt x="496" y="530"/>
                  </a:lnTo>
                  <a:lnTo>
                    <a:pt x="488" y="534"/>
                  </a:lnTo>
                  <a:lnTo>
                    <a:pt x="478" y="538"/>
                  </a:lnTo>
                  <a:lnTo>
                    <a:pt x="478" y="538"/>
                  </a:lnTo>
                  <a:lnTo>
                    <a:pt x="476" y="538"/>
                  </a:lnTo>
                  <a:lnTo>
                    <a:pt x="476" y="540"/>
                  </a:lnTo>
                  <a:lnTo>
                    <a:pt x="476" y="542"/>
                  </a:lnTo>
                  <a:lnTo>
                    <a:pt x="476" y="542"/>
                  </a:lnTo>
                  <a:lnTo>
                    <a:pt x="474" y="538"/>
                  </a:lnTo>
                  <a:lnTo>
                    <a:pt x="474" y="538"/>
                  </a:lnTo>
                  <a:lnTo>
                    <a:pt x="470" y="530"/>
                  </a:lnTo>
                  <a:lnTo>
                    <a:pt x="466" y="520"/>
                  </a:lnTo>
                  <a:lnTo>
                    <a:pt x="466" y="520"/>
                  </a:lnTo>
                  <a:lnTo>
                    <a:pt x="464" y="514"/>
                  </a:lnTo>
                  <a:lnTo>
                    <a:pt x="462" y="512"/>
                  </a:lnTo>
                  <a:lnTo>
                    <a:pt x="460" y="508"/>
                  </a:lnTo>
                  <a:lnTo>
                    <a:pt x="460" y="508"/>
                  </a:lnTo>
                  <a:lnTo>
                    <a:pt x="462" y="502"/>
                  </a:lnTo>
                  <a:lnTo>
                    <a:pt x="460" y="498"/>
                  </a:lnTo>
                  <a:lnTo>
                    <a:pt x="460" y="498"/>
                  </a:lnTo>
                  <a:lnTo>
                    <a:pt x="462" y="492"/>
                  </a:lnTo>
                  <a:lnTo>
                    <a:pt x="458" y="484"/>
                  </a:lnTo>
                  <a:lnTo>
                    <a:pt x="458" y="484"/>
                  </a:lnTo>
                  <a:lnTo>
                    <a:pt x="454" y="476"/>
                  </a:lnTo>
                  <a:lnTo>
                    <a:pt x="448" y="470"/>
                  </a:lnTo>
                  <a:lnTo>
                    <a:pt x="448" y="470"/>
                  </a:lnTo>
                  <a:lnTo>
                    <a:pt x="444" y="468"/>
                  </a:lnTo>
                  <a:lnTo>
                    <a:pt x="440" y="468"/>
                  </a:lnTo>
                  <a:lnTo>
                    <a:pt x="440" y="466"/>
                  </a:lnTo>
                  <a:lnTo>
                    <a:pt x="440" y="460"/>
                  </a:lnTo>
                  <a:lnTo>
                    <a:pt x="440" y="460"/>
                  </a:lnTo>
                  <a:lnTo>
                    <a:pt x="444" y="456"/>
                  </a:lnTo>
                  <a:lnTo>
                    <a:pt x="444" y="450"/>
                  </a:lnTo>
                  <a:lnTo>
                    <a:pt x="444" y="450"/>
                  </a:lnTo>
                  <a:lnTo>
                    <a:pt x="446" y="440"/>
                  </a:lnTo>
                  <a:lnTo>
                    <a:pt x="448" y="436"/>
                  </a:lnTo>
                  <a:lnTo>
                    <a:pt x="450" y="432"/>
                  </a:lnTo>
                  <a:lnTo>
                    <a:pt x="450" y="432"/>
                  </a:lnTo>
                  <a:lnTo>
                    <a:pt x="458" y="428"/>
                  </a:lnTo>
                  <a:lnTo>
                    <a:pt x="462" y="424"/>
                  </a:lnTo>
                  <a:lnTo>
                    <a:pt x="462" y="420"/>
                  </a:lnTo>
                  <a:lnTo>
                    <a:pt x="462" y="420"/>
                  </a:lnTo>
                  <a:lnTo>
                    <a:pt x="460" y="408"/>
                  </a:lnTo>
                  <a:lnTo>
                    <a:pt x="460" y="408"/>
                  </a:lnTo>
                  <a:lnTo>
                    <a:pt x="454" y="400"/>
                  </a:lnTo>
                  <a:lnTo>
                    <a:pt x="450" y="394"/>
                  </a:lnTo>
                  <a:lnTo>
                    <a:pt x="450" y="394"/>
                  </a:lnTo>
                  <a:lnTo>
                    <a:pt x="444" y="386"/>
                  </a:lnTo>
                  <a:lnTo>
                    <a:pt x="444" y="386"/>
                  </a:lnTo>
                  <a:lnTo>
                    <a:pt x="436" y="376"/>
                  </a:lnTo>
                  <a:lnTo>
                    <a:pt x="436" y="376"/>
                  </a:lnTo>
                  <a:lnTo>
                    <a:pt x="434" y="352"/>
                  </a:lnTo>
                  <a:lnTo>
                    <a:pt x="434" y="352"/>
                  </a:lnTo>
                  <a:lnTo>
                    <a:pt x="434" y="350"/>
                  </a:lnTo>
                  <a:lnTo>
                    <a:pt x="434" y="350"/>
                  </a:lnTo>
                  <a:lnTo>
                    <a:pt x="434" y="350"/>
                  </a:lnTo>
                  <a:lnTo>
                    <a:pt x="434" y="350"/>
                  </a:lnTo>
                  <a:lnTo>
                    <a:pt x="434" y="350"/>
                  </a:lnTo>
                  <a:lnTo>
                    <a:pt x="434" y="350"/>
                  </a:lnTo>
                  <a:lnTo>
                    <a:pt x="434" y="346"/>
                  </a:lnTo>
                  <a:lnTo>
                    <a:pt x="434" y="346"/>
                  </a:lnTo>
                  <a:lnTo>
                    <a:pt x="438" y="328"/>
                  </a:lnTo>
                  <a:lnTo>
                    <a:pt x="438" y="328"/>
                  </a:lnTo>
                  <a:lnTo>
                    <a:pt x="432" y="324"/>
                  </a:lnTo>
                  <a:lnTo>
                    <a:pt x="426" y="322"/>
                  </a:lnTo>
                  <a:lnTo>
                    <a:pt x="422" y="322"/>
                  </a:lnTo>
                  <a:lnTo>
                    <a:pt x="422" y="322"/>
                  </a:lnTo>
                  <a:lnTo>
                    <a:pt x="422" y="322"/>
                  </a:lnTo>
                  <a:lnTo>
                    <a:pt x="422" y="322"/>
                  </a:lnTo>
                  <a:lnTo>
                    <a:pt x="418" y="324"/>
                  </a:lnTo>
                  <a:lnTo>
                    <a:pt x="414" y="326"/>
                  </a:lnTo>
                  <a:lnTo>
                    <a:pt x="414" y="326"/>
                  </a:lnTo>
                  <a:lnTo>
                    <a:pt x="410" y="324"/>
                  </a:lnTo>
                  <a:lnTo>
                    <a:pt x="410" y="324"/>
                  </a:lnTo>
                  <a:lnTo>
                    <a:pt x="406" y="320"/>
                  </a:lnTo>
                  <a:lnTo>
                    <a:pt x="404" y="316"/>
                  </a:lnTo>
                  <a:lnTo>
                    <a:pt x="402" y="312"/>
                  </a:lnTo>
                  <a:lnTo>
                    <a:pt x="402" y="312"/>
                  </a:lnTo>
                  <a:lnTo>
                    <a:pt x="396" y="310"/>
                  </a:lnTo>
                  <a:lnTo>
                    <a:pt x="396" y="310"/>
                  </a:lnTo>
                  <a:lnTo>
                    <a:pt x="394" y="312"/>
                  </a:lnTo>
                  <a:lnTo>
                    <a:pt x="390" y="314"/>
                  </a:lnTo>
                  <a:lnTo>
                    <a:pt x="390" y="314"/>
                  </a:lnTo>
                  <a:lnTo>
                    <a:pt x="386" y="316"/>
                  </a:lnTo>
                  <a:lnTo>
                    <a:pt x="382" y="316"/>
                  </a:lnTo>
                  <a:lnTo>
                    <a:pt x="370" y="320"/>
                  </a:lnTo>
                  <a:lnTo>
                    <a:pt x="370" y="320"/>
                  </a:lnTo>
                  <a:lnTo>
                    <a:pt x="364" y="322"/>
                  </a:lnTo>
                  <a:lnTo>
                    <a:pt x="358" y="322"/>
                  </a:lnTo>
                  <a:lnTo>
                    <a:pt x="358" y="322"/>
                  </a:lnTo>
                  <a:lnTo>
                    <a:pt x="350" y="322"/>
                  </a:lnTo>
                  <a:lnTo>
                    <a:pt x="350" y="322"/>
                  </a:lnTo>
                  <a:lnTo>
                    <a:pt x="332" y="324"/>
                  </a:lnTo>
                  <a:lnTo>
                    <a:pt x="332" y="324"/>
                  </a:lnTo>
                  <a:lnTo>
                    <a:pt x="328" y="322"/>
                  </a:lnTo>
                  <a:lnTo>
                    <a:pt x="322" y="322"/>
                  </a:lnTo>
                  <a:lnTo>
                    <a:pt x="322" y="322"/>
                  </a:lnTo>
                  <a:lnTo>
                    <a:pt x="318" y="320"/>
                  </a:lnTo>
                  <a:lnTo>
                    <a:pt x="316" y="320"/>
                  </a:lnTo>
                  <a:lnTo>
                    <a:pt x="314" y="318"/>
                  </a:lnTo>
                  <a:lnTo>
                    <a:pt x="312" y="314"/>
                  </a:lnTo>
                  <a:lnTo>
                    <a:pt x="312" y="314"/>
                  </a:lnTo>
                  <a:lnTo>
                    <a:pt x="310" y="308"/>
                  </a:lnTo>
                  <a:lnTo>
                    <a:pt x="304" y="304"/>
                  </a:lnTo>
                  <a:lnTo>
                    <a:pt x="304" y="304"/>
                  </a:lnTo>
                  <a:lnTo>
                    <a:pt x="296" y="300"/>
                  </a:lnTo>
                  <a:lnTo>
                    <a:pt x="294" y="300"/>
                  </a:lnTo>
                  <a:lnTo>
                    <a:pt x="294" y="296"/>
                  </a:lnTo>
                  <a:lnTo>
                    <a:pt x="294" y="296"/>
                  </a:lnTo>
                  <a:lnTo>
                    <a:pt x="294" y="288"/>
                  </a:lnTo>
                  <a:lnTo>
                    <a:pt x="294" y="286"/>
                  </a:lnTo>
                  <a:lnTo>
                    <a:pt x="292" y="284"/>
                  </a:lnTo>
                  <a:lnTo>
                    <a:pt x="292" y="284"/>
                  </a:lnTo>
                  <a:lnTo>
                    <a:pt x="290" y="280"/>
                  </a:lnTo>
                  <a:lnTo>
                    <a:pt x="290" y="280"/>
                  </a:lnTo>
                  <a:lnTo>
                    <a:pt x="290" y="282"/>
                  </a:lnTo>
                  <a:lnTo>
                    <a:pt x="290" y="282"/>
                  </a:lnTo>
                  <a:lnTo>
                    <a:pt x="290" y="282"/>
                  </a:lnTo>
                  <a:lnTo>
                    <a:pt x="290" y="282"/>
                  </a:lnTo>
                  <a:lnTo>
                    <a:pt x="286" y="276"/>
                  </a:lnTo>
                  <a:lnTo>
                    <a:pt x="286" y="276"/>
                  </a:lnTo>
                  <a:lnTo>
                    <a:pt x="280" y="272"/>
                  </a:lnTo>
                  <a:lnTo>
                    <a:pt x="278" y="272"/>
                  </a:lnTo>
                  <a:lnTo>
                    <a:pt x="276" y="270"/>
                  </a:lnTo>
                  <a:lnTo>
                    <a:pt x="278" y="266"/>
                  </a:lnTo>
                  <a:lnTo>
                    <a:pt x="278" y="266"/>
                  </a:lnTo>
                  <a:lnTo>
                    <a:pt x="280" y="262"/>
                  </a:lnTo>
                  <a:lnTo>
                    <a:pt x="282" y="262"/>
                  </a:lnTo>
                  <a:lnTo>
                    <a:pt x="282" y="258"/>
                  </a:lnTo>
                  <a:lnTo>
                    <a:pt x="282" y="254"/>
                  </a:lnTo>
                  <a:lnTo>
                    <a:pt x="282" y="254"/>
                  </a:lnTo>
                  <a:lnTo>
                    <a:pt x="284" y="250"/>
                  </a:lnTo>
                  <a:lnTo>
                    <a:pt x="288" y="250"/>
                  </a:lnTo>
                  <a:lnTo>
                    <a:pt x="288" y="250"/>
                  </a:lnTo>
                  <a:lnTo>
                    <a:pt x="288" y="250"/>
                  </a:lnTo>
                  <a:lnTo>
                    <a:pt x="288" y="250"/>
                  </a:lnTo>
                  <a:lnTo>
                    <a:pt x="288" y="250"/>
                  </a:lnTo>
                  <a:lnTo>
                    <a:pt x="288" y="250"/>
                  </a:lnTo>
                  <a:lnTo>
                    <a:pt x="290" y="250"/>
                  </a:lnTo>
                  <a:lnTo>
                    <a:pt x="292" y="248"/>
                  </a:lnTo>
                  <a:lnTo>
                    <a:pt x="290" y="246"/>
                  </a:lnTo>
                  <a:lnTo>
                    <a:pt x="288" y="238"/>
                  </a:lnTo>
                  <a:lnTo>
                    <a:pt x="288" y="238"/>
                  </a:lnTo>
                  <a:lnTo>
                    <a:pt x="284" y="228"/>
                  </a:lnTo>
                  <a:lnTo>
                    <a:pt x="280" y="222"/>
                  </a:lnTo>
                  <a:lnTo>
                    <a:pt x="282" y="216"/>
                  </a:lnTo>
                  <a:lnTo>
                    <a:pt x="286" y="208"/>
                  </a:lnTo>
                  <a:lnTo>
                    <a:pt x="286" y="208"/>
                  </a:lnTo>
                  <a:lnTo>
                    <a:pt x="292" y="200"/>
                  </a:lnTo>
                  <a:lnTo>
                    <a:pt x="298" y="194"/>
                  </a:lnTo>
                  <a:lnTo>
                    <a:pt x="306" y="186"/>
                  </a:lnTo>
                  <a:lnTo>
                    <a:pt x="306" y="186"/>
                  </a:lnTo>
                  <a:lnTo>
                    <a:pt x="310" y="178"/>
                  </a:lnTo>
                  <a:lnTo>
                    <a:pt x="314" y="172"/>
                  </a:lnTo>
                  <a:lnTo>
                    <a:pt x="314" y="172"/>
                  </a:lnTo>
                  <a:lnTo>
                    <a:pt x="316" y="170"/>
                  </a:lnTo>
                  <a:lnTo>
                    <a:pt x="320" y="168"/>
                  </a:lnTo>
                  <a:lnTo>
                    <a:pt x="320" y="168"/>
                  </a:lnTo>
                  <a:lnTo>
                    <a:pt x="322" y="168"/>
                  </a:lnTo>
                  <a:lnTo>
                    <a:pt x="322" y="168"/>
                  </a:lnTo>
                  <a:lnTo>
                    <a:pt x="324" y="168"/>
                  </a:lnTo>
                  <a:lnTo>
                    <a:pt x="324" y="168"/>
                  </a:lnTo>
                  <a:lnTo>
                    <a:pt x="334" y="166"/>
                  </a:lnTo>
                  <a:lnTo>
                    <a:pt x="342" y="160"/>
                  </a:lnTo>
                  <a:lnTo>
                    <a:pt x="342" y="160"/>
                  </a:lnTo>
                  <a:lnTo>
                    <a:pt x="350" y="152"/>
                  </a:lnTo>
                  <a:lnTo>
                    <a:pt x="358" y="148"/>
                  </a:lnTo>
                  <a:lnTo>
                    <a:pt x="358" y="148"/>
                  </a:lnTo>
                  <a:lnTo>
                    <a:pt x="358" y="148"/>
                  </a:lnTo>
                  <a:lnTo>
                    <a:pt x="358" y="148"/>
                  </a:lnTo>
                  <a:lnTo>
                    <a:pt x="360" y="148"/>
                  </a:lnTo>
                  <a:lnTo>
                    <a:pt x="360" y="148"/>
                  </a:lnTo>
                  <a:lnTo>
                    <a:pt x="362" y="148"/>
                  </a:lnTo>
                  <a:lnTo>
                    <a:pt x="362" y="148"/>
                  </a:lnTo>
                  <a:lnTo>
                    <a:pt x="366" y="148"/>
                  </a:lnTo>
                  <a:lnTo>
                    <a:pt x="366" y="148"/>
                  </a:lnTo>
                  <a:lnTo>
                    <a:pt x="374" y="146"/>
                  </a:lnTo>
                  <a:lnTo>
                    <a:pt x="380" y="144"/>
                  </a:lnTo>
                  <a:lnTo>
                    <a:pt x="380" y="144"/>
                  </a:lnTo>
                  <a:lnTo>
                    <a:pt x="382" y="144"/>
                  </a:lnTo>
                  <a:lnTo>
                    <a:pt x="382" y="146"/>
                  </a:lnTo>
                  <a:lnTo>
                    <a:pt x="382" y="146"/>
                  </a:lnTo>
                  <a:lnTo>
                    <a:pt x="388" y="144"/>
                  </a:lnTo>
                  <a:lnTo>
                    <a:pt x="388" y="144"/>
                  </a:lnTo>
                  <a:lnTo>
                    <a:pt x="402" y="142"/>
                  </a:lnTo>
                  <a:lnTo>
                    <a:pt x="402" y="142"/>
                  </a:lnTo>
                  <a:lnTo>
                    <a:pt x="410" y="144"/>
                  </a:lnTo>
                  <a:lnTo>
                    <a:pt x="410" y="144"/>
                  </a:lnTo>
                  <a:lnTo>
                    <a:pt x="410" y="144"/>
                  </a:lnTo>
                  <a:lnTo>
                    <a:pt x="410" y="144"/>
                  </a:lnTo>
                  <a:lnTo>
                    <a:pt x="412" y="142"/>
                  </a:lnTo>
                  <a:lnTo>
                    <a:pt x="414" y="140"/>
                  </a:lnTo>
                  <a:lnTo>
                    <a:pt x="414" y="140"/>
                  </a:lnTo>
                  <a:lnTo>
                    <a:pt x="414" y="138"/>
                  </a:lnTo>
                  <a:lnTo>
                    <a:pt x="414" y="138"/>
                  </a:lnTo>
                  <a:lnTo>
                    <a:pt x="416" y="144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14" y="158"/>
                  </a:lnTo>
                  <a:lnTo>
                    <a:pt x="416" y="160"/>
                  </a:lnTo>
                  <a:lnTo>
                    <a:pt x="420" y="162"/>
                  </a:lnTo>
                  <a:lnTo>
                    <a:pt x="420" y="162"/>
                  </a:lnTo>
                  <a:lnTo>
                    <a:pt x="430" y="164"/>
                  </a:lnTo>
                  <a:lnTo>
                    <a:pt x="430" y="164"/>
                  </a:lnTo>
                  <a:lnTo>
                    <a:pt x="438" y="164"/>
                  </a:lnTo>
                  <a:lnTo>
                    <a:pt x="442" y="168"/>
                  </a:lnTo>
                  <a:lnTo>
                    <a:pt x="442" y="168"/>
                  </a:lnTo>
                  <a:lnTo>
                    <a:pt x="448" y="172"/>
                  </a:lnTo>
                  <a:lnTo>
                    <a:pt x="452" y="172"/>
                  </a:lnTo>
                  <a:lnTo>
                    <a:pt x="456" y="174"/>
                  </a:lnTo>
                  <a:lnTo>
                    <a:pt x="456" y="174"/>
                  </a:lnTo>
                  <a:lnTo>
                    <a:pt x="460" y="174"/>
                  </a:lnTo>
                  <a:lnTo>
                    <a:pt x="460" y="176"/>
                  </a:lnTo>
                  <a:lnTo>
                    <a:pt x="460" y="178"/>
                  </a:lnTo>
                  <a:lnTo>
                    <a:pt x="460" y="178"/>
                  </a:lnTo>
                  <a:lnTo>
                    <a:pt x="464" y="174"/>
                  </a:lnTo>
                  <a:lnTo>
                    <a:pt x="464" y="174"/>
                  </a:lnTo>
                  <a:lnTo>
                    <a:pt x="468" y="168"/>
                  </a:lnTo>
                  <a:lnTo>
                    <a:pt x="468" y="164"/>
                  </a:lnTo>
                  <a:lnTo>
                    <a:pt x="466" y="162"/>
                  </a:lnTo>
                  <a:lnTo>
                    <a:pt x="468" y="162"/>
                  </a:lnTo>
                  <a:lnTo>
                    <a:pt x="468" y="162"/>
                  </a:lnTo>
                  <a:lnTo>
                    <a:pt x="474" y="162"/>
                  </a:lnTo>
                  <a:lnTo>
                    <a:pt x="474" y="162"/>
                  </a:lnTo>
                  <a:lnTo>
                    <a:pt x="490" y="166"/>
                  </a:lnTo>
                  <a:lnTo>
                    <a:pt x="498" y="166"/>
                  </a:lnTo>
                  <a:lnTo>
                    <a:pt x="498" y="166"/>
                  </a:lnTo>
                  <a:lnTo>
                    <a:pt x="498" y="166"/>
                  </a:lnTo>
                  <a:lnTo>
                    <a:pt x="498" y="166"/>
                  </a:lnTo>
                  <a:lnTo>
                    <a:pt x="500" y="166"/>
                  </a:lnTo>
                  <a:lnTo>
                    <a:pt x="500" y="166"/>
                  </a:lnTo>
                  <a:lnTo>
                    <a:pt x="502" y="166"/>
                  </a:lnTo>
                  <a:lnTo>
                    <a:pt x="502" y="166"/>
                  </a:lnTo>
                  <a:lnTo>
                    <a:pt x="504" y="166"/>
                  </a:lnTo>
                  <a:lnTo>
                    <a:pt x="504" y="166"/>
                  </a:lnTo>
                  <a:lnTo>
                    <a:pt x="512" y="164"/>
                  </a:lnTo>
                  <a:lnTo>
                    <a:pt x="512" y="164"/>
                  </a:lnTo>
                  <a:lnTo>
                    <a:pt x="520" y="160"/>
                  </a:lnTo>
                  <a:lnTo>
                    <a:pt x="520" y="160"/>
                  </a:lnTo>
                  <a:lnTo>
                    <a:pt x="524" y="162"/>
                  </a:lnTo>
                  <a:lnTo>
                    <a:pt x="524" y="162"/>
                  </a:lnTo>
                  <a:lnTo>
                    <a:pt x="526" y="164"/>
                  </a:lnTo>
                  <a:lnTo>
                    <a:pt x="528" y="166"/>
                  </a:lnTo>
                  <a:lnTo>
                    <a:pt x="528" y="166"/>
                  </a:lnTo>
                  <a:lnTo>
                    <a:pt x="530" y="164"/>
                  </a:lnTo>
                  <a:lnTo>
                    <a:pt x="530" y="164"/>
                  </a:lnTo>
                  <a:lnTo>
                    <a:pt x="532" y="160"/>
                  </a:lnTo>
                  <a:lnTo>
                    <a:pt x="534" y="158"/>
                  </a:lnTo>
                  <a:lnTo>
                    <a:pt x="534" y="156"/>
                  </a:lnTo>
                  <a:lnTo>
                    <a:pt x="530" y="154"/>
                  </a:lnTo>
                  <a:lnTo>
                    <a:pt x="530" y="154"/>
                  </a:lnTo>
                  <a:lnTo>
                    <a:pt x="524" y="152"/>
                  </a:lnTo>
                  <a:lnTo>
                    <a:pt x="520" y="152"/>
                  </a:lnTo>
                  <a:lnTo>
                    <a:pt x="520" y="152"/>
                  </a:lnTo>
                  <a:lnTo>
                    <a:pt x="520" y="152"/>
                  </a:lnTo>
                  <a:lnTo>
                    <a:pt x="520" y="152"/>
                  </a:lnTo>
                  <a:lnTo>
                    <a:pt x="520" y="152"/>
                  </a:lnTo>
                  <a:lnTo>
                    <a:pt x="520" y="152"/>
                  </a:lnTo>
                  <a:lnTo>
                    <a:pt x="516" y="150"/>
                  </a:lnTo>
                  <a:lnTo>
                    <a:pt x="516" y="148"/>
                  </a:lnTo>
                  <a:lnTo>
                    <a:pt x="516" y="148"/>
                  </a:lnTo>
                  <a:lnTo>
                    <a:pt x="516" y="144"/>
                  </a:lnTo>
                  <a:lnTo>
                    <a:pt x="518" y="142"/>
                  </a:lnTo>
                  <a:lnTo>
                    <a:pt x="518" y="142"/>
                  </a:lnTo>
                  <a:lnTo>
                    <a:pt x="514" y="142"/>
                  </a:lnTo>
                  <a:lnTo>
                    <a:pt x="514" y="142"/>
                  </a:lnTo>
                  <a:lnTo>
                    <a:pt x="504" y="140"/>
                  </a:lnTo>
                  <a:lnTo>
                    <a:pt x="498" y="138"/>
                  </a:lnTo>
                  <a:lnTo>
                    <a:pt x="498" y="138"/>
                  </a:lnTo>
                  <a:lnTo>
                    <a:pt x="496" y="138"/>
                  </a:lnTo>
                  <a:lnTo>
                    <a:pt x="496" y="138"/>
                  </a:lnTo>
                  <a:lnTo>
                    <a:pt x="490" y="138"/>
                  </a:lnTo>
                  <a:lnTo>
                    <a:pt x="490" y="138"/>
                  </a:lnTo>
                  <a:lnTo>
                    <a:pt x="484" y="140"/>
                  </a:lnTo>
                  <a:lnTo>
                    <a:pt x="484" y="140"/>
                  </a:lnTo>
                  <a:lnTo>
                    <a:pt x="482" y="140"/>
                  </a:lnTo>
                  <a:lnTo>
                    <a:pt x="482" y="138"/>
                  </a:lnTo>
                  <a:lnTo>
                    <a:pt x="482" y="138"/>
                  </a:lnTo>
                  <a:lnTo>
                    <a:pt x="480" y="136"/>
                  </a:lnTo>
                  <a:lnTo>
                    <a:pt x="478" y="134"/>
                  </a:lnTo>
                  <a:lnTo>
                    <a:pt x="478" y="134"/>
                  </a:lnTo>
                  <a:lnTo>
                    <a:pt x="474" y="136"/>
                  </a:lnTo>
                  <a:lnTo>
                    <a:pt x="474" y="136"/>
                  </a:lnTo>
                  <a:lnTo>
                    <a:pt x="472" y="136"/>
                  </a:lnTo>
                  <a:lnTo>
                    <a:pt x="472" y="136"/>
                  </a:lnTo>
                  <a:lnTo>
                    <a:pt x="478" y="130"/>
                  </a:lnTo>
                  <a:lnTo>
                    <a:pt x="478" y="130"/>
                  </a:lnTo>
                  <a:lnTo>
                    <a:pt x="486" y="124"/>
                  </a:lnTo>
                  <a:lnTo>
                    <a:pt x="488" y="118"/>
                  </a:lnTo>
                  <a:lnTo>
                    <a:pt x="490" y="116"/>
                  </a:lnTo>
                  <a:lnTo>
                    <a:pt x="492" y="114"/>
                  </a:lnTo>
                  <a:lnTo>
                    <a:pt x="492" y="114"/>
                  </a:lnTo>
                  <a:lnTo>
                    <a:pt x="496" y="116"/>
                  </a:lnTo>
                  <a:lnTo>
                    <a:pt x="496" y="116"/>
                  </a:lnTo>
                  <a:lnTo>
                    <a:pt x="500" y="118"/>
                  </a:lnTo>
                  <a:lnTo>
                    <a:pt x="502" y="120"/>
                  </a:lnTo>
                  <a:lnTo>
                    <a:pt x="504" y="122"/>
                  </a:lnTo>
                  <a:lnTo>
                    <a:pt x="504" y="122"/>
                  </a:lnTo>
                  <a:lnTo>
                    <a:pt x="504" y="122"/>
                  </a:lnTo>
                  <a:lnTo>
                    <a:pt x="508" y="122"/>
                  </a:lnTo>
                  <a:lnTo>
                    <a:pt x="508" y="122"/>
                  </a:lnTo>
                  <a:lnTo>
                    <a:pt x="516" y="114"/>
                  </a:lnTo>
                  <a:lnTo>
                    <a:pt x="518" y="110"/>
                  </a:lnTo>
                  <a:lnTo>
                    <a:pt x="514" y="106"/>
                  </a:lnTo>
                  <a:lnTo>
                    <a:pt x="514" y="106"/>
                  </a:lnTo>
                  <a:lnTo>
                    <a:pt x="506" y="100"/>
                  </a:lnTo>
                  <a:lnTo>
                    <a:pt x="500" y="96"/>
                  </a:lnTo>
                  <a:lnTo>
                    <a:pt x="500" y="96"/>
                  </a:lnTo>
                  <a:lnTo>
                    <a:pt x="496" y="96"/>
                  </a:lnTo>
                  <a:lnTo>
                    <a:pt x="496" y="96"/>
                  </a:lnTo>
                  <a:lnTo>
                    <a:pt x="494" y="96"/>
                  </a:lnTo>
                  <a:lnTo>
                    <a:pt x="490" y="98"/>
                  </a:lnTo>
                  <a:lnTo>
                    <a:pt x="484" y="104"/>
                  </a:lnTo>
                  <a:lnTo>
                    <a:pt x="484" y="104"/>
                  </a:lnTo>
                  <a:lnTo>
                    <a:pt x="480" y="110"/>
                  </a:lnTo>
                  <a:lnTo>
                    <a:pt x="476" y="112"/>
                  </a:lnTo>
                  <a:lnTo>
                    <a:pt x="476" y="112"/>
                  </a:lnTo>
                  <a:lnTo>
                    <a:pt x="474" y="112"/>
                  </a:lnTo>
                  <a:lnTo>
                    <a:pt x="474" y="112"/>
                  </a:lnTo>
                  <a:lnTo>
                    <a:pt x="470" y="110"/>
                  </a:lnTo>
                  <a:lnTo>
                    <a:pt x="466" y="108"/>
                  </a:lnTo>
                  <a:lnTo>
                    <a:pt x="466" y="108"/>
                  </a:lnTo>
                  <a:lnTo>
                    <a:pt x="464" y="108"/>
                  </a:lnTo>
                  <a:lnTo>
                    <a:pt x="464" y="108"/>
                  </a:lnTo>
                  <a:lnTo>
                    <a:pt x="462" y="110"/>
                  </a:lnTo>
                  <a:lnTo>
                    <a:pt x="462" y="114"/>
                  </a:lnTo>
                  <a:lnTo>
                    <a:pt x="460" y="126"/>
                  </a:lnTo>
                  <a:lnTo>
                    <a:pt x="460" y="126"/>
                  </a:lnTo>
                  <a:lnTo>
                    <a:pt x="460" y="130"/>
                  </a:lnTo>
                  <a:lnTo>
                    <a:pt x="462" y="132"/>
                  </a:lnTo>
                  <a:lnTo>
                    <a:pt x="462" y="132"/>
                  </a:lnTo>
                  <a:lnTo>
                    <a:pt x="456" y="128"/>
                  </a:lnTo>
                  <a:lnTo>
                    <a:pt x="456" y="128"/>
                  </a:lnTo>
                  <a:lnTo>
                    <a:pt x="452" y="126"/>
                  </a:lnTo>
                  <a:lnTo>
                    <a:pt x="454" y="124"/>
                  </a:lnTo>
                  <a:lnTo>
                    <a:pt x="454" y="124"/>
                  </a:lnTo>
                  <a:lnTo>
                    <a:pt x="454" y="122"/>
                  </a:lnTo>
                  <a:lnTo>
                    <a:pt x="444" y="118"/>
                  </a:lnTo>
                  <a:lnTo>
                    <a:pt x="444" y="118"/>
                  </a:lnTo>
                  <a:lnTo>
                    <a:pt x="428" y="112"/>
                  </a:lnTo>
                  <a:lnTo>
                    <a:pt x="418" y="112"/>
                  </a:lnTo>
                  <a:lnTo>
                    <a:pt x="418" y="112"/>
                  </a:lnTo>
                  <a:lnTo>
                    <a:pt x="412" y="112"/>
                  </a:lnTo>
                  <a:lnTo>
                    <a:pt x="408" y="114"/>
                  </a:lnTo>
                  <a:lnTo>
                    <a:pt x="408" y="114"/>
                  </a:lnTo>
                  <a:lnTo>
                    <a:pt x="402" y="116"/>
                  </a:lnTo>
                  <a:lnTo>
                    <a:pt x="398" y="118"/>
                  </a:lnTo>
                  <a:lnTo>
                    <a:pt x="398" y="118"/>
                  </a:lnTo>
                  <a:lnTo>
                    <a:pt x="398" y="120"/>
                  </a:lnTo>
                  <a:lnTo>
                    <a:pt x="398" y="122"/>
                  </a:lnTo>
                  <a:lnTo>
                    <a:pt x="400" y="124"/>
                  </a:lnTo>
                  <a:lnTo>
                    <a:pt x="400" y="124"/>
                  </a:lnTo>
                  <a:lnTo>
                    <a:pt x="396" y="122"/>
                  </a:lnTo>
                  <a:lnTo>
                    <a:pt x="396" y="122"/>
                  </a:lnTo>
                  <a:lnTo>
                    <a:pt x="388" y="120"/>
                  </a:lnTo>
                  <a:lnTo>
                    <a:pt x="388" y="120"/>
                  </a:lnTo>
                  <a:lnTo>
                    <a:pt x="384" y="120"/>
                  </a:lnTo>
                  <a:lnTo>
                    <a:pt x="380" y="122"/>
                  </a:lnTo>
                  <a:lnTo>
                    <a:pt x="376" y="124"/>
                  </a:lnTo>
                  <a:lnTo>
                    <a:pt x="376" y="124"/>
                  </a:lnTo>
                  <a:lnTo>
                    <a:pt x="374" y="124"/>
                  </a:lnTo>
                  <a:lnTo>
                    <a:pt x="374" y="124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62" y="130"/>
                  </a:lnTo>
                  <a:lnTo>
                    <a:pt x="356" y="130"/>
                  </a:lnTo>
                  <a:lnTo>
                    <a:pt x="356" y="130"/>
                  </a:lnTo>
                  <a:lnTo>
                    <a:pt x="352" y="130"/>
                  </a:lnTo>
                  <a:lnTo>
                    <a:pt x="352" y="130"/>
                  </a:lnTo>
                  <a:lnTo>
                    <a:pt x="344" y="128"/>
                  </a:lnTo>
                  <a:lnTo>
                    <a:pt x="342" y="128"/>
                  </a:lnTo>
                  <a:lnTo>
                    <a:pt x="342" y="126"/>
                  </a:lnTo>
                  <a:lnTo>
                    <a:pt x="346" y="120"/>
                  </a:lnTo>
                  <a:lnTo>
                    <a:pt x="346" y="120"/>
                  </a:lnTo>
                  <a:lnTo>
                    <a:pt x="352" y="114"/>
                  </a:lnTo>
                  <a:lnTo>
                    <a:pt x="362" y="110"/>
                  </a:lnTo>
                  <a:lnTo>
                    <a:pt x="362" y="110"/>
                  </a:lnTo>
                  <a:lnTo>
                    <a:pt x="382" y="104"/>
                  </a:lnTo>
                  <a:lnTo>
                    <a:pt x="384" y="104"/>
                  </a:lnTo>
                  <a:lnTo>
                    <a:pt x="384" y="102"/>
                  </a:lnTo>
                  <a:lnTo>
                    <a:pt x="378" y="100"/>
                  </a:lnTo>
                  <a:lnTo>
                    <a:pt x="378" y="100"/>
                  </a:lnTo>
                  <a:lnTo>
                    <a:pt x="372" y="96"/>
                  </a:lnTo>
                  <a:lnTo>
                    <a:pt x="372" y="94"/>
                  </a:lnTo>
                  <a:lnTo>
                    <a:pt x="374" y="92"/>
                  </a:lnTo>
                  <a:lnTo>
                    <a:pt x="374" y="90"/>
                  </a:lnTo>
                  <a:lnTo>
                    <a:pt x="370" y="88"/>
                  </a:lnTo>
                  <a:lnTo>
                    <a:pt x="364" y="84"/>
                  </a:lnTo>
                  <a:lnTo>
                    <a:pt x="364" y="84"/>
                  </a:lnTo>
                  <a:lnTo>
                    <a:pt x="354" y="80"/>
                  </a:lnTo>
                  <a:lnTo>
                    <a:pt x="348" y="80"/>
                  </a:lnTo>
                  <a:lnTo>
                    <a:pt x="348" y="80"/>
                  </a:lnTo>
                  <a:lnTo>
                    <a:pt x="344" y="80"/>
                  </a:lnTo>
                  <a:lnTo>
                    <a:pt x="344" y="80"/>
                  </a:lnTo>
                  <a:lnTo>
                    <a:pt x="342" y="80"/>
                  </a:lnTo>
                  <a:lnTo>
                    <a:pt x="342" y="80"/>
                  </a:lnTo>
                  <a:lnTo>
                    <a:pt x="340" y="78"/>
                  </a:lnTo>
                  <a:lnTo>
                    <a:pt x="340" y="72"/>
                  </a:lnTo>
                  <a:lnTo>
                    <a:pt x="340" y="72"/>
                  </a:lnTo>
                  <a:lnTo>
                    <a:pt x="340" y="60"/>
                  </a:lnTo>
                  <a:lnTo>
                    <a:pt x="338" y="58"/>
                  </a:lnTo>
                  <a:lnTo>
                    <a:pt x="336" y="58"/>
                  </a:lnTo>
                  <a:lnTo>
                    <a:pt x="336" y="58"/>
                  </a:lnTo>
                  <a:lnTo>
                    <a:pt x="334" y="58"/>
                  </a:lnTo>
                  <a:lnTo>
                    <a:pt x="334" y="58"/>
                  </a:lnTo>
                  <a:lnTo>
                    <a:pt x="308" y="62"/>
                  </a:lnTo>
                  <a:lnTo>
                    <a:pt x="308" y="62"/>
                  </a:lnTo>
                  <a:lnTo>
                    <a:pt x="306" y="64"/>
                  </a:lnTo>
                  <a:lnTo>
                    <a:pt x="306" y="64"/>
                  </a:lnTo>
                  <a:lnTo>
                    <a:pt x="306" y="64"/>
                  </a:lnTo>
                  <a:lnTo>
                    <a:pt x="298" y="62"/>
                  </a:lnTo>
                  <a:lnTo>
                    <a:pt x="298" y="62"/>
                  </a:lnTo>
                  <a:lnTo>
                    <a:pt x="294" y="60"/>
                  </a:lnTo>
                  <a:lnTo>
                    <a:pt x="292" y="58"/>
                  </a:lnTo>
                  <a:lnTo>
                    <a:pt x="292" y="58"/>
                  </a:lnTo>
                  <a:lnTo>
                    <a:pt x="288" y="60"/>
                  </a:lnTo>
                  <a:lnTo>
                    <a:pt x="288" y="60"/>
                  </a:lnTo>
                  <a:lnTo>
                    <a:pt x="288" y="60"/>
                  </a:lnTo>
                  <a:lnTo>
                    <a:pt x="288" y="60"/>
                  </a:lnTo>
                  <a:lnTo>
                    <a:pt x="288" y="54"/>
                  </a:lnTo>
                  <a:lnTo>
                    <a:pt x="288" y="54"/>
                  </a:lnTo>
                  <a:lnTo>
                    <a:pt x="294" y="44"/>
                  </a:lnTo>
                  <a:lnTo>
                    <a:pt x="300" y="38"/>
                  </a:lnTo>
                  <a:lnTo>
                    <a:pt x="300" y="38"/>
                  </a:lnTo>
                  <a:lnTo>
                    <a:pt x="304" y="32"/>
                  </a:lnTo>
                  <a:lnTo>
                    <a:pt x="306" y="26"/>
                  </a:lnTo>
                  <a:lnTo>
                    <a:pt x="308" y="20"/>
                  </a:lnTo>
                  <a:lnTo>
                    <a:pt x="312" y="18"/>
                  </a:lnTo>
                  <a:lnTo>
                    <a:pt x="314" y="18"/>
                  </a:lnTo>
                  <a:lnTo>
                    <a:pt x="314" y="18"/>
                  </a:lnTo>
                  <a:lnTo>
                    <a:pt x="320" y="20"/>
                  </a:lnTo>
                  <a:lnTo>
                    <a:pt x="320" y="20"/>
                  </a:lnTo>
                  <a:lnTo>
                    <a:pt x="334" y="26"/>
                  </a:lnTo>
                  <a:lnTo>
                    <a:pt x="344" y="26"/>
                  </a:lnTo>
                  <a:lnTo>
                    <a:pt x="344" y="26"/>
                  </a:lnTo>
                  <a:lnTo>
                    <a:pt x="348" y="26"/>
                  </a:lnTo>
                  <a:lnTo>
                    <a:pt x="348" y="26"/>
                  </a:lnTo>
                  <a:lnTo>
                    <a:pt x="358" y="24"/>
                  </a:lnTo>
                  <a:lnTo>
                    <a:pt x="362" y="24"/>
                  </a:lnTo>
                  <a:lnTo>
                    <a:pt x="362" y="22"/>
                  </a:lnTo>
                  <a:lnTo>
                    <a:pt x="362" y="22"/>
                  </a:lnTo>
                  <a:lnTo>
                    <a:pt x="360" y="20"/>
                  </a:lnTo>
                  <a:lnTo>
                    <a:pt x="354" y="16"/>
                  </a:lnTo>
                  <a:lnTo>
                    <a:pt x="348" y="12"/>
                  </a:lnTo>
                  <a:lnTo>
                    <a:pt x="348" y="12"/>
                  </a:lnTo>
                  <a:lnTo>
                    <a:pt x="344" y="12"/>
                  </a:lnTo>
                  <a:lnTo>
                    <a:pt x="344" y="12"/>
                  </a:lnTo>
                  <a:lnTo>
                    <a:pt x="344" y="12"/>
                  </a:lnTo>
                  <a:lnTo>
                    <a:pt x="344" y="12"/>
                  </a:lnTo>
                  <a:lnTo>
                    <a:pt x="344" y="12"/>
                  </a:lnTo>
                  <a:lnTo>
                    <a:pt x="350" y="4"/>
                  </a:lnTo>
                  <a:lnTo>
                    <a:pt x="348" y="4"/>
                  </a:lnTo>
                  <a:lnTo>
                    <a:pt x="3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15916275" y="8064500"/>
              <a:ext cx="1111250" cy="1089025"/>
            </a:xfrm>
            <a:custGeom>
              <a:avLst/>
              <a:gdLst>
                <a:gd name="T0" fmla="*/ 154 w 700"/>
                <a:gd name="T1" fmla="*/ 56 h 686"/>
                <a:gd name="T2" fmla="*/ 180 w 700"/>
                <a:gd name="T3" fmla="*/ 94 h 686"/>
                <a:gd name="T4" fmla="*/ 162 w 700"/>
                <a:gd name="T5" fmla="*/ 84 h 686"/>
                <a:gd name="T6" fmla="*/ 134 w 700"/>
                <a:gd name="T7" fmla="*/ 112 h 686"/>
                <a:gd name="T8" fmla="*/ 90 w 700"/>
                <a:gd name="T9" fmla="*/ 144 h 686"/>
                <a:gd name="T10" fmla="*/ 40 w 700"/>
                <a:gd name="T11" fmla="*/ 204 h 686"/>
                <a:gd name="T12" fmla="*/ 68 w 700"/>
                <a:gd name="T13" fmla="*/ 240 h 686"/>
                <a:gd name="T14" fmla="*/ 50 w 700"/>
                <a:gd name="T15" fmla="*/ 240 h 686"/>
                <a:gd name="T16" fmla="*/ 38 w 700"/>
                <a:gd name="T17" fmla="*/ 226 h 686"/>
                <a:gd name="T18" fmla="*/ 28 w 700"/>
                <a:gd name="T19" fmla="*/ 204 h 686"/>
                <a:gd name="T20" fmla="*/ 22 w 700"/>
                <a:gd name="T21" fmla="*/ 280 h 686"/>
                <a:gd name="T22" fmla="*/ 50 w 700"/>
                <a:gd name="T23" fmla="*/ 278 h 686"/>
                <a:gd name="T24" fmla="*/ 74 w 700"/>
                <a:gd name="T25" fmla="*/ 300 h 686"/>
                <a:gd name="T26" fmla="*/ 110 w 700"/>
                <a:gd name="T27" fmla="*/ 342 h 686"/>
                <a:gd name="T28" fmla="*/ 150 w 700"/>
                <a:gd name="T29" fmla="*/ 366 h 686"/>
                <a:gd name="T30" fmla="*/ 166 w 700"/>
                <a:gd name="T31" fmla="*/ 428 h 686"/>
                <a:gd name="T32" fmla="*/ 144 w 700"/>
                <a:gd name="T33" fmla="*/ 496 h 686"/>
                <a:gd name="T34" fmla="*/ 142 w 700"/>
                <a:gd name="T35" fmla="*/ 582 h 686"/>
                <a:gd name="T36" fmla="*/ 148 w 700"/>
                <a:gd name="T37" fmla="*/ 608 h 686"/>
                <a:gd name="T38" fmla="*/ 96 w 700"/>
                <a:gd name="T39" fmla="*/ 542 h 686"/>
                <a:gd name="T40" fmla="*/ 68 w 700"/>
                <a:gd name="T41" fmla="*/ 476 h 686"/>
                <a:gd name="T42" fmla="*/ 14 w 700"/>
                <a:gd name="T43" fmla="*/ 348 h 686"/>
                <a:gd name="T44" fmla="*/ 2 w 700"/>
                <a:gd name="T45" fmla="*/ 374 h 686"/>
                <a:gd name="T46" fmla="*/ 270 w 700"/>
                <a:gd name="T47" fmla="*/ 676 h 686"/>
                <a:gd name="T48" fmla="*/ 246 w 700"/>
                <a:gd name="T49" fmla="*/ 634 h 686"/>
                <a:gd name="T50" fmla="*/ 318 w 700"/>
                <a:gd name="T51" fmla="*/ 628 h 686"/>
                <a:gd name="T52" fmla="*/ 330 w 700"/>
                <a:gd name="T53" fmla="*/ 650 h 686"/>
                <a:gd name="T54" fmla="*/ 386 w 700"/>
                <a:gd name="T55" fmla="*/ 648 h 686"/>
                <a:gd name="T56" fmla="*/ 466 w 700"/>
                <a:gd name="T57" fmla="*/ 648 h 686"/>
                <a:gd name="T58" fmla="*/ 436 w 700"/>
                <a:gd name="T59" fmla="*/ 676 h 686"/>
                <a:gd name="T60" fmla="*/ 700 w 700"/>
                <a:gd name="T61" fmla="*/ 326 h 686"/>
                <a:gd name="T62" fmla="*/ 452 w 700"/>
                <a:gd name="T63" fmla="*/ 14 h 686"/>
                <a:gd name="T64" fmla="*/ 656 w 700"/>
                <a:gd name="T65" fmla="*/ 228 h 686"/>
                <a:gd name="T66" fmla="*/ 618 w 700"/>
                <a:gd name="T67" fmla="*/ 196 h 686"/>
                <a:gd name="T68" fmla="*/ 584 w 700"/>
                <a:gd name="T69" fmla="*/ 244 h 686"/>
                <a:gd name="T70" fmla="*/ 548 w 700"/>
                <a:gd name="T71" fmla="*/ 212 h 686"/>
                <a:gd name="T72" fmla="*/ 574 w 700"/>
                <a:gd name="T73" fmla="*/ 260 h 686"/>
                <a:gd name="T74" fmla="*/ 598 w 700"/>
                <a:gd name="T75" fmla="*/ 278 h 686"/>
                <a:gd name="T76" fmla="*/ 596 w 700"/>
                <a:gd name="T77" fmla="*/ 350 h 686"/>
                <a:gd name="T78" fmla="*/ 578 w 700"/>
                <a:gd name="T79" fmla="*/ 442 h 686"/>
                <a:gd name="T80" fmla="*/ 508 w 700"/>
                <a:gd name="T81" fmla="*/ 524 h 686"/>
                <a:gd name="T82" fmla="*/ 460 w 700"/>
                <a:gd name="T83" fmla="*/ 498 h 686"/>
                <a:gd name="T84" fmla="*/ 458 w 700"/>
                <a:gd name="T85" fmla="*/ 428 h 686"/>
                <a:gd name="T86" fmla="*/ 434 w 700"/>
                <a:gd name="T87" fmla="*/ 350 h 686"/>
                <a:gd name="T88" fmla="*/ 396 w 700"/>
                <a:gd name="T89" fmla="*/ 310 h 686"/>
                <a:gd name="T90" fmla="*/ 316 w 700"/>
                <a:gd name="T91" fmla="*/ 320 h 686"/>
                <a:gd name="T92" fmla="*/ 290 w 700"/>
                <a:gd name="T93" fmla="*/ 282 h 686"/>
                <a:gd name="T94" fmla="*/ 290 w 700"/>
                <a:gd name="T95" fmla="*/ 250 h 686"/>
                <a:gd name="T96" fmla="*/ 322 w 700"/>
                <a:gd name="T97" fmla="*/ 168 h 686"/>
                <a:gd name="T98" fmla="*/ 380 w 700"/>
                <a:gd name="T99" fmla="*/ 144 h 686"/>
                <a:gd name="T100" fmla="*/ 414 w 700"/>
                <a:gd name="T101" fmla="*/ 158 h 686"/>
                <a:gd name="T102" fmla="*/ 468 w 700"/>
                <a:gd name="T103" fmla="*/ 164 h 686"/>
                <a:gd name="T104" fmla="*/ 520 w 700"/>
                <a:gd name="T105" fmla="*/ 160 h 686"/>
                <a:gd name="T106" fmla="*/ 516 w 700"/>
                <a:gd name="T107" fmla="*/ 150 h 686"/>
                <a:gd name="T108" fmla="*/ 480 w 700"/>
                <a:gd name="T109" fmla="*/ 136 h 686"/>
                <a:gd name="T110" fmla="*/ 504 w 700"/>
                <a:gd name="T111" fmla="*/ 122 h 686"/>
                <a:gd name="T112" fmla="*/ 474 w 700"/>
                <a:gd name="T113" fmla="*/ 112 h 686"/>
                <a:gd name="T114" fmla="*/ 444 w 700"/>
                <a:gd name="T115" fmla="*/ 118 h 686"/>
                <a:gd name="T116" fmla="*/ 376 w 700"/>
                <a:gd name="T117" fmla="*/ 124 h 686"/>
                <a:gd name="T118" fmla="*/ 384 w 700"/>
                <a:gd name="T119" fmla="*/ 104 h 686"/>
                <a:gd name="T120" fmla="*/ 340 w 700"/>
                <a:gd name="T121" fmla="*/ 72 h 686"/>
                <a:gd name="T122" fmla="*/ 288 w 700"/>
                <a:gd name="T123" fmla="*/ 60 h 686"/>
                <a:gd name="T124" fmla="*/ 362 w 700"/>
                <a:gd name="T125" fmla="*/ 24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00" h="686">
                  <a:moveTo>
                    <a:pt x="344" y="0"/>
                  </a:moveTo>
                  <a:lnTo>
                    <a:pt x="344" y="0"/>
                  </a:lnTo>
                  <a:lnTo>
                    <a:pt x="320" y="0"/>
                  </a:lnTo>
                  <a:lnTo>
                    <a:pt x="302" y="0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68" y="6"/>
                  </a:lnTo>
                  <a:lnTo>
                    <a:pt x="246" y="12"/>
                  </a:lnTo>
                  <a:lnTo>
                    <a:pt x="218" y="22"/>
                  </a:lnTo>
                  <a:lnTo>
                    <a:pt x="186" y="36"/>
                  </a:lnTo>
                  <a:lnTo>
                    <a:pt x="154" y="54"/>
                  </a:lnTo>
                  <a:lnTo>
                    <a:pt x="136" y="66"/>
                  </a:lnTo>
                  <a:lnTo>
                    <a:pt x="120" y="80"/>
                  </a:lnTo>
                  <a:lnTo>
                    <a:pt x="104" y="94"/>
                  </a:lnTo>
                  <a:lnTo>
                    <a:pt x="88" y="110"/>
                  </a:lnTo>
                  <a:lnTo>
                    <a:pt x="88" y="110"/>
                  </a:lnTo>
                  <a:lnTo>
                    <a:pt x="108" y="90"/>
                  </a:lnTo>
                  <a:lnTo>
                    <a:pt x="130" y="74"/>
                  </a:lnTo>
                  <a:lnTo>
                    <a:pt x="154" y="56"/>
                  </a:lnTo>
                  <a:lnTo>
                    <a:pt x="154" y="56"/>
                  </a:lnTo>
                  <a:lnTo>
                    <a:pt x="172" y="48"/>
                  </a:lnTo>
                  <a:lnTo>
                    <a:pt x="180" y="46"/>
                  </a:lnTo>
                  <a:lnTo>
                    <a:pt x="188" y="46"/>
                  </a:lnTo>
                  <a:lnTo>
                    <a:pt x="196" y="50"/>
                  </a:lnTo>
                  <a:lnTo>
                    <a:pt x="196" y="50"/>
                  </a:lnTo>
                  <a:lnTo>
                    <a:pt x="194" y="54"/>
                  </a:lnTo>
                  <a:lnTo>
                    <a:pt x="194" y="54"/>
                  </a:lnTo>
                  <a:lnTo>
                    <a:pt x="190" y="58"/>
                  </a:lnTo>
                  <a:lnTo>
                    <a:pt x="188" y="64"/>
                  </a:lnTo>
                  <a:lnTo>
                    <a:pt x="188" y="64"/>
                  </a:lnTo>
                  <a:lnTo>
                    <a:pt x="188" y="70"/>
                  </a:lnTo>
                  <a:lnTo>
                    <a:pt x="186" y="74"/>
                  </a:lnTo>
                  <a:lnTo>
                    <a:pt x="186" y="74"/>
                  </a:lnTo>
                  <a:lnTo>
                    <a:pt x="182" y="76"/>
                  </a:lnTo>
                  <a:lnTo>
                    <a:pt x="182" y="76"/>
                  </a:lnTo>
                  <a:lnTo>
                    <a:pt x="180" y="78"/>
                  </a:lnTo>
                  <a:lnTo>
                    <a:pt x="180" y="82"/>
                  </a:lnTo>
                  <a:lnTo>
                    <a:pt x="180" y="82"/>
                  </a:lnTo>
                  <a:lnTo>
                    <a:pt x="180" y="88"/>
                  </a:lnTo>
                  <a:lnTo>
                    <a:pt x="180" y="94"/>
                  </a:lnTo>
                  <a:lnTo>
                    <a:pt x="178" y="98"/>
                  </a:lnTo>
                  <a:lnTo>
                    <a:pt x="174" y="102"/>
                  </a:lnTo>
                  <a:lnTo>
                    <a:pt x="174" y="102"/>
                  </a:lnTo>
                  <a:lnTo>
                    <a:pt x="168" y="102"/>
                  </a:lnTo>
                  <a:lnTo>
                    <a:pt x="168" y="102"/>
                  </a:lnTo>
                  <a:lnTo>
                    <a:pt x="166" y="102"/>
                  </a:lnTo>
                  <a:lnTo>
                    <a:pt x="166" y="102"/>
                  </a:lnTo>
                  <a:lnTo>
                    <a:pt x="162" y="98"/>
                  </a:lnTo>
                  <a:lnTo>
                    <a:pt x="162" y="96"/>
                  </a:lnTo>
                  <a:lnTo>
                    <a:pt x="168" y="92"/>
                  </a:lnTo>
                  <a:lnTo>
                    <a:pt x="168" y="92"/>
                  </a:lnTo>
                  <a:lnTo>
                    <a:pt x="168" y="90"/>
                  </a:lnTo>
                  <a:lnTo>
                    <a:pt x="168" y="88"/>
                  </a:lnTo>
                  <a:lnTo>
                    <a:pt x="168" y="88"/>
                  </a:lnTo>
                  <a:lnTo>
                    <a:pt x="166" y="86"/>
                  </a:lnTo>
                  <a:lnTo>
                    <a:pt x="164" y="84"/>
                  </a:lnTo>
                  <a:lnTo>
                    <a:pt x="164" y="84"/>
                  </a:lnTo>
                  <a:lnTo>
                    <a:pt x="164" y="84"/>
                  </a:lnTo>
                  <a:lnTo>
                    <a:pt x="162" y="84"/>
                  </a:lnTo>
                  <a:lnTo>
                    <a:pt x="162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6" y="94"/>
                  </a:lnTo>
                  <a:lnTo>
                    <a:pt x="146" y="94"/>
                  </a:lnTo>
                  <a:lnTo>
                    <a:pt x="146" y="98"/>
                  </a:lnTo>
                  <a:lnTo>
                    <a:pt x="146" y="102"/>
                  </a:lnTo>
                  <a:lnTo>
                    <a:pt x="146" y="102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48" y="114"/>
                  </a:lnTo>
                  <a:lnTo>
                    <a:pt x="148" y="114"/>
                  </a:lnTo>
                  <a:lnTo>
                    <a:pt x="148" y="114"/>
                  </a:lnTo>
                  <a:lnTo>
                    <a:pt x="144" y="114"/>
                  </a:lnTo>
                  <a:lnTo>
                    <a:pt x="144" y="114"/>
                  </a:lnTo>
                  <a:lnTo>
                    <a:pt x="144" y="114"/>
                  </a:lnTo>
                  <a:lnTo>
                    <a:pt x="144" y="114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28" y="110"/>
                  </a:lnTo>
                  <a:lnTo>
                    <a:pt x="128" y="110"/>
                  </a:lnTo>
                  <a:lnTo>
                    <a:pt x="126" y="112"/>
                  </a:lnTo>
                  <a:lnTo>
                    <a:pt x="126" y="112"/>
                  </a:lnTo>
                  <a:lnTo>
                    <a:pt x="124" y="112"/>
                  </a:lnTo>
                  <a:lnTo>
                    <a:pt x="122" y="114"/>
                  </a:lnTo>
                  <a:lnTo>
                    <a:pt x="122" y="114"/>
                  </a:lnTo>
                  <a:lnTo>
                    <a:pt x="114" y="120"/>
                  </a:lnTo>
                  <a:lnTo>
                    <a:pt x="114" y="120"/>
                  </a:lnTo>
                  <a:lnTo>
                    <a:pt x="112" y="120"/>
                  </a:lnTo>
                  <a:lnTo>
                    <a:pt x="110" y="122"/>
                  </a:lnTo>
                  <a:lnTo>
                    <a:pt x="110" y="122"/>
                  </a:lnTo>
                  <a:lnTo>
                    <a:pt x="108" y="130"/>
                  </a:lnTo>
                  <a:lnTo>
                    <a:pt x="108" y="130"/>
                  </a:lnTo>
                  <a:lnTo>
                    <a:pt x="106" y="132"/>
                  </a:lnTo>
                  <a:lnTo>
                    <a:pt x="100" y="134"/>
                  </a:lnTo>
                  <a:lnTo>
                    <a:pt x="100" y="134"/>
                  </a:lnTo>
                  <a:lnTo>
                    <a:pt x="94" y="136"/>
                  </a:lnTo>
                  <a:lnTo>
                    <a:pt x="94" y="138"/>
                  </a:lnTo>
                  <a:lnTo>
                    <a:pt x="90" y="144"/>
                  </a:lnTo>
                  <a:lnTo>
                    <a:pt x="90" y="144"/>
                  </a:lnTo>
                  <a:lnTo>
                    <a:pt x="84" y="150"/>
                  </a:lnTo>
                  <a:lnTo>
                    <a:pt x="84" y="150"/>
                  </a:lnTo>
                  <a:lnTo>
                    <a:pt x="76" y="156"/>
                  </a:lnTo>
                  <a:lnTo>
                    <a:pt x="72" y="160"/>
                  </a:lnTo>
                  <a:lnTo>
                    <a:pt x="72" y="160"/>
                  </a:lnTo>
                  <a:lnTo>
                    <a:pt x="68" y="162"/>
                  </a:lnTo>
                  <a:lnTo>
                    <a:pt x="66" y="168"/>
                  </a:lnTo>
                  <a:lnTo>
                    <a:pt x="66" y="168"/>
                  </a:lnTo>
                  <a:lnTo>
                    <a:pt x="64" y="172"/>
                  </a:lnTo>
                  <a:lnTo>
                    <a:pt x="64" y="178"/>
                  </a:lnTo>
                  <a:lnTo>
                    <a:pt x="64" y="178"/>
                  </a:lnTo>
                  <a:lnTo>
                    <a:pt x="60" y="186"/>
                  </a:lnTo>
                  <a:lnTo>
                    <a:pt x="60" y="186"/>
                  </a:lnTo>
                  <a:lnTo>
                    <a:pt x="58" y="192"/>
                  </a:lnTo>
                  <a:lnTo>
                    <a:pt x="56" y="194"/>
                  </a:lnTo>
                  <a:lnTo>
                    <a:pt x="56" y="194"/>
                  </a:lnTo>
                  <a:lnTo>
                    <a:pt x="50" y="198"/>
                  </a:lnTo>
                  <a:lnTo>
                    <a:pt x="50" y="198"/>
                  </a:lnTo>
                  <a:lnTo>
                    <a:pt x="40" y="204"/>
                  </a:lnTo>
                  <a:lnTo>
                    <a:pt x="40" y="204"/>
                  </a:lnTo>
                  <a:lnTo>
                    <a:pt x="38" y="206"/>
                  </a:lnTo>
                  <a:lnTo>
                    <a:pt x="36" y="210"/>
                  </a:lnTo>
                  <a:lnTo>
                    <a:pt x="36" y="210"/>
                  </a:lnTo>
                  <a:lnTo>
                    <a:pt x="38" y="212"/>
                  </a:lnTo>
                  <a:lnTo>
                    <a:pt x="42" y="214"/>
                  </a:lnTo>
                  <a:lnTo>
                    <a:pt x="42" y="214"/>
                  </a:lnTo>
                  <a:lnTo>
                    <a:pt x="46" y="216"/>
                  </a:lnTo>
                  <a:lnTo>
                    <a:pt x="46" y="216"/>
                  </a:lnTo>
                  <a:lnTo>
                    <a:pt x="46" y="224"/>
                  </a:lnTo>
                  <a:lnTo>
                    <a:pt x="46" y="224"/>
                  </a:lnTo>
                  <a:lnTo>
                    <a:pt x="46" y="228"/>
                  </a:lnTo>
                  <a:lnTo>
                    <a:pt x="46" y="230"/>
                  </a:lnTo>
                  <a:lnTo>
                    <a:pt x="46" y="230"/>
                  </a:lnTo>
                  <a:lnTo>
                    <a:pt x="46" y="230"/>
                  </a:lnTo>
                  <a:lnTo>
                    <a:pt x="52" y="232"/>
                  </a:lnTo>
                  <a:lnTo>
                    <a:pt x="58" y="232"/>
                  </a:lnTo>
                  <a:lnTo>
                    <a:pt x="64" y="236"/>
                  </a:lnTo>
                  <a:lnTo>
                    <a:pt x="68" y="240"/>
                  </a:lnTo>
                  <a:lnTo>
                    <a:pt x="68" y="240"/>
                  </a:lnTo>
                  <a:lnTo>
                    <a:pt x="66" y="244"/>
                  </a:lnTo>
                  <a:lnTo>
                    <a:pt x="66" y="244"/>
                  </a:lnTo>
                  <a:lnTo>
                    <a:pt x="64" y="246"/>
                  </a:lnTo>
                  <a:lnTo>
                    <a:pt x="62" y="248"/>
                  </a:lnTo>
                  <a:lnTo>
                    <a:pt x="62" y="248"/>
                  </a:lnTo>
                  <a:lnTo>
                    <a:pt x="62" y="248"/>
                  </a:lnTo>
                  <a:lnTo>
                    <a:pt x="62" y="248"/>
                  </a:lnTo>
                  <a:lnTo>
                    <a:pt x="62" y="246"/>
                  </a:lnTo>
                  <a:lnTo>
                    <a:pt x="60" y="244"/>
                  </a:lnTo>
                  <a:lnTo>
                    <a:pt x="60" y="244"/>
                  </a:lnTo>
                  <a:lnTo>
                    <a:pt x="60" y="242"/>
                  </a:lnTo>
                  <a:lnTo>
                    <a:pt x="56" y="240"/>
                  </a:lnTo>
                  <a:lnTo>
                    <a:pt x="56" y="240"/>
                  </a:lnTo>
                  <a:lnTo>
                    <a:pt x="56" y="240"/>
                  </a:lnTo>
                  <a:lnTo>
                    <a:pt x="56" y="240"/>
                  </a:lnTo>
                  <a:lnTo>
                    <a:pt x="52" y="240"/>
                  </a:lnTo>
                  <a:lnTo>
                    <a:pt x="52" y="240"/>
                  </a:lnTo>
                  <a:lnTo>
                    <a:pt x="50" y="240"/>
                  </a:lnTo>
                  <a:lnTo>
                    <a:pt x="50" y="240"/>
                  </a:lnTo>
                  <a:lnTo>
                    <a:pt x="50" y="240"/>
                  </a:lnTo>
                  <a:lnTo>
                    <a:pt x="50" y="240"/>
                  </a:lnTo>
                  <a:lnTo>
                    <a:pt x="48" y="240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2" y="238"/>
                  </a:lnTo>
                  <a:lnTo>
                    <a:pt x="42" y="238"/>
                  </a:lnTo>
                  <a:lnTo>
                    <a:pt x="42" y="236"/>
                  </a:lnTo>
                  <a:lnTo>
                    <a:pt x="42" y="236"/>
                  </a:lnTo>
                  <a:lnTo>
                    <a:pt x="44" y="232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2" y="226"/>
                  </a:lnTo>
                  <a:lnTo>
                    <a:pt x="40" y="224"/>
                  </a:lnTo>
                  <a:lnTo>
                    <a:pt x="40" y="224"/>
                  </a:lnTo>
                  <a:lnTo>
                    <a:pt x="38" y="224"/>
                  </a:lnTo>
                  <a:lnTo>
                    <a:pt x="38" y="226"/>
                  </a:lnTo>
                  <a:lnTo>
                    <a:pt x="38" y="226"/>
                  </a:lnTo>
                  <a:lnTo>
                    <a:pt x="38" y="224"/>
                  </a:lnTo>
                  <a:lnTo>
                    <a:pt x="38" y="224"/>
                  </a:lnTo>
                  <a:lnTo>
                    <a:pt x="32" y="220"/>
                  </a:lnTo>
                  <a:lnTo>
                    <a:pt x="32" y="220"/>
                  </a:lnTo>
                  <a:lnTo>
                    <a:pt x="32" y="220"/>
                  </a:lnTo>
                  <a:lnTo>
                    <a:pt x="32" y="220"/>
                  </a:lnTo>
                  <a:lnTo>
                    <a:pt x="30" y="220"/>
                  </a:lnTo>
                  <a:lnTo>
                    <a:pt x="30" y="220"/>
                  </a:lnTo>
                  <a:lnTo>
                    <a:pt x="30" y="218"/>
                  </a:lnTo>
                  <a:lnTo>
                    <a:pt x="30" y="218"/>
                  </a:lnTo>
                  <a:lnTo>
                    <a:pt x="30" y="210"/>
                  </a:lnTo>
                  <a:lnTo>
                    <a:pt x="30" y="210"/>
                  </a:lnTo>
                  <a:lnTo>
                    <a:pt x="32" y="204"/>
                  </a:lnTo>
                  <a:lnTo>
                    <a:pt x="32" y="204"/>
                  </a:lnTo>
                  <a:lnTo>
                    <a:pt x="32" y="196"/>
                  </a:lnTo>
                  <a:lnTo>
                    <a:pt x="32" y="196"/>
                  </a:lnTo>
                  <a:lnTo>
                    <a:pt x="34" y="192"/>
                  </a:lnTo>
                  <a:lnTo>
                    <a:pt x="34" y="192"/>
                  </a:lnTo>
                  <a:lnTo>
                    <a:pt x="28" y="204"/>
                  </a:lnTo>
                  <a:lnTo>
                    <a:pt x="22" y="216"/>
                  </a:lnTo>
                  <a:lnTo>
                    <a:pt x="18" y="230"/>
                  </a:lnTo>
                  <a:lnTo>
                    <a:pt x="18" y="230"/>
                  </a:lnTo>
                  <a:lnTo>
                    <a:pt x="20" y="230"/>
                  </a:lnTo>
                  <a:lnTo>
                    <a:pt x="20" y="230"/>
                  </a:lnTo>
                  <a:lnTo>
                    <a:pt x="20" y="230"/>
                  </a:lnTo>
                  <a:lnTo>
                    <a:pt x="20" y="230"/>
                  </a:lnTo>
                  <a:lnTo>
                    <a:pt x="22" y="230"/>
                  </a:lnTo>
                  <a:lnTo>
                    <a:pt x="24" y="232"/>
                  </a:lnTo>
                  <a:lnTo>
                    <a:pt x="24" y="232"/>
                  </a:lnTo>
                  <a:lnTo>
                    <a:pt x="24" y="240"/>
                  </a:lnTo>
                  <a:lnTo>
                    <a:pt x="24" y="240"/>
                  </a:lnTo>
                  <a:lnTo>
                    <a:pt x="24" y="250"/>
                  </a:lnTo>
                  <a:lnTo>
                    <a:pt x="24" y="250"/>
                  </a:lnTo>
                  <a:lnTo>
                    <a:pt x="24" y="260"/>
                  </a:lnTo>
                  <a:lnTo>
                    <a:pt x="24" y="264"/>
                  </a:lnTo>
                  <a:lnTo>
                    <a:pt x="24" y="264"/>
                  </a:lnTo>
                  <a:lnTo>
                    <a:pt x="22" y="274"/>
                  </a:lnTo>
                  <a:lnTo>
                    <a:pt x="22" y="274"/>
                  </a:lnTo>
                  <a:lnTo>
                    <a:pt x="22" y="280"/>
                  </a:lnTo>
                  <a:lnTo>
                    <a:pt x="24" y="286"/>
                  </a:lnTo>
                  <a:lnTo>
                    <a:pt x="24" y="286"/>
                  </a:lnTo>
                  <a:lnTo>
                    <a:pt x="28" y="290"/>
                  </a:lnTo>
                  <a:lnTo>
                    <a:pt x="28" y="290"/>
                  </a:lnTo>
                  <a:lnTo>
                    <a:pt x="28" y="294"/>
                  </a:lnTo>
                  <a:lnTo>
                    <a:pt x="26" y="294"/>
                  </a:lnTo>
                  <a:lnTo>
                    <a:pt x="26" y="294"/>
                  </a:lnTo>
                  <a:lnTo>
                    <a:pt x="28" y="292"/>
                  </a:lnTo>
                  <a:lnTo>
                    <a:pt x="28" y="292"/>
                  </a:lnTo>
                  <a:lnTo>
                    <a:pt x="34" y="282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8" y="278"/>
                  </a:lnTo>
                  <a:lnTo>
                    <a:pt x="38" y="276"/>
                  </a:lnTo>
                  <a:lnTo>
                    <a:pt x="42" y="276"/>
                  </a:lnTo>
                  <a:lnTo>
                    <a:pt x="42" y="276"/>
                  </a:lnTo>
                  <a:lnTo>
                    <a:pt x="42" y="276"/>
                  </a:lnTo>
                  <a:lnTo>
                    <a:pt x="42" y="276"/>
                  </a:lnTo>
                  <a:lnTo>
                    <a:pt x="48" y="278"/>
                  </a:lnTo>
                  <a:lnTo>
                    <a:pt x="50" y="278"/>
                  </a:lnTo>
                  <a:lnTo>
                    <a:pt x="50" y="278"/>
                  </a:lnTo>
                  <a:lnTo>
                    <a:pt x="50" y="280"/>
                  </a:lnTo>
                  <a:lnTo>
                    <a:pt x="50" y="284"/>
                  </a:lnTo>
                  <a:lnTo>
                    <a:pt x="50" y="286"/>
                  </a:lnTo>
                  <a:lnTo>
                    <a:pt x="50" y="286"/>
                  </a:lnTo>
                  <a:lnTo>
                    <a:pt x="50" y="286"/>
                  </a:lnTo>
                  <a:lnTo>
                    <a:pt x="52" y="286"/>
                  </a:lnTo>
                  <a:lnTo>
                    <a:pt x="52" y="286"/>
                  </a:lnTo>
                  <a:lnTo>
                    <a:pt x="58" y="286"/>
                  </a:lnTo>
                  <a:lnTo>
                    <a:pt x="58" y="286"/>
                  </a:lnTo>
                  <a:lnTo>
                    <a:pt x="64" y="284"/>
                  </a:lnTo>
                  <a:lnTo>
                    <a:pt x="64" y="284"/>
                  </a:lnTo>
                  <a:lnTo>
                    <a:pt x="64" y="284"/>
                  </a:lnTo>
                  <a:lnTo>
                    <a:pt x="64" y="284"/>
                  </a:lnTo>
                  <a:lnTo>
                    <a:pt x="68" y="286"/>
                  </a:lnTo>
                  <a:lnTo>
                    <a:pt x="70" y="288"/>
                  </a:lnTo>
                  <a:lnTo>
                    <a:pt x="70" y="288"/>
                  </a:lnTo>
                  <a:lnTo>
                    <a:pt x="72" y="294"/>
                  </a:lnTo>
                  <a:lnTo>
                    <a:pt x="74" y="300"/>
                  </a:lnTo>
                  <a:lnTo>
                    <a:pt x="74" y="300"/>
                  </a:lnTo>
                  <a:lnTo>
                    <a:pt x="76" y="302"/>
                  </a:lnTo>
                  <a:lnTo>
                    <a:pt x="78" y="308"/>
                  </a:lnTo>
                  <a:lnTo>
                    <a:pt x="78" y="308"/>
                  </a:lnTo>
                  <a:lnTo>
                    <a:pt x="80" y="310"/>
                  </a:lnTo>
                  <a:lnTo>
                    <a:pt x="82" y="312"/>
                  </a:lnTo>
                  <a:lnTo>
                    <a:pt x="88" y="314"/>
                  </a:lnTo>
                  <a:lnTo>
                    <a:pt x="88" y="314"/>
                  </a:lnTo>
                  <a:lnTo>
                    <a:pt x="98" y="316"/>
                  </a:lnTo>
                  <a:lnTo>
                    <a:pt x="98" y="316"/>
                  </a:lnTo>
                  <a:lnTo>
                    <a:pt x="100" y="318"/>
                  </a:lnTo>
                  <a:lnTo>
                    <a:pt x="100" y="320"/>
                  </a:lnTo>
                  <a:lnTo>
                    <a:pt x="104" y="322"/>
                  </a:lnTo>
                  <a:lnTo>
                    <a:pt x="104" y="322"/>
                  </a:lnTo>
                  <a:lnTo>
                    <a:pt x="106" y="324"/>
                  </a:lnTo>
                  <a:lnTo>
                    <a:pt x="108" y="326"/>
                  </a:lnTo>
                  <a:lnTo>
                    <a:pt x="108" y="332"/>
                  </a:lnTo>
                  <a:lnTo>
                    <a:pt x="108" y="332"/>
                  </a:lnTo>
                  <a:lnTo>
                    <a:pt x="110" y="336"/>
                  </a:lnTo>
                  <a:lnTo>
                    <a:pt x="110" y="342"/>
                  </a:lnTo>
                  <a:lnTo>
                    <a:pt x="110" y="342"/>
                  </a:lnTo>
                  <a:lnTo>
                    <a:pt x="108" y="344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120" y="350"/>
                  </a:lnTo>
                  <a:lnTo>
                    <a:pt x="120" y="350"/>
                  </a:lnTo>
                  <a:lnTo>
                    <a:pt x="120" y="352"/>
                  </a:lnTo>
                  <a:lnTo>
                    <a:pt x="120" y="354"/>
                  </a:lnTo>
                  <a:lnTo>
                    <a:pt x="124" y="356"/>
                  </a:lnTo>
                  <a:lnTo>
                    <a:pt x="124" y="356"/>
                  </a:lnTo>
                  <a:lnTo>
                    <a:pt x="136" y="362"/>
                  </a:lnTo>
                  <a:lnTo>
                    <a:pt x="136" y="362"/>
                  </a:lnTo>
                  <a:lnTo>
                    <a:pt x="136" y="364"/>
                  </a:lnTo>
                  <a:lnTo>
                    <a:pt x="136" y="366"/>
                  </a:lnTo>
                  <a:lnTo>
                    <a:pt x="136" y="366"/>
                  </a:lnTo>
                  <a:lnTo>
                    <a:pt x="138" y="368"/>
                  </a:lnTo>
                  <a:lnTo>
                    <a:pt x="138" y="368"/>
                  </a:lnTo>
                  <a:lnTo>
                    <a:pt x="140" y="368"/>
                  </a:lnTo>
                  <a:lnTo>
                    <a:pt x="140" y="368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54" y="368"/>
                  </a:lnTo>
                  <a:lnTo>
                    <a:pt x="156" y="368"/>
                  </a:lnTo>
                  <a:lnTo>
                    <a:pt x="156" y="368"/>
                  </a:lnTo>
                  <a:lnTo>
                    <a:pt x="160" y="374"/>
                  </a:lnTo>
                  <a:lnTo>
                    <a:pt x="162" y="376"/>
                  </a:lnTo>
                  <a:lnTo>
                    <a:pt x="166" y="380"/>
                  </a:lnTo>
                  <a:lnTo>
                    <a:pt x="166" y="380"/>
                  </a:lnTo>
                  <a:lnTo>
                    <a:pt x="180" y="388"/>
                  </a:lnTo>
                  <a:lnTo>
                    <a:pt x="180" y="388"/>
                  </a:lnTo>
                  <a:lnTo>
                    <a:pt x="184" y="390"/>
                  </a:lnTo>
                  <a:lnTo>
                    <a:pt x="184" y="390"/>
                  </a:lnTo>
                  <a:lnTo>
                    <a:pt x="184" y="394"/>
                  </a:lnTo>
                  <a:lnTo>
                    <a:pt x="184" y="394"/>
                  </a:lnTo>
                  <a:lnTo>
                    <a:pt x="182" y="402"/>
                  </a:lnTo>
                  <a:lnTo>
                    <a:pt x="180" y="408"/>
                  </a:lnTo>
                  <a:lnTo>
                    <a:pt x="180" y="408"/>
                  </a:lnTo>
                  <a:lnTo>
                    <a:pt x="174" y="416"/>
                  </a:lnTo>
                  <a:lnTo>
                    <a:pt x="170" y="422"/>
                  </a:lnTo>
                  <a:lnTo>
                    <a:pt x="170" y="422"/>
                  </a:lnTo>
                  <a:lnTo>
                    <a:pt x="166" y="428"/>
                  </a:lnTo>
                  <a:lnTo>
                    <a:pt x="166" y="430"/>
                  </a:lnTo>
                  <a:lnTo>
                    <a:pt x="168" y="434"/>
                  </a:lnTo>
                  <a:lnTo>
                    <a:pt x="168" y="434"/>
                  </a:lnTo>
                  <a:lnTo>
                    <a:pt x="170" y="440"/>
                  </a:lnTo>
                  <a:lnTo>
                    <a:pt x="172" y="446"/>
                  </a:lnTo>
                  <a:lnTo>
                    <a:pt x="172" y="446"/>
                  </a:lnTo>
                  <a:lnTo>
                    <a:pt x="172" y="452"/>
                  </a:lnTo>
                  <a:lnTo>
                    <a:pt x="172" y="460"/>
                  </a:lnTo>
                  <a:lnTo>
                    <a:pt x="172" y="460"/>
                  </a:lnTo>
                  <a:lnTo>
                    <a:pt x="166" y="470"/>
                  </a:lnTo>
                  <a:lnTo>
                    <a:pt x="166" y="470"/>
                  </a:lnTo>
                  <a:lnTo>
                    <a:pt x="170" y="472"/>
                  </a:lnTo>
                  <a:lnTo>
                    <a:pt x="170" y="474"/>
                  </a:lnTo>
                  <a:lnTo>
                    <a:pt x="168" y="478"/>
                  </a:lnTo>
                  <a:lnTo>
                    <a:pt x="168" y="478"/>
                  </a:lnTo>
                  <a:lnTo>
                    <a:pt x="160" y="484"/>
                  </a:lnTo>
                  <a:lnTo>
                    <a:pt x="154" y="488"/>
                  </a:lnTo>
                  <a:lnTo>
                    <a:pt x="154" y="488"/>
                  </a:lnTo>
                  <a:lnTo>
                    <a:pt x="148" y="492"/>
                  </a:lnTo>
                  <a:lnTo>
                    <a:pt x="144" y="496"/>
                  </a:lnTo>
                  <a:lnTo>
                    <a:pt x="144" y="496"/>
                  </a:lnTo>
                  <a:lnTo>
                    <a:pt x="144" y="512"/>
                  </a:lnTo>
                  <a:lnTo>
                    <a:pt x="144" y="512"/>
                  </a:lnTo>
                  <a:lnTo>
                    <a:pt x="138" y="526"/>
                  </a:lnTo>
                  <a:lnTo>
                    <a:pt x="136" y="534"/>
                  </a:lnTo>
                  <a:lnTo>
                    <a:pt x="136" y="538"/>
                  </a:lnTo>
                  <a:lnTo>
                    <a:pt x="136" y="540"/>
                  </a:lnTo>
                  <a:lnTo>
                    <a:pt x="136" y="540"/>
                  </a:lnTo>
                  <a:lnTo>
                    <a:pt x="140" y="548"/>
                  </a:lnTo>
                  <a:lnTo>
                    <a:pt x="140" y="554"/>
                  </a:lnTo>
                  <a:lnTo>
                    <a:pt x="140" y="554"/>
                  </a:lnTo>
                  <a:lnTo>
                    <a:pt x="138" y="558"/>
                  </a:lnTo>
                  <a:lnTo>
                    <a:pt x="136" y="560"/>
                  </a:lnTo>
                  <a:lnTo>
                    <a:pt x="136" y="560"/>
                  </a:lnTo>
                  <a:lnTo>
                    <a:pt x="134" y="562"/>
                  </a:lnTo>
                  <a:lnTo>
                    <a:pt x="132" y="562"/>
                  </a:lnTo>
                  <a:lnTo>
                    <a:pt x="130" y="564"/>
                  </a:lnTo>
                  <a:lnTo>
                    <a:pt x="132" y="568"/>
                  </a:lnTo>
                  <a:lnTo>
                    <a:pt x="132" y="568"/>
                  </a:lnTo>
                  <a:lnTo>
                    <a:pt x="142" y="582"/>
                  </a:lnTo>
                  <a:lnTo>
                    <a:pt x="142" y="582"/>
                  </a:lnTo>
                  <a:lnTo>
                    <a:pt x="144" y="586"/>
                  </a:lnTo>
                  <a:lnTo>
                    <a:pt x="146" y="592"/>
                  </a:lnTo>
                  <a:lnTo>
                    <a:pt x="146" y="592"/>
                  </a:lnTo>
                  <a:lnTo>
                    <a:pt x="150" y="598"/>
                  </a:lnTo>
                  <a:lnTo>
                    <a:pt x="154" y="604"/>
                  </a:lnTo>
                  <a:lnTo>
                    <a:pt x="154" y="604"/>
                  </a:lnTo>
                  <a:lnTo>
                    <a:pt x="160" y="608"/>
                  </a:lnTo>
                  <a:lnTo>
                    <a:pt x="162" y="610"/>
                  </a:lnTo>
                  <a:lnTo>
                    <a:pt x="164" y="612"/>
                  </a:lnTo>
                  <a:lnTo>
                    <a:pt x="164" y="612"/>
                  </a:lnTo>
                  <a:lnTo>
                    <a:pt x="166" y="618"/>
                  </a:lnTo>
                  <a:lnTo>
                    <a:pt x="166" y="620"/>
                  </a:lnTo>
                  <a:lnTo>
                    <a:pt x="166" y="620"/>
                  </a:lnTo>
                  <a:lnTo>
                    <a:pt x="166" y="620"/>
                  </a:lnTo>
                  <a:lnTo>
                    <a:pt x="162" y="618"/>
                  </a:lnTo>
                  <a:lnTo>
                    <a:pt x="162" y="618"/>
                  </a:lnTo>
                  <a:lnTo>
                    <a:pt x="156" y="614"/>
                  </a:lnTo>
                  <a:lnTo>
                    <a:pt x="148" y="608"/>
                  </a:lnTo>
                  <a:lnTo>
                    <a:pt x="148" y="608"/>
                  </a:lnTo>
                  <a:lnTo>
                    <a:pt x="140" y="602"/>
                  </a:lnTo>
                  <a:lnTo>
                    <a:pt x="134" y="600"/>
                  </a:lnTo>
                  <a:lnTo>
                    <a:pt x="130" y="598"/>
                  </a:lnTo>
                  <a:lnTo>
                    <a:pt x="126" y="596"/>
                  </a:lnTo>
                  <a:lnTo>
                    <a:pt x="126" y="596"/>
                  </a:lnTo>
                  <a:lnTo>
                    <a:pt x="126" y="594"/>
                  </a:lnTo>
                  <a:lnTo>
                    <a:pt x="126" y="594"/>
                  </a:lnTo>
                  <a:lnTo>
                    <a:pt x="124" y="596"/>
                  </a:lnTo>
                  <a:lnTo>
                    <a:pt x="124" y="596"/>
                  </a:lnTo>
                  <a:lnTo>
                    <a:pt x="124" y="598"/>
                  </a:lnTo>
                  <a:lnTo>
                    <a:pt x="124" y="598"/>
                  </a:lnTo>
                  <a:lnTo>
                    <a:pt x="120" y="584"/>
                  </a:lnTo>
                  <a:lnTo>
                    <a:pt x="120" y="584"/>
                  </a:lnTo>
                  <a:lnTo>
                    <a:pt x="112" y="570"/>
                  </a:lnTo>
                  <a:lnTo>
                    <a:pt x="108" y="562"/>
                  </a:lnTo>
                  <a:lnTo>
                    <a:pt x="104" y="554"/>
                  </a:lnTo>
                  <a:lnTo>
                    <a:pt x="104" y="554"/>
                  </a:lnTo>
                  <a:lnTo>
                    <a:pt x="102" y="552"/>
                  </a:lnTo>
                  <a:lnTo>
                    <a:pt x="96" y="542"/>
                  </a:lnTo>
                  <a:lnTo>
                    <a:pt x="96" y="542"/>
                  </a:lnTo>
                  <a:lnTo>
                    <a:pt x="92" y="534"/>
                  </a:lnTo>
                  <a:lnTo>
                    <a:pt x="88" y="528"/>
                  </a:lnTo>
                  <a:lnTo>
                    <a:pt x="88" y="528"/>
                  </a:lnTo>
                  <a:lnTo>
                    <a:pt x="84" y="526"/>
                  </a:lnTo>
                  <a:lnTo>
                    <a:pt x="82" y="524"/>
                  </a:lnTo>
                  <a:lnTo>
                    <a:pt x="82" y="524"/>
                  </a:lnTo>
                  <a:lnTo>
                    <a:pt x="82" y="524"/>
                  </a:lnTo>
                  <a:lnTo>
                    <a:pt x="82" y="524"/>
                  </a:lnTo>
                  <a:lnTo>
                    <a:pt x="82" y="524"/>
                  </a:lnTo>
                  <a:lnTo>
                    <a:pt x="82" y="524"/>
                  </a:lnTo>
                  <a:lnTo>
                    <a:pt x="80" y="524"/>
                  </a:lnTo>
                  <a:lnTo>
                    <a:pt x="78" y="516"/>
                  </a:lnTo>
                  <a:lnTo>
                    <a:pt x="78" y="516"/>
                  </a:lnTo>
                  <a:lnTo>
                    <a:pt x="76" y="508"/>
                  </a:lnTo>
                  <a:lnTo>
                    <a:pt x="74" y="506"/>
                  </a:lnTo>
                  <a:lnTo>
                    <a:pt x="72" y="502"/>
                  </a:lnTo>
                  <a:lnTo>
                    <a:pt x="70" y="492"/>
                  </a:lnTo>
                  <a:lnTo>
                    <a:pt x="70" y="492"/>
                  </a:lnTo>
                  <a:lnTo>
                    <a:pt x="68" y="482"/>
                  </a:lnTo>
                  <a:lnTo>
                    <a:pt x="68" y="476"/>
                  </a:lnTo>
                  <a:lnTo>
                    <a:pt x="68" y="472"/>
                  </a:lnTo>
                  <a:lnTo>
                    <a:pt x="64" y="466"/>
                  </a:lnTo>
                  <a:lnTo>
                    <a:pt x="64" y="466"/>
                  </a:lnTo>
                  <a:lnTo>
                    <a:pt x="54" y="460"/>
                  </a:lnTo>
                  <a:lnTo>
                    <a:pt x="52" y="458"/>
                  </a:lnTo>
                  <a:lnTo>
                    <a:pt x="50" y="456"/>
                  </a:lnTo>
                  <a:lnTo>
                    <a:pt x="50" y="456"/>
                  </a:lnTo>
                  <a:lnTo>
                    <a:pt x="50" y="452"/>
                  </a:lnTo>
                  <a:lnTo>
                    <a:pt x="44" y="440"/>
                  </a:lnTo>
                  <a:lnTo>
                    <a:pt x="44" y="440"/>
                  </a:lnTo>
                  <a:lnTo>
                    <a:pt x="30" y="420"/>
                  </a:lnTo>
                  <a:lnTo>
                    <a:pt x="24" y="410"/>
                  </a:lnTo>
                  <a:lnTo>
                    <a:pt x="24" y="402"/>
                  </a:lnTo>
                  <a:lnTo>
                    <a:pt x="24" y="392"/>
                  </a:lnTo>
                  <a:lnTo>
                    <a:pt x="24" y="392"/>
                  </a:lnTo>
                  <a:lnTo>
                    <a:pt x="24" y="362"/>
                  </a:lnTo>
                  <a:lnTo>
                    <a:pt x="24" y="362"/>
                  </a:lnTo>
                  <a:lnTo>
                    <a:pt x="22" y="360"/>
                  </a:lnTo>
                  <a:lnTo>
                    <a:pt x="18" y="356"/>
                  </a:lnTo>
                  <a:lnTo>
                    <a:pt x="14" y="348"/>
                  </a:lnTo>
                  <a:lnTo>
                    <a:pt x="14" y="342"/>
                  </a:lnTo>
                  <a:lnTo>
                    <a:pt x="16" y="338"/>
                  </a:lnTo>
                  <a:lnTo>
                    <a:pt x="16" y="338"/>
                  </a:lnTo>
                  <a:lnTo>
                    <a:pt x="20" y="326"/>
                  </a:lnTo>
                  <a:lnTo>
                    <a:pt x="20" y="322"/>
                  </a:lnTo>
                  <a:lnTo>
                    <a:pt x="20" y="322"/>
                  </a:lnTo>
                  <a:lnTo>
                    <a:pt x="16" y="318"/>
                  </a:lnTo>
                  <a:lnTo>
                    <a:pt x="12" y="312"/>
                  </a:lnTo>
                  <a:lnTo>
                    <a:pt x="12" y="312"/>
                  </a:lnTo>
                  <a:lnTo>
                    <a:pt x="8" y="308"/>
                  </a:lnTo>
                  <a:lnTo>
                    <a:pt x="6" y="304"/>
                  </a:lnTo>
                  <a:lnTo>
                    <a:pt x="6" y="304"/>
                  </a:lnTo>
                  <a:lnTo>
                    <a:pt x="4" y="294"/>
                  </a:lnTo>
                  <a:lnTo>
                    <a:pt x="4" y="294"/>
                  </a:lnTo>
                  <a:lnTo>
                    <a:pt x="4" y="292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0" y="308"/>
                  </a:lnTo>
                  <a:lnTo>
                    <a:pt x="0" y="348"/>
                  </a:lnTo>
                  <a:lnTo>
                    <a:pt x="2" y="374"/>
                  </a:lnTo>
                  <a:lnTo>
                    <a:pt x="8" y="404"/>
                  </a:lnTo>
                  <a:lnTo>
                    <a:pt x="14" y="438"/>
                  </a:lnTo>
                  <a:lnTo>
                    <a:pt x="26" y="470"/>
                  </a:lnTo>
                  <a:lnTo>
                    <a:pt x="40" y="506"/>
                  </a:lnTo>
                  <a:lnTo>
                    <a:pt x="50" y="522"/>
                  </a:lnTo>
                  <a:lnTo>
                    <a:pt x="60" y="540"/>
                  </a:lnTo>
                  <a:lnTo>
                    <a:pt x="72" y="556"/>
                  </a:lnTo>
                  <a:lnTo>
                    <a:pt x="84" y="572"/>
                  </a:lnTo>
                  <a:lnTo>
                    <a:pt x="98" y="588"/>
                  </a:lnTo>
                  <a:lnTo>
                    <a:pt x="114" y="604"/>
                  </a:lnTo>
                  <a:lnTo>
                    <a:pt x="132" y="618"/>
                  </a:lnTo>
                  <a:lnTo>
                    <a:pt x="152" y="630"/>
                  </a:lnTo>
                  <a:lnTo>
                    <a:pt x="172" y="642"/>
                  </a:lnTo>
                  <a:lnTo>
                    <a:pt x="194" y="654"/>
                  </a:lnTo>
                  <a:lnTo>
                    <a:pt x="220" y="664"/>
                  </a:lnTo>
                  <a:lnTo>
                    <a:pt x="246" y="672"/>
                  </a:lnTo>
                  <a:lnTo>
                    <a:pt x="274" y="680"/>
                  </a:lnTo>
                  <a:lnTo>
                    <a:pt x="306" y="686"/>
                  </a:lnTo>
                  <a:lnTo>
                    <a:pt x="306" y="686"/>
                  </a:lnTo>
                  <a:lnTo>
                    <a:pt x="270" y="676"/>
                  </a:lnTo>
                  <a:lnTo>
                    <a:pt x="242" y="668"/>
                  </a:lnTo>
                  <a:lnTo>
                    <a:pt x="232" y="662"/>
                  </a:lnTo>
                  <a:lnTo>
                    <a:pt x="224" y="656"/>
                  </a:lnTo>
                  <a:lnTo>
                    <a:pt x="224" y="656"/>
                  </a:lnTo>
                  <a:lnTo>
                    <a:pt x="220" y="654"/>
                  </a:lnTo>
                  <a:lnTo>
                    <a:pt x="220" y="654"/>
                  </a:lnTo>
                  <a:lnTo>
                    <a:pt x="220" y="646"/>
                  </a:lnTo>
                  <a:lnTo>
                    <a:pt x="220" y="640"/>
                  </a:lnTo>
                  <a:lnTo>
                    <a:pt x="222" y="638"/>
                  </a:lnTo>
                  <a:lnTo>
                    <a:pt x="222" y="638"/>
                  </a:lnTo>
                  <a:lnTo>
                    <a:pt x="228" y="640"/>
                  </a:lnTo>
                  <a:lnTo>
                    <a:pt x="228" y="640"/>
                  </a:lnTo>
                  <a:lnTo>
                    <a:pt x="232" y="638"/>
                  </a:lnTo>
                  <a:lnTo>
                    <a:pt x="236" y="636"/>
                  </a:lnTo>
                  <a:lnTo>
                    <a:pt x="236" y="636"/>
                  </a:lnTo>
                  <a:lnTo>
                    <a:pt x="246" y="628"/>
                  </a:lnTo>
                  <a:lnTo>
                    <a:pt x="246" y="634"/>
                  </a:lnTo>
                  <a:lnTo>
                    <a:pt x="246" y="634"/>
                  </a:lnTo>
                  <a:lnTo>
                    <a:pt x="246" y="634"/>
                  </a:lnTo>
                  <a:lnTo>
                    <a:pt x="246" y="634"/>
                  </a:lnTo>
                  <a:lnTo>
                    <a:pt x="256" y="632"/>
                  </a:lnTo>
                  <a:lnTo>
                    <a:pt x="256" y="632"/>
                  </a:lnTo>
                  <a:lnTo>
                    <a:pt x="272" y="632"/>
                  </a:lnTo>
                  <a:lnTo>
                    <a:pt x="278" y="630"/>
                  </a:lnTo>
                  <a:lnTo>
                    <a:pt x="278" y="630"/>
                  </a:lnTo>
                  <a:lnTo>
                    <a:pt x="284" y="624"/>
                  </a:lnTo>
                  <a:lnTo>
                    <a:pt x="288" y="622"/>
                  </a:lnTo>
                  <a:lnTo>
                    <a:pt x="290" y="620"/>
                  </a:lnTo>
                  <a:lnTo>
                    <a:pt x="290" y="620"/>
                  </a:lnTo>
                  <a:lnTo>
                    <a:pt x="294" y="622"/>
                  </a:lnTo>
                  <a:lnTo>
                    <a:pt x="294" y="622"/>
                  </a:lnTo>
                  <a:lnTo>
                    <a:pt x="294" y="626"/>
                  </a:lnTo>
                  <a:lnTo>
                    <a:pt x="294" y="628"/>
                  </a:lnTo>
                  <a:lnTo>
                    <a:pt x="296" y="630"/>
                  </a:lnTo>
                  <a:lnTo>
                    <a:pt x="296" y="630"/>
                  </a:lnTo>
                  <a:lnTo>
                    <a:pt x="302" y="630"/>
                  </a:lnTo>
                  <a:lnTo>
                    <a:pt x="302" y="630"/>
                  </a:lnTo>
                  <a:lnTo>
                    <a:pt x="312" y="630"/>
                  </a:lnTo>
                  <a:lnTo>
                    <a:pt x="318" y="628"/>
                  </a:lnTo>
                  <a:lnTo>
                    <a:pt x="318" y="628"/>
                  </a:lnTo>
                  <a:lnTo>
                    <a:pt x="332" y="628"/>
                  </a:lnTo>
                  <a:lnTo>
                    <a:pt x="332" y="628"/>
                  </a:lnTo>
                  <a:lnTo>
                    <a:pt x="340" y="628"/>
                  </a:lnTo>
                  <a:lnTo>
                    <a:pt x="344" y="628"/>
                  </a:lnTo>
                  <a:lnTo>
                    <a:pt x="344" y="628"/>
                  </a:lnTo>
                  <a:lnTo>
                    <a:pt x="346" y="624"/>
                  </a:lnTo>
                  <a:lnTo>
                    <a:pt x="348" y="622"/>
                  </a:lnTo>
                  <a:lnTo>
                    <a:pt x="350" y="622"/>
                  </a:lnTo>
                  <a:lnTo>
                    <a:pt x="350" y="622"/>
                  </a:lnTo>
                  <a:lnTo>
                    <a:pt x="350" y="622"/>
                  </a:lnTo>
                  <a:lnTo>
                    <a:pt x="350" y="622"/>
                  </a:lnTo>
                  <a:lnTo>
                    <a:pt x="352" y="622"/>
                  </a:lnTo>
                  <a:lnTo>
                    <a:pt x="354" y="626"/>
                  </a:lnTo>
                  <a:lnTo>
                    <a:pt x="356" y="628"/>
                  </a:lnTo>
                  <a:lnTo>
                    <a:pt x="344" y="636"/>
                  </a:lnTo>
                  <a:lnTo>
                    <a:pt x="332" y="644"/>
                  </a:lnTo>
                  <a:lnTo>
                    <a:pt x="332" y="644"/>
                  </a:lnTo>
                  <a:lnTo>
                    <a:pt x="330" y="646"/>
                  </a:lnTo>
                  <a:lnTo>
                    <a:pt x="328" y="648"/>
                  </a:lnTo>
                  <a:lnTo>
                    <a:pt x="330" y="650"/>
                  </a:lnTo>
                  <a:lnTo>
                    <a:pt x="330" y="650"/>
                  </a:lnTo>
                  <a:lnTo>
                    <a:pt x="336" y="650"/>
                  </a:lnTo>
                  <a:lnTo>
                    <a:pt x="344" y="652"/>
                  </a:lnTo>
                  <a:lnTo>
                    <a:pt x="344" y="652"/>
                  </a:lnTo>
                  <a:lnTo>
                    <a:pt x="352" y="656"/>
                  </a:lnTo>
                  <a:lnTo>
                    <a:pt x="358" y="658"/>
                  </a:lnTo>
                  <a:lnTo>
                    <a:pt x="362" y="658"/>
                  </a:lnTo>
                  <a:lnTo>
                    <a:pt x="362" y="658"/>
                  </a:lnTo>
                  <a:lnTo>
                    <a:pt x="364" y="658"/>
                  </a:lnTo>
                  <a:lnTo>
                    <a:pt x="366" y="656"/>
                  </a:lnTo>
                  <a:lnTo>
                    <a:pt x="366" y="656"/>
                  </a:lnTo>
                  <a:lnTo>
                    <a:pt x="372" y="644"/>
                  </a:lnTo>
                  <a:lnTo>
                    <a:pt x="372" y="644"/>
                  </a:lnTo>
                  <a:lnTo>
                    <a:pt x="376" y="638"/>
                  </a:lnTo>
                  <a:lnTo>
                    <a:pt x="376" y="636"/>
                  </a:lnTo>
                  <a:lnTo>
                    <a:pt x="380" y="636"/>
                  </a:lnTo>
                  <a:lnTo>
                    <a:pt x="380" y="636"/>
                  </a:lnTo>
                  <a:lnTo>
                    <a:pt x="392" y="638"/>
                  </a:lnTo>
                  <a:lnTo>
                    <a:pt x="386" y="648"/>
                  </a:lnTo>
                  <a:lnTo>
                    <a:pt x="386" y="648"/>
                  </a:lnTo>
                  <a:lnTo>
                    <a:pt x="400" y="648"/>
                  </a:lnTo>
                  <a:lnTo>
                    <a:pt x="400" y="648"/>
                  </a:lnTo>
                  <a:lnTo>
                    <a:pt x="404" y="648"/>
                  </a:lnTo>
                  <a:lnTo>
                    <a:pt x="406" y="650"/>
                  </a:lnTo>
                  <a:lnTo>
                    <a:pt x="406" y="650"/>
                  </a:lnTo>
                  <a:lnTo>
                    <a:pt x="410" y="648"/>
                  </a:lnTo>
                  <a:lnTo>
                    <a:pt x="410" y="648"/>
                  </a:lnTo>
                  <a:lnTo>
                    <a:pt x="416" y="644"/>
                  </a:lnTo>
                  <a:lnTo>
                    <a:pt x="422" y="642"/>
                  </a:lnTo>
                  <a:lnTo>
                    <a:pt x="422" y="642"/>
                  </a:lnTo>
                  <a:lnTo>
                    <a:pt x="438" y="640"/>
                  </a:lnTo>
                  <a:lnTo>
                    <a:pt x="438" y="640"/>
                  </a:lnTo>
                  <a:lnTo>
                    <a:pt x="440" y="640"/>
                  </a:lnTo>
                  <a:lnTo>
                    <a:pt x="440" y="640"/>
                  </a:lnTo>
                  <a:lnTo>
                    <a:pt x="448" y="640"/>
                  </a:lnTo>
                  <a:lnTo>
                    <a:pt x="448" y="640"/>
                  </a:lnTo>
                  <a:lnTo>
                    <a:pt x="456" y="644"/>
                  </a:lnTo>
                  <a:lnTo>
                    <a:pt x="464" y="648"/>
                  </a:lnTo>
                  <a:lnTo>
                    <a:pt x="464" y="648"/>
                  </a:lnTo>
                  <a:lnTo>
                    <a:pt x="466" y="648"/>
                  </a:lnTo>
                  <a:lnTo>
                    <a:pt x="466" y="648"/>
                  </a:lnTo>
                  <a:lnTo>
                    <a:pt x="476" y="648"/>
                  </a:lnTo>
                  <a:lnTo>
                    <a:pt x="476" y="648"/>
                  </a:lnTo>
                  <a:lnTo>
                    <a:pt x="476" y="648"/>
                  </a:lnTo>
                  <a:lnTo>
                    <a:pt x="476" y="648"/>
                  </a:lnTo>
                  <a:lnTo>
                    <a:pt x="482" y="648"/>
                  </a:lnTo>
                  <a:lnTo>
                    <a:pt x="482" y="648"/>
                  </a:lnTo>
                  <a:lnTo>
                    <a:pt x="476" y="654"/>
                  </a:lnTo>
                  <a:lnTo>
                    <a:pt x="466" y="658"/>
                  </a:lnTo>
                  <a:lnTo>
                    <a:pt x="452" y="666"/>
                  </a:lnTo>
                  <a:lnTo>
                    <a:pt x="436" y="672"/>
                  </a:lnTo>
                  <a:lnTo>
                    <a:pt x="414" y="678"/>
                  </a:lnTo>
                  <a:lnTo>
                    <a:pt x="388" y="684"/>
                  </a:lnTo>
                  <a:lnTo>
                    <a:pt x="358" y="686"/>
                  </a:lnTo>
                  <a:lnTo>
                    <a:pt x="358" y="686"/>
                  </a:lnTo>
                  <a:lnTo>
                    <a:pt x="362" y="686"/>
                  </a:lnTo>
                  <a:lnTo>
                    <a:pt x="362" y="686"/>
                  </a:lnTo>
                  <a:lnTo>
                    <a:pt x="382" y="684"/>
                  </a:lnTo>
                  <a:lnTo>
                    <a:pt x="416" y="680"/>
                  </a:lnTo>
                  <a:lnTo>
                    <a:pt x="436" y="676"/>
                  </a:lnTo>
                  <a:lnTo>
                    <a:pt x="458" y="670"/>
                  </a:lnTo>
                  <a:lnTo>
                    <a:pt x="482" y="660"/>
                  </a:lnTo>
                  <a:lnTo>
                    <a:pt x="508" y="650"/>
                  </a:lnTo>
                  <a:lnTo>
                    <a:pt x="508" y="650"/>
                  </a:lnTo>
                  <a:lnTo>
                    <a:pt x="526" y="640"/>
                  </a:lnTo>
                  <a:lnTo>
                    <a:pt x="546" y="628"/>
                  </a:lnTo>
                  <a:lnTo>
                    <a:pt x="564" y="614"/>
                  </a:lnTo>
                  <a:lnTo>
                    <a:pt x="584" y="598"/>
                  </a:lnTo>
                  <a:lnTo>
                    <a:pt x="602" y="580"/>
                  </a:lnTo>
                  <a:lnTo>
                    <a:pt x="620" y="560"/>
                  </a:lnTo>
                  <a:lnTo>
                    <a:pt x="636" y="536"/>
                  </a:lnTo>
                  <a:lnTo>
                    <a:pt x="652" y="510"/>
                  </a:lnTo>
                  <a:lnTo>
                    <a:pt x="652" y="510"/>
                  </a:lnTo>
                  <a:lnTo>
                    <a:pt x="666" y="486"/>
                  </a:lnTo>
                  <a:lnTo>
                    <a:pt x="678" y="460"/>
                  </a:lnTo>
                  <a:lnTo>
                    <a:pt x="686" y="432"/>
                  </a:lnTo>
                  <a:lnTo>
                    <a:pt x="694" y="406"/>
                  </a:lnTo>
                  <a:lnTo>
                    <a:pt x="698" y="380"/>
                  </a:lnTo>
                  <a:lnTo>
                    <a:pt x="700" y="352"/>
                  </a:lnTo>
                  <a:lnTo>
                    <a:pt x="700" y="326"/>
                  </a:lnTo>
                  <a:lnTo>
                    <a:pt x="698" y="298"/>
                  </a:lnTo>
                  <a:lnTo>
                    <a:pt x="694" y="272"/>
                  </a:lnTo>
                  <a:lnTo>
                    <a:pt x="686" y="246"/>
                  </a:lnTo>
                  <a:lnTo>
                    <a:pt x="678" y="222"/>
                  </a:lnTo>
                  <a:lnTo>
                    <a:pt x="668" y="196"/>
                  </a:lnTo>
                  <a:lnTo>
                    <a:pt x="654" y="172"/>
                  </a:lnTo>
                  <a:lnTo>
                    <a:pt x="640" y="148"/>
                  </a:lnTo>
                  <a:lnTo>
                    <a:pt x="622" y="126"/>
                  </a:lnTo>
                  <a:lnTo>
                    <a:pt x="602" y="106"/>
                  </a:lnTo>
                  <a:lnTo>
                    <a:pt x="602" y="106"/>
                  </a:lnTo>
                  <a:lnTo>
                    <a:pt x="586" y="90"/>
                  </a:lnTo>
                  <a:lnTo>
                    <a:pt x="570" y="76"/>
                  </a:lnTo>
                  <a:lnTo>
                    <a:pt x="552" y="64"/>
                  </a:lnTo>
                  <a:lnTo>
                    <a:pt x="532" y="50"/>
                  </a:lnTo>
                  <a:lnTo>
                    <a:pt x="512" y="40"/>
                  </a:lnTo>
                  <a:lnTo>
                    <a:pt x="490" y="28"/>
                  </a:lnTo>
                  <a:lnTo>
                    <a:pt x="468" y="18"/>
                  </a:lnTo>
                  <a:lnTo>
                    <a:pt x="444" y="10"/>
                  </a:lnTo>
                  <a:lnTo>
                    <a:pt x="444" y="10"/>
                  </a:lnTo>
                  <a:lnTo>
                    <a:pt x="452" y="14"/>
                  </a:lnTo>
                  <a:lnTo>
                    <a:pt x="472" y="22"/>
                  </a:lnTo>
                  <a:lnTo>
                    <a:pt x="504" y="40"/>
                  </a:lnTo>
                  <a:lnTo>
                    <a:pt x="540" y="64"/>
                  </a:lnTo>
                  <a:lnTo>
                    <a:pt x="560" y="80"/>
                  </a:lnTo>
                  <a:lnTo>
                    <a:pt x="578" y="98"/>
                  </a:lnTo>
                  <a:lnTo>
                    <a:pt x="598" y="118"/>
                  </a:lnTo>
                  <a:lnTo>
                    <a:pt x="616" y="140"/>
                  </a:lnTo>
                  <a:lnTo>
                    <a:pt x="634" y="164"/>
                  </a:lnTo>
                  <a:lnTo>
                    <a:pt x="648" y="190"/>
                  </a:lnTo>
                  <a:lnTo>
                    <a:pt x="662" y="218"/>
                  </a:lnTo>
                  <a:lnTo>
                    <a:pt x="672" y="250"/>
                  </a:lnTo>
                  <a:lnTo>
                    <a:pt x="670" y="254"/>
                  </a:lnTo>
                  <a:lnTo>
                    <a:pt x="670" y="254"/>
                  </a:lnTo>
                  <a:lnTo>
                    <a:pt x="666" y="250"/>
                  </a:lnTo>
                  <a:lnTo>
                    <a:pt x="662" y="242"/>
                  </a:lnTo>
                  <a:lnTo>
                    <a:pt x="662" y="242"/>
                  </a:lnTo>
                  <a:lnTo>
                    <a:pt x="660" y="236"/>
                  </a:lnTo>
                  <a:lnTo>
                    <a:pt x="658" y="230"/>
                  </a:lnTo>
                  <a:lnTo>
                    <a:pt x="658" y="230"/>
                  </a:lnTo>
                  <a:lnTo>
                    <a:pt x="656" y="228"/>
                  </a:lnTo>
                  <a:lnTo>
                    <a:pt x="656" y="228"/>
                  </a:lnTo>
                  <a:lnTo>
                    <a:pt x="654" y="226"/>
                  </a:lnTo>
                  <a:lnTo>
                    <a:pt x="652" y="224"/>
                  </a:lnTo>
                  <a:lnTo>
                    <a:pt x="652" y="224"/>
                  </a:lnTo>
                  <a:lnTo>
                    <a:pt x="646" y="218"/>
                  </a:lnTo>
                  <a:lnTo>
                    <a:pt x="642" y="216"/>
                  </a:lnTo>
                  <a:lnTo>
                    <a:pt x="642" y="216"/>
                  </a:lnTo>
                  <a:lnTo>
                    <a:pt x="638" y="206"/>
                  </a:lnTo>
                  <a:lnTo>
                    <a:pt x="634" y="198"/>
                  </a:lnTo>
                  <a:lnTo>
                    <a:pt x="634" y="198"/>
                  </a:lnTo>
                  <a:lnTo>
                    <a:pt x="632" y="196"/>
                  </a:lnTo>
                  <a:lnTo>
                    <a:pt x="628" y="194"/>
                  </a:lnTo>
                  <a:lnTo>
                    <a:pt x="622" y="194"/>
                  </a:lnTo>
                  <a:lnTo>
                    <a:pt x="622" y="194"/>
                  </a:lnTo>
                  <a:lnTo>
                    <a:pt x="620" y="192"/>
                  </a:lnTo>
                  <a:lnTo>
                    <a:pt x="618" y="190"/>
                  </a:lnTo>
                  <a:lnTo>
                    <a:pt x="618" y="190"/>
                  </a:lnTo>
                  <a:lnTo>
                    <a:pt x="618" y="192"/>
                  </a:lnTo>
                  <a:lnTo>
                    <a:pt x="618" y="192"/>
                  </a:lnTo>
                  <a:lnTo>
                    <a:pt x="618" y="196"/>
                  </a:lnTo>
                  <a:lnTo>
                    <a:pt x="620" y="200"/>
                  </a:lnTo>
                  <a:lnTo>
                    <a:pt x="622" y="202"/>
                  </a:lnTo>
                  <a:lnTo>
                    <a:pt x="622" y="216"/>
                  </a:lnTo>
                  <a:lnTo>
                    <a:pt x="622" y="216"/>
                  </a:lnTo>
                  <a:lnTo>
                    <a:pt x="626" y="222"/>
                  </a:lnTo>
                  <a:lnTo>
                    <a:pt x="628" y="232"/>
                  </a:lnTo>
                  <a:lnTo>
                    <a:pt x="628" y="232"/>
                  </a:lnTo>
                  <a:lnTo>
                    <a:pt x="626" y="238"/>
                  </a:lnTo>
                  <a:lnTo>
                    <a:pt x="624" y="244"/>
                  </a:lnTo>
                  <a:lnTo>
                    <a:pt x="624" y="244"/>
                  </a:lnTo>
                  <a:lnTo>
                    <a:pt x="622" y="248"/>
                  </a:lnTo>
                  <a:lnTo>
                    <a:pt x="620" y="252"/>
                  </a:lnTo>
                  <a:lnTo>
                    <a:pt x="618" y="254"/>
                  </a:lnTo>
                  <a:lnTo>
                    <a:pt x="618" y="254"/>
                  </a:lnTo>
                  <a:lnTo>
                    <a:pt x="606" y="258"/>
                  </a:lnTo>
                  <a:lnTo>
                    <a:pt x="596" y="260"/>
                  </a:lnTo>
                  <a:lnTo>
                    <a:pt x="596" y="260"/>
                  </a:lnTo>
                  <a:lnTo>
                    <a:pt x="588" y="248"/>
                  </a:lnTo>
                  <a:lnTo>
                    <a:pt x="588" y="248"/>
                  </a:lnTo>
                  <a:lnTo>
                    <a:pt x="584" y="244"/>
                  </a:lnTo>
                  <a:lnTo>
                    <a:pt x="580" y="242"/>
                  </a:lnTo>
                  <a:lnTo>
                    <a:pt x="572" y="238"/>
                  </a:lnTo>
                  <a:lnTo>
                    <a:pt x="572" y="238"/>
                  </a:lnTo>
                  <a:lnTo>
                    <a:pt x="572" y="236"/>
                  </a:lnTo>
                  <a:lnTo>
                    <a:pt x="572" y="232"/>
                  </a:lnTo>
                  <a:lnTo>
                    <a:pt x="572" y="228"/>
                  </a:lnTo>
                  <a:lnTo>
                    <a:pt x="570" y="224"/>
                  </a:lnTo>
                  <a:lnTo>
                    <a:pt x="570" y="224"/>
                  </a:lnTo>
                  <a:lnTo>
                    <a:pt x="568" y="220"/>
                  </a:lnTo>
                  <a:lnTo>
                    <a:pt x="568" y="218"/>
                  </a:lnTo>
                  <a:lnTo>
                    <a:pt x="566" y="216"/>
                  </a:lnTo>
                  <a:lnTo>
                    <a:pt x="564" y="214"/>
                  </a:lnTo>
                  <a:lnTo>
                    <a:pt x="564" y="214"/>
                  </a:lnTo>
                  <a:lnTo>
                    <a:pt x="558" y="208"/>
                  </a:lnTo>
                  <a:lnTo>
                    <a:pt x="558" y="208"/>
                  </a:lnTo>
                  <a:lnTo>
                    <a:pt x="550" y="206"/>
                  </a:lnTo>
                  <a:lnTo>
                    <a:pt x="550" y="206"/>
                  </a:lnTo>
                  <a:lnTo>
                    <a:pt x="546" y="208"/>
                  </a:lnTo>
                  <a:lnTo>
                    <a:pt x="548" y="212"/>
                  </a:lnTo>
                  <a:lnTo>
                    <a:pt x="548" y="212"/>
                  </a:lnTo>
                  <a:lnTo>
                    <a:pt x="550" y="218"/>
                  </a:lnTo>
                  <a:lnTo>
                    <a:pt x="550" y="222"/>
                  </a:lnTo>
                  <a:lnTo>
                    <a:pt x="550" y="226"/>
                  </a:lnTo>
                  <a:lnTo>
                    <a:pt x="550" y="228"/>
                  </a:lnTo>
                  <a:lnTo>
                    <a:pt x="550" y="228"/>
                  </a:lnTo>
                  <a:lnTo>
                    <a:pt x="552" y="230"/>
                  </a:lnTo>
                  <a:lnTo>
                    <a:pt x="552" y="230"/>
                  </a:lnTo>
                  <a:lnTo>
                    <a:pt x="554" y="228"/>
                  </a:lnTo>
                  <a:lnTo>
                    <a:pt x="554" y="228"/>
                  </a:lnTo>
                  <a:lnTo>
                    <a:pt x="556" y="228"/>
                  </a:lnTo>
                  <a:lnTo>
                    <a:pt x="556" y="228"/>
                  </a:lnTo>
                  <a:lnTo>
                    <a:pt x="558" y="230"/>
                  </a:lnTo>
                  <a:lnTo>
                    <a:pt x="560" y="234"/>
                  </a:lnTo>
                  <a:lnTo>
                    <a:pt x="560" y="234"/>
                  </a:lnTo>
                  <a:lnTo>
                    <a:pt x="564" y="242"/>
                  </a:lnTo>
                  <a:lnTo>
                    <a:pt x="566" y="246"/>
                  </a:lnTo>
                  <a:lnTo>
                    <a:pt x="566" y="246"/>
                  </a:lnTo>
                  <a:lnTo>
                    <a:pt x="570" y="254"/>
                  </a:lnTo>
                  <a:lnTo>
                    <a:pt x="572" y="258"/>
                  </a:lnTo>
                  <a:lnTo>
                    <a:pt x="574" y="260"/>
                  </a:lnTo>
                  <a:lnTo>
                    <a:pt x="574" y="260"/>
                  </a:lnTo>
                  <a:lnTo>
                    <a:pt x="580" y="262"/>
                  </a:lnTo>
                  <a:lnTo>
                    <a:pt x="584" y="262"/>
                  </a:lnTo>
                  <a:lnTo>
                    <a:pt x="584" y="264"/>
                  </a:lnTo>
                  <a:lnTo>
                    <a:pt x="584" y="264"/>
                  </a:lnTo>
                  <a:lnTo>
                    <a:pt x="582" y="272"/>
                  </a:lnTo>
                  <a:lnTo>
                    <a:pt x="582" y="274"/>
                  </a:lnTo>
                  <a:lnTo>
                    <a:pt x="584" y="276"/>
                  </a:lnTo>
                  <a:lnTo>
                    <a:pt x="584" y="276"/>
                  </a:lnTo>
                  <a:lnTo>
                    <a:pt x="590" y="278"/>
                  </a:lnTo>
                  <a:lnTo>
                    <a:pt x="594" y="280"/>
                  </a:lnTo>
                  <a:lnTo>
                    <a:pt x="594" y="280"/>
                  </a:lnTo>
                  <a:lnTo>
                    <a:pt x="594" y="280"/>
                  </a:lnTo>
                  <a:lnTo>
                    <a:pt x="594" y="280"/>
                  </a:lnTo>
                  <a:lnTo>
                    <a:pt x="596" y="278"/>
                  </a:lnTo>
                  <a:lnTo>
                    <a:pt x="596" y="278"/>
                  </a:lnTo>
                  <a:lnTo>
                    <a:pt x="596" y="278"/>
                  </a:lnTo>
                  <a:lnTo>
                    <a:pt x="596" y="278"/>
                  </a:lnTo>
                  <a:lnTo>
                    <a:pt x="598" y="278"/>
                  </a:lnTo>
                  <a:lnTo>
                    <a:pt x="598" y="278"/>
                  </a:lnTo>
                  <a:lnTo>
                    <a:pt x="602" y="278"/>
                  </a:lnTo>
                  <a:lnTo>
                    <a:pt x="602" y="278"/>
                  </a:lnTo>
                  <a:lnTo>
                    <a:pt x="610" y="276"/>
                  </a:lnTo>
                  <a:lnTo>
                    <a:pt x="614" y="276"/>
                  </a:lnTo>
                  <a:lnTo>
                    <a:pt x="614" y="276"/>
                  </a:lnTo>
                  <a:lnTo>
                    <a:pt x="618" y="278"/>
                  </a:lnTo>
                  <a:lnTo>
                    <a:pt x="622" y="284"/>
                  </a:lnTo>
                  <a:lnTo>
                    <a:pt x="622" y="284"/>
                  </a:lnTo>
                  <a:lnTo>
                    <a:pt x="618" y="300"/>
                  </a:lnTo>
                  <a:lnTo>
                    <a:pt x="612" y="314"/>
                  </a:lnTo>
                  <a:lnTo>
                    <a:pt x="612" y="314"/>
                  </a:lnTo>
                  <a:lnTo>
                    <a:pt x="612" y="326"/>
                  </a:lnTo>
                  <a:lnTo>
                    <a:pt x="610" y="334"/>
                  </a:lnTo>
                  <a:lnTo>
                    <a:pt x="610" y="336"/>
                  </a:lnTo>
                  <a:lnTo>
                    <a:pt x="608" y="338"/>
                  </a:lnTo>
                  <a:lnTo>
                    <a:pt x="608" y="338"/>
                  </a:lnTo>
                  <a:lnTo>
                    <a:pt x="606" y="340"/>
                  </a:lnTo>
                  <a:lnTo>
                    <a:pt x="602" y="342"/>
                  </a:lnTo>
                  <a:lnTo>
                    <a:pt x="596" y="350"/>
                  </a:lnTo>
                  <a:lnTo>
                    <a:pt x="596" y="350"/>
                  </a:lnTo>
                  <a:lnTo>
                    <a:pt x="596" y="352"/>
                  </a:lnTo>
                  <a:lnTo>
                    <a:pt x="594" y="360"/>
                  </a:lnTo>
                  <a:lnTo>
                    <a:pt x="594" y="368"/>
                  </a:lnTo>
                  <a:lnTo>
                    <a:pt x="586" y="376"/>
                  </a:lnTo>
                  <a:lnTo>
                    <a:pt x="586" y="376"/>
                  </a:lnTo>
                  <a:lnTo>
                    <a:pt x="586" y="392"/>
                  </a:lnTo>
                  <a:lnTo>
                    <a:pt x="586" y="392"/>
                  </a:lnTo>
                  <a:lnTo>
                    <a:pt x="588" y="402"/>
                  </a:lnTo>
                  <a:lnTo>
                    <a:pt x="588" y="414"/>
                  </a:lnTo>
                  <a:lnTo>
                    <a:pt x="588" y="414"/>
                  </a:lnTo>
                  <a:lnTo>
                    <a:pt x="584" y="420"/>
                  </a:lnTo>
                  <a:lnTo>
                    <a:pt x="582" y="424"/>
                  </a:lnTo>
                  <a:lnTo>
                    <a:pt x="576" y="428"/>
                  </a:lnTo>
                  <a:lnTo>
                    <a:pt x="576" y="428"/>
                  </a:lnTo>
                  <a:lnTo>
                    <a:pt x="582" y="434"/>
                  </a:lnTo>
                  <a:lnTo>
                    <a:pt x="584" y="438"/>
                  </a:lnTo>
                  <a:lnTo>
                    <a:pt x="584" y="440"/>
                  </a:lnTo>
                  <a:lnTo>
                    <a:pt x="582" y="440"/>
                  </a:lnTo>
                  <a:lnTo>
                    <a:pt x="582" y="440"/>
                  </a:lnTo>
                  <a:lnTo>
                    <a:pt x="578" y="442"/>
                  </a:lnTo>
                  <a:lnTo>
                    <a:pt x="574" y="446"/>
                  </a:lnTo>
                  <a:lnTo>
                    <a:pt x="568" y="454"/>
                  </a:lnTo>
                  <a:lnTo>
                    <a:pt x="568" y="454"/>
                  </a:lnTo>
                  <a:lnTo>
                    <a:pt x="566" y="458"/>
                  </a:lnTo>
                  <a:lnTo>
                    <a:pt x="566" y="460"/>
                  </a:lnTo>
                  <a:lnTo>
                    <a:pt x="562" y="462"/>
                  </a:lnTo>
                  <a:lnTo>
                    <a:pt x="562" y="462"/>
                  </a:lnTo>
                  <a:lnTo>
                    <a:pt x="556" y="464"/>
                  </a:lnTo>
                  <a:lnTo>
                    <a:pt x="552" y="464"/>
                  </a:lnTo>
                  <a:lnTo>
                    <a:pt x="552" y="466"/>
                  </a:lnTo>
                  <a:lnTo>
                    <a:pt x="552" y="466"/>
                  </a:lnTo>
                  <a:lnTo>
                    <a:pt x="552" y="478"/>
                  </a:lnTo>
                  <a:lnTo>
                    <a:pt x="538" y="496"/>
                  </a:lnTo>
                  <a:lnTo>
                    <a:pt x="524" y="510"/>
                  </a:lnTo>
                  <a:lnTo>
                    <a:pt x="524" y="510"/>
                  </a:lnTo>
                  <a:lnTo>
                    <a:pt x="524" y="514"/>
                  </a:lnTo>
                  <a:lnTo>
                    <a:pt x="522" y="518"/>
                  </a:lnTo>
                  <a:lnTo>
                    <a:pt x="520" y="520"/>
                  </a:lnTo>
                  <a:lnTo>
                    <a:pt x="520" y="520"/>
                  </a:lnTo>
                  <a:lnTo>
                    <a:pt x="508" y="524"/>
                  </a:lnTo>
                  <a:lnTo>
                    <a:pt x="496" y="530"/>
                  </a:lnTo>
                  <a:lnTo>
                    <a:pt x="496" y="530"/>
                  </a:lnTo>
                  <a:lnTo>
                    <a:pt x="488" y="534"/>
                  </a:lnTo>
                  <a:lnTo>
                    <a:pt x="478" y="538"/>
                  </a:lnTo>
                  <a:lnTo>
                    <a:pt x="478" y="538"/>
                  </a:lnTo>
                  <a:lnTo>
                    <a:pt x="476" y="538"/>
                  </a:lnTo>
                  <a:lnTo>
                    <a:pt x="476" y="540"/>
                  </a:lnTo>
                  <a:lnTo>
                    <a:pt x="476" y="542"/>
                  </a:lnTo>
                  <a:lnTo>
                    <a:pt x="476" y="542"/>
                  </a:lnTo>
                  <a:lnTo>
                    <a:pt x="474" y="538"/>
                  </a:lnTo>
                  <a:lnTo>
                    <a:pt x="474" y="538"/>
                  </a:lnTo>
                  <a:lnTo>
                    <a:pt x="470" y="530"/>
                  </a:lnTo>
                  <a:lnTo>
                    <a:pt x="466" y="520"/>
                  </a:lnTo>
                  <a:lnTo>
                    <a:pt x="466" y="520"/>
                  </a:lnTo>
                  <a:lnTo>
                    <a:pt x="464" y="514"/>
                  </a:lnTo>
                  <a:lnTo>
                    <a:pt x="462" y="512"/>
                  </a:lnTo>
                  <a:lnTo>
                    <a:pt x="460" y="508"/>
                  </a:lnTo>
                  <a:lnTo>
                    <a:pt x="460" y="508"/>
                  </a:lnTo>
                  <a:lnTo>
                    <a:pt x="462" y="502"/>
                  </a:lnTo>
                  <a:lnTo>
                    <a:pt x="460" y="498"/>
                  </a:lnTo>
                  <a:lnTo>
                    <a:pt x="460" y="498"/>
                  </a:lnTo>
                  <a:lnTo>
                    <a:pt x="462" y="492"/>
                  </a:lnTo>
                  <a:lnTo>
                    <a:pt x="458" y="484"/>
                  </a:lnTo>
                  <a:lnTo>
                    <a:pt x="458" y="484"/>
                  </a:lnTo>
                  <a:lnTo>
                    <a:pt x="454" y="476"/>
                  </a:lnTo>
                  <a:lnTo>
                    <a:pt x="448" y="470"/>
                  </a:lnTo>
                  <a:lnTo>
                    <a:pt x="448" y="470"/>
                  </a:lnTo>
                  <a:lnTo>
                    <a:pt x="444" y="468"/>
                  </a:lnTo>
                  <a:lnTo>
                    <a:pt x="440" y="468"/>
                  </a:lnTo>
                  <a:lnTo>
                    <a:pt x="440" y="466"/>
                  </a:lnTo>
                  <a:lnTo>
                    <a:pt x="440" y="460"/>
                  </a:lnTo>
                  <a:lnTo>
                    <a:pt x="440" y="460"/>
                  </a:lnTo>
                  <a:lnTo>
                    <a:pt x="444" y="456"/>
                  </a:lnTo>
                  <a:lnTo>
                    <a:pt x="444" y="450"/>
                  </a:lnTo>
                  <a:lnTo>
                    <a:pt x="444" y="450"/>
                  </a:lnTo>
                  <a:lnTo>
                    <a:pt x="446" y="440"/>
                  </a:lnTo>
                  <a:lnTo>
                    <a:pt x="448" y="436"/>
                  </a:lnTo>
                  <a:lnTo>
                    <a:pt x="450" y="432"/>
                  </a:lnTo>
                  <a:lnTo>
                    <a:pt x="450" y="432"/>
                  </a:lnTo>
                  <a:lnTo>
                    <a:pt x="458" y="428"/>
                  </a:lnTo>
                  <a:lnTo>
                    <a:pt x="462" y="424"/>
                  </a:lnTo>
                  <a:lnTo>
                    <a:pt x="462" y="420"/>
                  </a:lnTo>
                  <a:lnTo>
                    <a:pt x="462" y="420"/>
                  </a:lnTo>
                  <a:lnTo>
                    <a:pt x="460" y="408"/>
                  </a:lnTo>
                  <a:lnTo>
                    <a:pt x="460" y="408"/>
                  </a:lnTo>
                  <a:lnTo>
                    <a:pt x="454" y="400"/>
                  </a:lnTo>
                  <a:lnTo>
                    <a:pt x="450" y="394"/>
                  </a:lnTo>
                  <a:lnTo>
                    <a:pt x="450" y="394"/>
                  </a:lnTo>
                  <a:lnTo>
                    <a:pt x="444" y="386"/>
                  </a:lnTo>
                  <a:lnTo>
                    <a:pt x="444" y="386"/>
                  </a:lnTo>
                  <a:lnTo>
                    <a:pt x="436" y="376"/>
                  </a:lnTo>
                  <a:lnTo>
                    <a:pt x="436" y="376"/>
                  </a:lnTo>
                  <a:lnTo>
                    <a:pt x="434" y="352"/>
                  </a:lnTo>
                  <a:lnTo>
                    <a:pt x="434" y="352"/>
                  </a:lnTo>
                  <a:lnTo>
                    <a:pt x="434" y="350"/>
                  </a:lnTo>
                  <a:lnTo>
                    <a:pt x="434" y="350"/>
                  </a:lnTo>
                  <a:lnTo>
                    <a:pt x="434" y="350"/>
                  </a:lnTo>
                  <a:lnTo>
                    <a:pt x="434" y="350"/>
                  </a:lnTo>
                  <a:lnTo>
                    <a:pt x="434" y="350"/>
                  </a:lnTo>
                  <a:lnTo>
                    <a:pt x="434" y="350"/>
                  </a:lnTo>
                  <a:lnTo>
                    <a:pt x="434" y="346"/>
                  </a:lnTo>
                  <a:lnTo>
                    <a:pt x="434" y="346"/>
                  </a:lnTo>
                  <a:lnTo>
                    <a:pt x="438" y="328"/>
                  </a:lnTo>
                  <a:lnTo>
                    <a:pt x="438" y="328"/>
                  </a:lnTo>
                  <a:lnTo>
                    <a:pt x="432" y="324"/>
                  </a:lnTo>
                  <a:lnTo>
                    <a:pt x="426" y="322"/>
                  </a:lnTo>
                  <a:lnTo>
                    <a:pt x="422" y="322"/>
                  </a:lnTo>
                  <a:lnTo>
                    <a:pt x="422" y="322"/>
                  </a:lnTo>
                  <a:lnTo>
                    <a:pt x="422" y="322"/>
                  </a:lnTo>
                  <a:lnTo>
                    <a:pt x="422" y="322"/>
                  </a:lnTo>
                  <a:lnTo>
                    <a:pt x="418" y="324"/>
                  </a:lnTo>
                  <a:lnTo>
                    <a:pt x="414" y="326"/>
                  </a:lnTo>
                  <a:lnTo>
                    <a:pt x="414" y="326"/>
                  </a:lnTo>
                  <a:lnTo>
                    <a:pt x="410" y="324"/>
                  </a:lnTo>
                  <a:lnTo>
                    <a:pt x="410" y="324"/>
                  </a:lnTo>
                  <a:lnTo>
                    <a:pt x="406" y="320"/>
                  </a:lnTo>
                  <a:lnTo>
                    <a:pt x="404" y="316"/>
                  </a:lnTo>
                  <a:lnTo>
                    <a:pt x="402" y="312"/>
                  </a:lnTo>
                  <a:lnTo>
                    <a:pt x="402" y="312"/>
                  </a:lnTo>
                  <a:lnTo>
                    <a:pt x="396" y="310"/>
                  </a:lnTo>
                  <a:lnTo>
                    <a:pt x="396" y="310"/>
                  </a:lnTo>
                  <a:lnTo>
                    <a:pt x="394" y="312"/>
                  </a:lnTo>
                  <a:lnTo>
                    <a:pt x="390" y="314"/>
                  </a:lnTo>
                  <a:lnTo>
                    <a:pt x="390" y="314"/>
                  </a:lnTo>
                  <a:lnTo>
                    <a:pt x="386" y="316"/>
                  </a:lnTo>
                  <a:lnTo>
                    <a:pt x="382" y="316"/>
                  </a:lnTo>
                  <a:lnTo>
                    <a:pt x="370" y="320"/>
                  </a:lnTo>
                  <a:lnTo>
                    <a:pt x="370" y="320"/>
                  </a:lnTo>
                  <a:lnTo>
                    <a:pt x="364" y="322"/>
                  </a:lnTo>
                  <a:lnTo>
                    <a:pt x="358" y="322"/>
                  </a:lnTo>
                  <a:lnTo>
                    <a:pt x="358" y="322"/>
                  </a:lnTo>
                  <a:lnTo>
                    <a:pt x="350" y="322"/>
                  </a:lnTo>
                  <a:lnTo>
                    <a:pt x="350" y="322"/>
                  </a:lnTo>
                  <a:lnTo>
                    <a:pt x="332" y="324"/>
                  </a:lnTo>
                  <a:lnTo>
                    <a:pt x="332" y="324"/>
                  </a:lnTo>
                  <a:lnTo>
                    <a:pt x="328" y="322"/>
                  </a:lnTo>
                  <a:lnTo>
                    <a:pt x="322" y="322"/>
                  </a:lnTo>
                  <a:lnTo>
                    <a:pt x="322" y="322"/>
                  </a:lnTo>
                  <a:lnTo>
                    <a:pt x="318" y="320"/>
                  </a:lnTo>
                  <a:lnTo>
                    <a:pt x="316" y="320"/>
                  </a:lnTo>
                  <a:lnTo>
                    <a:pt x="314" y="318"/>
                  </a:lnTo>
                  <a:lnTo>
                    <a:pt x="312" y="314"/>
                  </a:lnTo>
                  <a:lnTo>
                    <a:pt x="312" y="314"/>
                  </a:lnTo>
                  <a:lnTo>
                    <a:pt x="310" y="308"/>
                  </a:lnTo>
                  <a:lnTo>
                    <a:pt x="304" y="304"/>
                  </a:lnTo>
                  <a:lnTo>
                    <a:pt x="304" y="304"/>
                  </a:lnTo>
                  <a:lnTo>
                    <a:pt x="296" y="300"/>
                  </a:lnTo>
                  <a:lnTo>
                    <a:pt x="294" y="300"/>
                  </a:lnTo>
                  <a:lnTo>
                    <a:pt x="294" y="296"/>
                  </a:lnTo>
                  <a:lnTo>
                    <a:pt x="294" y="296"/>
                  </a:lnTo>
                  <a:lnTo>
                    <a:pt x="294" y="288"/>
                  </a:lnTo>
                  <a:lnTo>
                    <a:pt x="294" y="286"/>
                  </a:lnTo>
                  <a:lnTo>
                    <a:pt x="292" y="284"/>
                  </a:lnTo>
                  <a:lnTo>
                    <a:pt x="292" y="284"/>
                  </a:lnTo>
                  <a:lnTo>
                    <a:pt x="290" y="280"/>
                  </a:lnTo>
                  <a:lnTo>
                    <a:pt x="290" y="280"/>
                  </a:lnTo>
                  <a:lnTo>
                    <a:pt x="290" y="282"/>
                  </a:lnTo>
                  <a:lnTo>
                    <a:pt x="290" y="282"/>
                  </a:lnTo>
                  <a:lnTo>
                    <a:pt x="290" y="282"/>
                  </a:lnTo>
                  <a:lnTo>
                    <a:pt x="290" y="282"/>
                  </a:lnTo>
                  <a:lnTo>
                    <a:pt x="286" y="276"/>
                  </a:lnTo>
                  <a:lnTo>
                    <a:pt x="286" y="276"/>
                  </a:lnTo>
                  <a:lnTo>
                    <a:pt x="280" y="272"/>
                  </a:lnTo>
                  <a:lnTo>
                    <a:pt x="278" y="272"/>
                  </a:lnTo>
                  <a:lnTo>
                    <a:pt x="276" y="270"/>
                  </a:lnTo>
                  <a:lnTo>
                    <a:pt x="278" y="266"/>
                  </a:lnTo>
                  <a:lnTo>
                    <a:pt x="278" y="266"/>
                  </a:lnTo>
                  <a:lnTo>
                    <a:pt x="280" y="262"/>
                  </a:lnTo>
                  <a:lnTo>
                    <a:pt x="282" y="262"/>
                  </a:lnTo>
                  <a:lnTo>
                    <a:pt x="282" y="258"/>
                  </a:lnTo>
                  <a:lnTo>
                    <a:pt x="282" y="254"/>
                  </a:lnTo>
                  <a:lnTo>
                    <a:pt x="282" y="254"/>
                  </a:lnTo>
                  <a:lnTo>
                    <a:pt x="284" y="250"/>
                  </a:lnTo>
                  <a:lnTo>
                    <a:pt x="288" y="250"/>
                  </a:lnTo>
                  <a:lnTo>
                    <a:pt x="288" y="250"/>
                  </a:lnTo>
                  <a:lnTo>
                    <a:pt x="288" y="250"/>
                  </a:lnTo>
                  <a:lnTo>
                    <a:pt x="288" y="250"/>
                  </a:lnTo>
                  <a:lnTo>
                    <a:pt x="288" y="250"/>
                  </a:lnTo>
                  <a:lnTo>
                    <a:pt x="288" y="250"/>
                  </a:lnTo>
                  <a:lnTo>
                    <a:pt x="290" y="250"/>
                  </a:lnTo>
                  <a:lnTo>
                    <a:pt x="292" y="248"/>
                  </a:lnTo>
                  <a:lnTo>
                    <a:pt x="290" y="246"/>
                  </a:lnTo>
                  <a:lnTo>
                    <a:pt x="288" y="238"/>
                  </a:lnTo>
                  <a:lnTo>
                    <a:pt x="288" y="238"/>
                  </a:lnTo>
                  <a:lnTo>
                    <a:pt x="284" y="228"/>
                  </a:lnTo>
                  <a:lnTo>
                    <a:pt x="280" y="222"/>
                  </a:lnTo>
                  <a:lnTo>
                    <a:pt x="282" y="216"/>
                  </a:lnTo>
                  <a:lnTo>
                    <a:pt x="286" y="208"/>
                  </a:lnTo>
                  <a:lnTo>
                    <a:pt x="286" y="208"/>
                  </a:lnTo>
                  <a:lnTo>
                    <a:pt x="292" y="200"/>
                  </a:lnTo>
                  <a:lnTo>
                    <a:pt x="298" y="194"/>
                  </a:lnTo>
                  <a:lnTo>
                    <a:pt x="306" y="186"/>
                  </a:lnTo>
                  <a:lnTo>
                    <a:pt x="306" y="186"/>
                  </a:lnTo>
                  <a:lnTo>
                    <a:pt x="310" y="178"/>
                  </a:lnTo>
                  <a:lnTo>
                    <a:pt x="314" y="172"/>
                  </a:lnTo>
                  <a:lnTo>
                    <a:pt x="314" y="172"/>
                  </a:lnTo>
                  <a:lnTo>
                    <a:pt x="316" y="170"/>
                  </a:lnTo>
                  <a:lnTo>
                    <a:pt x="320" y="168"/>
                  </a:lnTo>
                  <a:lnTo>
                    <a:pt x="320" y="168"/>
                  </a:lnTo>
                  <a:lnTo>
                    <a:pt x="322" y="168"/>
                  </a:lnTo>
                  <a:lnTo>
                    <a:pt x="322" y="168"/>
                  </a:lnTo>
                  <a:lnTo>
                    <a:pt x="324" y="168"/>
                  </a:lnTo>
                  <a:lnTo>
                    <a:pt x="324" y="168"/>
                  </a:lnTo>
                  <a:lnTo>
                    <a:pt x="334" y="166"/>
                  </a:lnTo>
                  <a:lnTo>
                    <a:pt x="342" y="160"/>
                  </a:lnTo>
                  <a:lnTo>
                    <a:pt x="342" y="160"/>
                  </a:lnTo>
                  <a:lnTo>
                    <a:pt x="350" y="152"/>
                  </a:lnTo>
                  <a:lnTo>
                    <a:pt x="358" y="148"/>
                  </a:lnTo>
                  <a:lnTo>
                    <a:pt x="358" y="148"/>
                  </a:lnTo>
                  <a:lnTo>
                    <a:pt x="358" y="148"/>
                  </a:lnTo>
                  <a:lnTo>
                    <a:pt x="358" y="148"/>
                  </a:lnTo>
                  <a:lnTo>
                    <a:pt x="360" y="148"/>
                  </a:lnTo>
                  <a:lnTo>
                    <a:pt x="360" y="148"/>
                  </a:lnTo>
                  <a:lnTo>
                    <a:pt x="362" y="148"/>
                  </a:lnTo>
                  <a:lnTo>
                    <a:pt x="362" y="148"/>
                  </a:lnTo>
                  <a:lnTo>
                    <a:pt x="366" y="148"/>
                  </a:lnTo>
                  <a:lnTo>
                    <a:pt x="366" y="148"/>
                  </a:lnTo>
                  <a:lnTo>
                    <a:pt x="374" y="146"/>
                  </a:lnTo>
                  <a:lnTo>
                    <a:pt x="380" y="144"/>
                  </a:lnTo>
                  <a:lnTo>
                    <a:pt x="380" y="144"/>
                  </a:lnTo>
                  <a:lnTo>
                    <a:pt x="382" y="144"/>
                  </a:lnTo>
                  <a:lnTo>
                    <a:pt x="382" y="146"/>
                  </a:lnTo>
                  <a:lnTo>
                    <a:pt x="382" y="146"/>
                  </a:lnTo>
                  <a:lnTo>
                    <a:pt x="388" y="144"/>
                  </a:lnTo>
                  <a:lnTo>
                    <a:pt x="388" y="144"/>
                  </a:lnTo>
                  <a:lnTo>
                    <a:pt x="402" y="142"/>
                  </a:lnTo>
                  <a:lnTo>
                    <a:pt x="402" y="142"/>
                  </a:lnTo>
                  <a:lnTo>
                    <a:pt x="410" y="144"/>
                  </a:lnTo>
                  <a:lnTo>
                    <a:pt x="410" y="144"/>
                  </a:lnTo>
                  <a:lnTo>
                    <a:pt x="410" y="144"/>
                  </a:lnTo>
                  <a:lnTo>
                    <a:pt x="410" y="144"/>
                  </a:lnTo>
                  <a:lnTo>
                    <a:pt x="412" y="142"/>
                  </a:lnTo>
                  <a:lnTo>
                    <a:pt x="414" y="140"/>
                  </a:lnTo>
                  <a:lnTo>
                    <a:pt x="414" y="140"/>
                  </a:lnTo>
                  <a:lnTo>
                    <a:pt x="414" y="138"/>
                  </a:lnTo>
                  <a:lnTo>
                    <a:pt x="414" y="138"/>
                  </a:lnTo>
                  <a:lnTo>
                    <a:pt x="416" y="144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14" y="158"/>
                  </a:lnTo>
                  <a:lnTo>
                    <a:pt x="416" y="160"/>
                  </a:lnTo>
                  <a:lnTo>
                    <a:pt x="420" y="162"/>
                  </a:lnTo>
                  <a:lnTo>
                    <a:pt x="420" y="162"/>
                  </a:lnTo>
                  <a:lnTo>
                    <a:pt x="430" y="164"/>
                  </a:lnTo>
                  <a:lnTo>
                    <a:pt x="430" y="164"/>
                  </a:lnTo>
                  <a:lnTo>
                    <a:pt x="438" y="164"/>
                  </a:lnTo>
                  <a:lnTo>
                    <a:pt x="442" y="168"/>
                  </a:lnTo>
                  <a:lnTo>
                    <a:pt x="442" y="168"/>
                  </a:lnTo>
                  <a:lnTo>
                    <a:pt x="448" y="172"/>
                  </a:lnTo>
                  <a:lnTo>
                    <a:pt x="452" y="172"/>
                  </a:lnTo>
                  <a:lnTo>
                    <a:pt x="456" y="174"/>
                  </a:lnTo>
                  <a:lnTo>
                    <a:pt x="456" y="174"/>
                  </a:lnTo>
                  <a:lnTo>
                    <a:pt x="460" y="174"/>
                  </a:lnTo>
                  <a:lnTo>
                    <a:pt x="460" y="176"/>
                  </a:lnTo>
                  <a:lnTo>
                    <a:pt x="460" y="178"/>
                  </a:lnTo>
                  <a:lnTo>
                    <a:pt x="460" y="178"/>
                  </a:lnTo>
                  <a:lnTo>
                    <a:pt x="464" y="174"/>
                  </a:lnTo>
                  <a:lnTo>
                    <a:pt x="464" y="174"/>
                  </a:lnTo>
                  <a:lnTo>
                    <a:pt x="468" y="168"/>
                  </a:lnTo>
                  <a:lnTo>
                    <a:pt x="468" y="164"/>
                  </a:lnTo>
                  <a:lnTo>
                    <a:pt x="466" y="162"/>
                  </a:lnTo>
                  <a:lnTo>
                    <a:pt x="468" y="162"/>
                  </a:lnTo>
                  <a:lnTo>
                    <a:pt x="468" y="162"/>
                  </a:lnTo>
                  <a:lnTo>
                    <a:pt x="474" y="162"/>
                  </a:lnTo>
                  <a:lnTo>
                    <a:pt x="474" y="162"/>
                  </a:lnTo>
                  <a:lnTo>
                    <a:pt x="490" y="166"/>
                  </a:lnTo>
                  <a:lnTo>
                    <a:pt x="498" y="166"/>
                  </a:lnTo>
                  <a:lnTo>
                    <a:pt x="498" y="166"/>
                  </a:lnTo>
                  <a:lnTo>
                    <a:pt x="498" y="166"/>
                  </a:lnTo>
                  <a:lnTo>
                    <a:pt x="498" y="166"/>
                  </a:lnTo>
                  <a:lnTo>
                    <a:pt x="500" y="166"/>
                  </a:lnTo>
                  <a:lnTo>
                    <a:pt x="500" y="166"/>
                  </a:lnTo>
                  <a:lnTo>
                    <a:pt x="502" y="166"/>
                  </a:lnTo>
                  <a:lnTo>
                    <a:pt x="502" y="166"/>
                  </a:lnTo>
                  <a:lnTo>
                    <a:pt x="504" y="166"/>
                  </a:lnTo>
                  <a:lnTo>
                    <a:pt x="504" y="166"/>
                  </a:lnTo>
                  <a:lnTo>
                    <a:pt x="512" y="164"/>
                  </a:lnTo>
                  <a:lnTo>
                    <a:pt x="512" y="164"/>
                  </a:lnTo>
                  <a:lnTo>
                    <a:pt x="520" y="160"/>
                  </a:lnTo>
                  <a:lnTo>
                    <a:pt x="520" y="160"/>
                  </a:lnTo>
                  <a:lnTo>
                    <a:pt x="524" y="162"/>
                  </a:lnTo>
                  <a:lnTo>
                    <a:pt x="524" y="162"/>
                  </a:lnTo>
                  <a:lnTo>
                    <a:pt x="526" y="164"/>
                  </a:lnTo>
                  <a:lnTo>
                    <a:pt x="528" y="166"/>
                  </a:lnTo>
                  <a:lnTo>
                    <a:pt x="528" y="166"/>
                  </a:lnTo>
                  <a:lnTo>
                    <a:pt x="530" y="164"/>
                  </a:lnTo>
                  <a:lnTo>
                    <a:pt x="530" y="164"/>
                  </a:lnTo>
                  <a:lnTo>
                    <a:pt x="532" y="160"/>
                  </a:lnTo>
                  <a:lnTo>
                    <a:pt x="534" y="158"/>
                  </a:lnTo>
                  <a:lnTo>
                    <a:pt x="534" y="156"/>
                  </a:lnTo>
                  <a:lnTo>
                    <a:pt x="530" y="154"/>
                  </a:lnTo>
                  <a:lnTo>
                    <a:pt x="530" y="154"/>
                  </a:lnTo>
                  <a:lnTo>
                    <a:pt x="524" y="152"/>
                  </a:lnTo>
                  <a:lnTo>
                    <a:pt x="520" y="152"/>
                  </a:lnTo>
                  <a:lnTo>
                    <a:pt x="520" y="152"/>
                  </a:lnTo>
                  <a:lnTo>
                    <a:pt x="520" y="152"/>
                  </a:lnTo>
                  <a:lnTo>
                    <a:pt x="520" y="152"/>
                  </a:lnTo>
                  <a:lnTo>
                    <a:pt x="520" y="152"/>
                  </a:lnTo>
                  <a:lnTo>
                    <a:pt x="520" y="152"/>
                  </a:lnTo>
                  <a:lnTo>
                    <a:pt x="516" y="150"/>
                  </a:lnTo>
                  <a:lnTo>
                    <a:pt x="516" y="148"/>
                  </a:lnTo>
                  <a:lnTo>
                    <a:pt x="516" y="148"/>
                  </a:lnTo>
                  <a:lnTo>
                    <a:pt x="516" y="144"/>
                  </a:lnTo>
                  <a:lnTo>
                    <a:pt x="518" y="142"/>
                  </a:lnTo>
                  <a:lnTo>
                    <a:pt x="518" y="142"/>
                  </a:lnTo>
                  <a:lnTo>
                    <a:pt x="514" y="142"/>
                  </a:lnTo>
                  <a:lnTo>
                    <a:pt x="514" y="142"/>
                  </a:lnTo>
                  <a:lnTo>
                    <a:pt x="504" y="140"/>
                  </a:lnTo>
                  <a:lnTo>
                    <a:pt x="498" y="138"/>
                  </a:lnTo>
                  <a:lnTo>
                    <a:pt x="498" y="138"/>
                  </a:lnTo>
                  <a:lnTo>
                    <a:pt x="496" y="138"/>
                  </a:lnTo>
                  <a:lnTo>
                    <a:pt x="496" y="138"/>
                  </a:lnTo>
                  <a:lnTo>
                    <a:pt x="490" y="138"/>
                  </a:lnTo>
                  <a:lnTo>
                    <a:pt x="490" y="138"/>
                  </a:lnTo>
                  <a:lnTo>
                    <a:pt x="484" y="140"/>
                  </a:lnTo>
                  <a:lnTo>
                    <a:pt x="484" y="140"/>
                  </a:lnTo>
                  <a:lnTo>
                    <a:pt x="482" y="140"/>
                  </a:lnTo>
                  <a:lnTo>
                    <a:pt x="482" y="138"/>
                  </a:lnTo>
                  <a:lnTo>
                    <a:pt x="482" y="138"/>
                  </a:lnTo>
                  <a:lnTo>
                    <a:pt x="480" y="136"/>
                  </a:lnTo>
                  <a:lnTo>
                    <a:pt x="478" y="134"/>
                  </a:lnTo>
                  <a:lnTo>
                    <a:pt x="478" y="134"/>
                  </a:lnTo>
                  <a:lnTo>
                    <a:pt x="474" y="136"/>
                  </a:lnTo>
                  <a:lnTo>
                    <a:pt x="474" y="136"/>
                  </a:lnTo>
                  <a:lnTo>
                    <a:pt x="472" y="136"/>
                  </a:lnTo>
                  <a:lnTo>
                    <a:pt x="472" y="136"/>
                  </a:lnTo>
                  <a:lnTo>
                    <a:pt x="478" y="130"/>
                  </a:lnTo>
                  <a:lnTo>
                    <a:pt x="478" y="130"/>
                  </a:lnTo>
                  <a:lnTo>
                    <a:pt x="486" y="124"/>
                  </a:lnTo>
                  <a:lnTo>
                    <a:pt x="488" y="118"/>
                  </a:lnTo>
                  <a:lnTo>
                    <a:pt x="490" y="116"/>
                  </a:lnTo>
                  <a:lnTo>
                    <a:pt x="492" y="114"/>
                  </a:lnTo>
                  <a:lnTo>
                    <a:pt x="492" y="114"/>
                  </a:lnTo>
                  <a:lnTo>
                    <a:pt x="496" y="116"/>
                  </a:lnTo>
                  <a:lnTo>
                    <a:pt x="496" y="116"/>
                  </a:lnTo>
                  <a:lnTo>
                    <a:pt x="500" y="118"/>
                  </a:lnTo>
                  <a:lnTo>
                    <a:pt x="502" y="120"/>
                  </a:lnTo>
                  <a:lnTo>
                    <a:pt x="504" y="122"/>
                  </a:lnTo>
                  <a:lnTo>
                    <a:pt x="504" y="122"/>
                  </a:lnTo>
                  <a:lnTo>
                    <a:pt x="504" y="122"/>
                  </a:lnTo>
                  <a:lnTo>
                    <a:pt x="508" y="122"/>
                  </a:lnTo>
                  <a:lnTo>
                    <a:pt x="508" y="122"/>
                  </a:lnTo>
                  <a:lnTo>
                    <a:pt x="516" y="114"/>
                  </a:lnTo>
                  <a:lnTo>
                    <a:pt x="518" y="110"/>
                  </a:lnTo>
                  <a:lnTo>
                    <a:pt x="514" y="106"/>
                  </a:lnTo>
                  <a:lnTo>
                    <a:pt x="514" y="106"/>
                  </a:lnTo>
                  <a:lnTo>
                    <a:pt x="506" y="100"/>
                  </a:lnTo>
                  <a:lnTo>
                    <a:pt x="500" y="96"/>
                  </a:lnTo>
                  <a:lnTo>
                    <a:pt x="500" y="96"/>
                  </a:lnTo>
                  <a:lnTo>
                    <a:pt x="496" y="96"/>
                  </a:lnTo>
                  <a:lnTo>
                    <a:pt x="496" y="96"/>
                  </a:lnTo>
                  <a:lnTo>
                    <a:pt x="494" y="96"/>
                  </a:lnTo>
                  <a:lnTo>
                    <a:pt x="490" y="98"/>
                  </a:lnTo>
                  <a:lnTo>
                    <a:pt x="484" y="104"/>
                  </a:lnTo>
                  <a:lnTo>
                    <a:pt x="484" y="104"/>
                  </a:lnTo>
                  <a:lnTo>
                    <a:pt x="480" y="110"/>
                  </a:lnTo>
                  <a:lnTo>
                    <a:pt x="476" y="112"/>
                  </a:lnTo>
                  <a:lnTo>
                    <a:pt x="476" y="112"/>
                  </a:lnTo>
                  <a:lnTo>
                    <a:pt x="474" y="112"/>
                  </a:lnTo>
                  <a:lnTo>
                    <a:pt x="474" y="112"/>
                  </a:lnTo>
                  <a:lnTo>
                    <a:pt x="470" y="110"/>
                  </a:lnTo>
                  <a:lnTo>
                    <a:pt x="466" y="108"/>
                  </a:lnTo>
                  <a:lnTo>
                    <a:pt x="466" y="108"/>
                  </a:lnTo>
                  <a:lnTo>
                    <a:pt x="464" y="108"/>
                  </a:lnTo>
                  <a:lnTo>
                    <a:pt x="464" y="108"/>
                  </a:lnTo>
                  <a:lnTo>
                    <a:pt x="462" y="110"/>
                  </a:lnTo>
                  <a:lnTo>
                    <a:pt x="462" y="114"/>
                  </a:lnTo>
                  <a:lnTo>
                    <a:pt x="460" y="126"/>
                  </a:lnTo>
                  <a:lnTo>
                    <a:pt x="460" y="126"/>
                  </a:lnTo>
                  <a:lnTo>
                    <a:pt x="460" y="130"/>
                  </a:lnTo>
                  <a:lnTo>
                    <a:pt x="462" y="132"/>
                  </a:lnTo>
                  <a:lnTo>
                    <a:pt x="462" y="132"/>
                  </a:lnTo>
                  <a:lnTo>
                    <a:pt x="456" y="128"/>
                  </a:lnTo>
                  <a:lnTo>
                    <a:pt x="456" y="128"/>
                  </a:lnTo>
                  <a:lnTo>
                    <a:pt x="452" y="126"/>
                  </a:lnTo>
                  <a:lnTo>
                    <a:pt x="454" y="124"/>
                  </a:lnTo>
                  <a:lnTo>
                    <a:pt x="454" y="124"/>
                  </a:lnTo>
                  <a:lnTo>
                    <a:pt x="454" y="122"/>
                  </a:lnTo>
                  <a:lnTo>
                    <a:pt x="444" y="118"/>
                  </a:lnTo>
                  <a:lnTo>
                    <a:pt x="444" y="118"/>
                  </a:lnTo>
                  <a:lnTo>
                    <a:pt x="428" y="112"/>
                  </a:lnTo>
                  <a:lnTo>
                    <a:pt x="418" y="112"/>
                  </a:lnTo>
                  <a:lnTo>
                    <a:pt x="418" y="112"/>
                  </a:lnTo>
                  <a:lnTo>
                    <a:pt x="412" y="112"/>
                  </a:lnTo>
                  <a:lnTo>
                    <a:pt x="408" y="114"/>
                  </a:lnTo>
                  <a:lnTo>
                    <a:pt x="408" y="114"/>
                  </a:lnTo>
                  <a:lnTo>
                    <a:pt x="402" y="116"/>
                  </a:lnTo>
                  <a:lnTo>
                    <a:pt x="398" y="118"/>
                  </a:lnTo>
                  <a:lnTo>
                    <a:pt x="398" y="118"/>
                  </a:lnTo>
                  <a:lnTo>
                    <a:pt x="398" y="120"/>
                  </a:lnTo>
                  <a:lnTo>
                    <a:pt x="398" y="122"/>
                  </a:lnTo>
                  <a:lnTo>
                    <a:pt x="400" y="124"/>
                  </a:lnTo>
                  <a:lnTo>
                    <a:pt x="400" y="124"/>
                  </a:lnTo>
                  <a:lnTo>
                    <a:pt x="396" y="122"/>
                  </a:lnTo>
                  <a:lnTo>
                    <a:pt x="396" y="122"/>
                  </a:lnTo>
                  <a:lnTo>
                    <a:pt x="388" y="120"/>
                  </a:lnTo>
                  <a:lnTo>
                    <a:pt x="388" y="120"/>
                  </a:lnTo>
                  <a:lnTo>
                    <a:pt x="384" y="120"/>
                  </a:lnTo>
                  <a:lnTo>
                    <a:pt x="380" y="122"/>
                  </a:lnTo>
                  <a:lnTo>
                    <a:pt x="376" y="124"/>
                  </a:lnTo>
                  <a:lnTo>
                    <a:pt x="376" y="124"/>
                  </a:lnTo>
                  <a:lnTo>
                    <a:pt x="374" y="124"/>
                  </a:lnTo>
                  <a:lnTo>
                    <a:pt x="374" y="124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62" y="130"/>
                  </a:lnTo>
                  <a:lnTo>
                    <a:pt x="356" y="130"/>
                  </a:lnTo>
                  <a:lnTo>
                    <a:pt x="356" y="130"/>
                  </a:lnTo>
                  <a:lnTo>
                    <a:pt x="352" y="130"/>
                  </a:lnTo>
                  <a:lnTo>
                    <a:pt x="352" y="130"/>
                  </a:lnTo>
                  <a:lnTo>
                    <a:pt x="344" y="128"/>
                  </a:lnTo>
                  <a:lnTo>
                    <a:pt x="342" y="128"/>
                  </a:lnTo>
                  <a:lnTo>
                    <a:pt x="342" y="126"/>
                  </a:lnTo>
                  <a:lnTo>
                    <a:pt x="346" y="120"/>
                  </a:lnTo>
                  <a:lnTo>
                    <a:pt x="346" y="120"/>
                  </a:lnTo>
                  <a:lnTo>
                    <a:pt x="352" y="114"/>
                  </a:lnTo>
                  <a:lnTo>
                    <a:pt x="362" y="110"/>
                  </a:lnTo>
                  <a:lnTo>
                    <a:pt x="362" y="110"/>
                  </a:lnTo>
                  <a:lnTo>
                    <a:pt x="382" y="104"/>
                  </a:lnTo>
                  <a:lnTo>
                    <a:pt x="384" y="104"/>
                  </a:lnTo>
                  <a:lnTo>
                    <a:pt x="384" y="102"/>
                  </a:lnTo>
                  <a:lnTo>
                    <a:pt x="378" y="100"/>
                  </a:lnTo>
                  <a:lnTo>
                    <a:pt x="378" y="100"/>
                  </a:lnTo>
                  <a:lnTo>
                    <a:pt x="372" y="96"/>
                  </a:lnTo>
                  <a:lnTo>
                    <a:pt x="372" y="94"/>
                  </a:lnTo>
                  <a:lnTo>
                    <a:pt x="374" y="92"/>
                  </a:lnTo>
                  <a:lnTo>
                    <a:pt x="374" y="90"/>
                  </a:lnTo>
                  <a:lnTo>
                    <a:pt x="370" y="88"/>
                  </a:lnTo>
                  <a:lnTo>
                    <a:pt x="364" y="84"/>
                  </a:lnTo>
                  <a:lnTo>
                    <a:pt x="364" y="84"/>
                  </a:lnTo>
                  <a:lnTo>
                    <a:pt x="354" y="80"/>
                  </a:lnTo>
                  <a:lnTo>
                    <a:pt x="348" y="80"/>
                  </a:lnTo>
                  <a:lnTo>
                    <a:pt x="348" y="80"/>
                  </a:lnTo>
                  <a:lnTo>
                    <a:pt x="344" y="80"/>
                  </a:lnTo>
                  <a:lnTo>
                    <a:pt x="344" y="80"/>
                  </a:lnTo>
                  <a:lnTo>
                    <a:pt x="342" y="80"/>
                  </a:lnTo>
                  <a:lnTo>
                    <a:pt x="342" y="80"/>
                  </a:lnTo>
                  <a:lnTo>
                    <a:pt x="340" y="78"/>
                  </a:lnTo>
                  <a:lnTo>
                    <a:pt x="340" y="72"/>
                  </a:lnTo>
                  <a:lnTo>
                    <a:pt x="340" y="72"/>
                  </a:lnTo>
                  <a:lnTo>
                    <a:pt x="340" y="60"/>
                  </a:lnTo>
                  <a:lnTo>
                    <a:pt x="338" y="58"/>
                  </a:lnTo>
                  <a:lnTo>
                    <a:pt x="336" y="58"/>
                  </a:lnTo>
                  <a:lnTo>
                    <a:pt x="336" y="58"/>
                  </a:lnTo>
                  <a:lnTo>
                    <a:pt x="334" y="58"/>
                  </a:lnTo>
                  <a:lnTo>
                    <a:pt x="334" y="58"/>
                  </a:lnTo>
                  <a:lnTo>
                    <a:pt x="308" y="62"/>
                  </a:lnTo>
                  <a:lnTo>
                    <a:pt x="308" y="62"/>
                  </a:lnTo>
                  <a:lnTo>
                    <a:pt x="306" y="64"/>
                  </a:lnTo>
                  <a:lnTo>
                    <a:pt x="306" y="64"/>
                  </a:lnTo>
                  <a:lnTo>
                    <a:pt x="306" y="64"/>
                  </a:lnTo>
                  <a:lnTo>
                    <a:pt x="298" y="62"/>
                  </a:lnTo>
                  <a:lnTo>
                    <a:pt x="298" y="62"/>
                  </a:lnTo>
                  <a:lnTo>
                    <a:pt x="294" y="60"/>
                  </a:lnTo>
                  <a:lnTo>
                    <a:pt x="292" y="58"/>
                  </a:lnTo>
                  <a:lnTo>
                    <a:pt x="292" y="58"/>
                  </a:lnTo>
                  <a:lnTo>
                    <a:pt x="288" y="60"/>
                  </a:lnTo>
                  <a:lnTo>
                    <a:pt x="288" y="60"/>
                  </a:lnTo>
                  <a:lnTo>
                    <a:pt x="288" y="60"/>
                  </a:lnTo>
                  <a:lnTo>
                    <a:pt x="288" y="60"/>
                  </a:lnTo>
                  <a:lnTo>
                    <a:pt x="288" y="54"/>
                  </a:lnTo>
                  <a:lnTo>
                    <a:pt x="288" y="54"/>
                  </a:lnTo>
                  <a:lnTo>
                    <a:pt x="294" y="44"/>
                  </a:lnTo>
                  <a:lnTo>
                    <a:pt x="300" y="38"/>
                  </a:lnTo>
                  <a:lnTo>
                    <a:pt x="300" y="38"/>
                  </a:lnTo>
                  <a:lnTo>
                    <a:pt x="304" y="32"/>
                  </a:lnTo>
                  <a:lnTo>
                    <a:pt x="306" y="26"/>
                  </a:lnTo>
                  <a:lnTo>
                    <a:pt x="308" y="20"/>
                  </a:lnTo>
                  <a:lnTo>
                    <a:pt x="312" y="18"/>
                  </a:lnTo>
                  <a:lnTo>
                    <a:pt x="314" y="18"/>
                  </a:lnTo>
                  <a:lnTo>
                    <a:pt x="314" y="18"/>
                  </a:lnTo>
                  <a:lnTo>
                    <a:pt x="320" y="20"/>
                  </a:lnTo>
                  <a:lnTo>
                    <a:pt x="320" y="20"/>
                  </a:lnTo>
                  <a:lnTo>
                    <a:pt x="334" y="26"/>
                  </a:lnTo>
                  <a:lnTo>
                    <a:pt x="344" y="26"/>
                  </a:lnTo>
                  <a:lnTo>
                    <a:pt x="344" y="26"/>
                  </a:lnTo>
                  <a:lnTo>
                    <a:pt x="348" y="26"/>
                  </a:lnTo>
                  <a:lnTo>
                    <a:pt x="348" y="26"/>
                  </a:lnTo>
                  <a:lnTo>
                    <a:pt x="358" y="24"/>
                  </a:lnTo>
                  <a:lnTo>
                    <a:pt x="362" y="24"/>
                  </a:lnTo>
                  <a:lnTo>
                    <a:pt x="362" y="22"/>
                  </a:lnTo>
                  <a:lnTo>
                    <a:pt x="362" y="22"/>
                  </a:lnTo>
                  <a:lnTo>
                    <a:pt x="360" y="20"/>
                  </a:lnTo>
                  <a:lnTo>
                    <a:pt x="354" y="16"/>
                  </a:lnTo>
                  <a:lnTo>
                    <a:pt x="348" y="12"/>
                  </a:lnTo>
                  <a:lnTo>
                    <a:pt x="348" y="12"/>
                  </a:lnTo>
                  <a:lnTo>
                    <a:pt x="344" y="12"/>
                  </a:lnTo>
                  <a:lnTo>
                    <a:pt x="344" y="12"/>
                  </a:lnTo>
                  <a:lnTo>
                    <a:pt x="344" y="12"/>
                  </a:lnTo>
                  <a:lnTo>
                    <a:pt x="344" y="12"/>
                  </a:lnTo>
                  <a:lnTo>
                    <a:pt x="344" y="12"/>
                  </a:lnTo>
                  <a:lnTo>
                    <a:pt x="350" y="4"/>
                  </a:lnTo>
                  <a:lnTo>
                    <a:pt x="348" y="4"/>
                  </a:lnTo>
                  <a:lnTo>
                    <a:pt x="34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9855200" y="10166350"/>
              <a:ext cx="955675" cy="879475"/>
            </a:xfrm>
            <a:custGeom>
              <a:avLst/>
              <a:gdLst>
                <a:gd name="T0" fmla="*/ 182 w 602"/>
                <a:gd name="T1" fmla="*/ 516 h 554"/>
                <a:gd name="T2" fmla="*/ 156 w 602"/>
                <a:gd name="T3" fmla="*/ 464 h 554"/>
                <a:gd name="T4" fmla="*/ 174 w 602"/>
                <a:gd name="T5" fmla="*/ 422 h 554"/>
                <a:gd name="T6" fmla="*/ 216 w 602"/>
                <a:gd name="T7" fmla="*/ 404 h 554"/>
                <a:gd name="T8" fmla="*/ 266 w 602"/>
                <a:gd name="T9" fmla="*/ 430 h 554"/>
                <a:gd name="T10" fmla="*/ 276 w 602"/>
                <a:gd name="T11" fmla="*/ 478 h 554"/>
                <a:gd name="T12" fmla="*/ 240 w 602"/>
                <a:gd name="T13" fmla="*/ 522 h 554"/>
                <a:gd name="T14" fmla="*/ 104 w 602"/>
                <a:gd name="T15" fmla="*/ 428 h 554"/>
                <a:gd name="T16" fmla="*/ 62 w 602"/>
                <a:gd name="T17" fmla="*/ 394 h 554"/>
                <a:gd name="T18" fmla="*/ 62 w 602"/>
                <a:gd name="T19" fmla="*/ 350 h 554"/>
                <a:gd name="T20" fmla="*/ 104 w 602"/>
                <a:gd name="T21" fmla="*/ 316 h 554"/>
                <a:gd name="T22" fmla="*/ 146 w 602"/>
                <a:gd name="T23" fmla="*/ 324 h 554"/>
                <a:gd name="T24" fmla="*/ 172 w 602"/>
                <a:gd name="T25" fmla="*/ 372 h 554"/>
                <a:gd name="T26" fmla="*/ 154 w 602"/>
                <a:gd name="T27" fmla="*/ 412 h 554"/>
                <a:gd name="T28" fmla="*/ 80 w 602"/>
                <a:gd name="T29" fmla="*/ 300 h 554"/>
                <a:gd name="T30" fmla="*/ 46 w 602"/>
                <a:gd name="T31" fmla="*/ 286 h 554"/>
                <a:gd name="T32" fmla="*/ 30 w 602"/>
                <a:gd name="T33" fmla="*/ 250 h 554"/>
                <a:gd name="T34" fmla="*/ 52 w 602"/>
                <a:gd name="T35" fmla="*/ 208 h 554"/>
                <a:gd name="T36" fmla="*/ 90 w 602"/>
                <a:gd name="T37" fmla="*/ 200 h 554"/>
                <a:gd name="T38" fmla="*/ 126 w 602"/>
                <a:gd name="T39" fmla="*/ 230 h 554"/>
                <a:gd name="T40" fmla="*/ 126 w 602"/>
                <a:gd name="T41" fmla="*/ 270 h 554"/>
                <a:gd name="T42" fmla="*/ 90 w 602"/>
                <a:gd name="T43" fmla="*/ 298 h 554"/>
                <a:gd name="T44" fmla="*/ 102 w 602"/>
                <a:gd name="T45" fmla="*/ 174 h 554"/>
                <a:gd name="T46" fmla="*/ 80 w 602"/>
                <a:gd name="T47" fmla="*/ 146 h 554"/>
                <a:gd name="T48" fmla="*/ 86 w 602"/>
                <a:gd name="T49" fmla="*/ 118 h 554"/>
                <a:gd name="T50" fmla="*/ 118 w 602"/>
                <a:gd name="T51" fmla="*/ 102 h 554"/>
                <a:gd name="T52" fmla="*/ 144 w 602"/>
                <a:gd name="T53" fmla="*/ 112 h 554"/>
                <a:gd name="T54" fmla="*/ 154 w 602"/>
                <a:gd name="T55" fmla="*/ 138 h 554"/>
                <a:gd name="T56" fmla="*/ 138 w 602"/>
                <a:gd name="T57" fmla="*/ 170 h 554"/>
                <a:gd name="T58" fmla="*/ 466 w 602"/>
                <a:gd name="T59" fmla="*/ 242 h 554"/>
                <a:gd name="T60" fmla="*/ 406 w 602"/>
                <a:gd name="T61" fmla="*/ 208 h 554"/>
                <a:gd name="T62" fmla="*/ 394 w 602"/>
                <a:gd name="T63" fmla="*/ 152 h 554"/>
                <a:gd name="T64" fmla="*/ 438 w 602"/>
                <a:gd name="T65" fmla="*/ 98 h 554"/>
                <a:gd name="T66" fmla="*/ 496 w 602"/>
                <a:gd name="T67" fmla="*/ 98 h 554"/>
                <a:gd name="T68" fmla="*/ 540 w 602"/>
                <a:gd name="T69" fmla="*/ 152 h 554"/>
                <a:gd name="T70" fmla="*/ 528 w 602"/>
                <a:gd name="T71" fmla="*/ 208 h 554"/>
                <a:gd name="T72" fmla="*/ 466 w 602"/>
                <a:gd name="T73" fmla="*/ 242 h 554"/>
                <a:gd name="T74" fmla="*/ 254 w 602"/>
                <a:gd name="T75" fmla="*/ 16 h 554"/>
                <a:gd name="T76" fmla="*/ 84 w 602"/>
                <a:gd name="T77" fmla="*/ 90 h 554"/>
                <a:gd name="T78" fmla="*/ 10 w 602"/>
                <a:gd name="T79" fmla="*/ 200 h 554"/>
                <a:gd name="T80" fmla="*/ 6 w 602"/>
                <a:gd name="T81" fmla="*/ 326 h 554"/>
                <a:gd name="T82" fmla="*/ 52 w 602"/>
                <a:gd name="T83" fmla="*/ 444 h 554"/>
                <a:gd name="T84" fmla="*/ 126 w 602"/>
                <a:gd name="T85" fmla="*/ 528 h 554"/>
                <a:gd name="T86" fmla="*/ 190 w 602"/>
                <a:gd name="T87" fmla="*/ 554 h 554"/>
                <a:gd name="T88" fmla="*/ 274 w 602"/>
                <a:gd name="T89" fmla="*/ 538 h 554"/>
                <a:gd name="T90" fmla="*/ 338 w 602"/>
                <a:gd name="T91" fmla="*/ 456 h 554"/>
                <a:gd name="T92" fmla="*/ 404 w 602"/>
                <a:gd name="T93" fmla="*/ 348 h 554"/>
                <a:gd name="T94" fmla="*/ 510 w 602"/>
                <a:gd name="T95" fmla="*/ 294 h 554"/>
                <a:gd name="T96" fmla="*/ 588 w 602"/>
                <a:gd name="T97" fmla="*/ 228 h 554"/>
                <a:gd name="T98" fmla="*/ 600 w 602"/>
                <a:gd name="T99" fmla="*/ 146 h 554"/>
                <a:gd name="T100" fmla="*/ 562 w 602"/>
                <a:gd name="T101" fmla="*/ 72 h 554"/>
                <a:gd name="T102" fmla="*/ 488 w 602"/>
                <a:gd name="T103" fmla="*/ 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02" h="554">
                  <a:moveTo>
                    <a:pt x="216" y="526"/>
                  </a:moveTo>
                  <a:lnTo>
                    <a:pt x="216" y="526"/>
                  </a:lnTo>
                  <a:lnTo>
                    <a:pt x="204" y="526"/>
                  </a:lnTo>
                  <a:lnTo>
                    <a:pt x="192" y="522"/>
                  </a:lnTo>
                  <a:lnTo>
                    <a:pt x="182" y="516"/>
                  </a:lnTo>
                  <a:lnTo>
                    <a:pt x="174" y="508"/>
                  </a:lnTo>
                  <a:lnTo>
                    <a:pt x="166" y="500"/>
                  </a:lnTo>
                  <a:lnTo>
                    <a:pt x="160" y="488"/>
                  </a:lnTo>
                  <a:lnTo>
                    <a:pt x="156" y="478"/>
                  </a:lnTo>
                  <a:lnTo>
                    <a:pt x="156" y="464"/>
                  </a:lnTo>
                  <a:lnTo>
                    <a:pt x="156" y="464"/>
                  </a:lnTo>
                  <a:lnTo>
                    <a:pt x="156" y="452"/>
                  </a:lnTo>
                  <a:lnTo>
                    <a:pt x="160" y="440"/>
                  </a:lnTo>
                  <a:lnTo>
                    <a:pt x="166" y="430"/>
                  </a:lnTo>
                  <a:lnTo>
                    <a:pt x="174" y="422"/>
                  </a:lnTo>
                  <a:lnTo>
                    <a:pt x="182" y="414"/>
                  </a:lnTo>
                  <a:lnTo>
                    <a:pt x="192" y="408"/>
                  </a:lnTo>
                  <a:lnTo>
                    <a:pt x="204" y="404"/>
                  </a:lnTo>
                  <a:lnTo>
                    <a:pt x="216" y="404"/>
                  </a:lnTo>
                  <a:lnTo>
                    <a:pt x="216" y="404"/>
                  </a:lnTo>
                  <a:lnTo>
                    <a:pt x="228" y="404"/>
                  </a:lnTo>
                  <a:lnTo>
                    <a:pt x="240" y="408"/>
                  </a:lnTo>
                  <a:lnTo>
                    <a:pt x="250" y="414"/>
                  </a:lnTo>
                  <a:lnTo>
                    <a:pt x="260" y="422"/>
                  </a:lnTo>
                  <a:lnTo>
                    <a:pt x="266" y="430"/>
                  </a:lnTo>
                  <a:lnTo>
                    <a:pt x="272" y="440"/>
                  </a:lnTo>
                  <a:lnTo>
                    <a:pt x="276" y="452"/>
                  </a:lnTo>
                  <a:lnTo>
                    <a:pt x="278" y="464"/>
                  </a:lnTo>
                  <a:lnTo>
                    <a:pt x="278" y="464"/>
                  </a:lnTo>
                  <a:lnTo>
                    <a:pt x="276" y="478"/>
                  </a:lnTo>
                  <a:lnTo>
                    <a:pt x="272" y="488"/>
                  </a:lnTo>
                  <a:lnTo>
                    <a:pt x="266" y="500"/>
                  </a:lnTo>
                  <a:lnTo>
                    <a:pt x="260" y="508"/>
                  </a:lnTo>
                  <a:lnTo>
                    <a:pt x="250" y="516"/>
                  </a:lnTo>
                  <a:lnTo>
                    <a:pt x="240" y="522"/>
                  </a:lnTo>
                  <a:lnTo>
                    <a:pt x="228" y="526"/>
                  </a:lnTo>
                  <a:lnTo>
                    <a:pt x="216" y="526"/>
                  </a:lnTo>
                  <a:close/>
                  <a:moveTo>
                    <a:pt x="114" y="430"/>
                  </a:moveTo>
                  <a:lnTo>
                    <a:pt x="114" y="430"/>
                  </a:lnTo>
                  <a:lnTo>
                    <a:pt x="104" y="428"/>
                  </a:lnTo>
                  <a:lnTo>
                    <a:pt x="92" y="424"/>
                  </a:lnTo>
                  <a:lnTo>
                    <a:pt x="84" y="420"/>
                  </a:lnTo>
                  <a:lnTo>
                    <a:pt x="74" y="412"/>
                  </a:lnTo>
                  <a:lnTo>
                    <a:pt x="68" y="404"/>
                  </a:lnTo>
                  <a:lnTo>
                    <a:pt x="62" y="394"/>
                  </a:lnTo>
                  <a:lnTo>
                    <a:pt x="60" y="384"/>
                  </a:lnTo>
                  <a:lnTo>
                    <a:pt x="58" y="372"/>
                  </a:lnTo>
                  <a:lnTo>
                    <a:pt x="58" y="372"/>
                  </a:lnTo>
                  <a:lnTo>
                    <a:pt x="60" y="360"/>
                  </a:lnTo>
                  <a:lnTo>
                    <a:pt x="62" y="350"/>
                  </a:lnTo>
                  <a:lnTo>
                    <a:pt x="68" y="340"/>
                  </a:lnTo>
                  <a:lnTo>
                    <a:pt x="74" y="332"/>
                  </a:lnTo>
                  <a:lnTo>
                    <a:pt x="84" y="324"/>
                  </a:lnTo>
                  <a:lnTo>
                    <a:pt x="92" y="320"/>
                  </a:lnTo>
                  <a:lnTo>
                    <a:pt x="104" y="316"/>
                  </a:lnTo>
                  <a:lnTo>
                    <a:pt x="114" y="316"/>
                  </a:lnTo>
                  <a:lnTo>
                    <a:pt x="114" y="316"/>
                  </a:lnTo>
                  <a:lnTo>
                    <a:pt x="126" y="316"/>
                  </a:lnTo>
                  <a:lnTo>
                    <a:pt x="136" y="320"/>
                  </a:lnTo>
                  <a:lnTo>
                    <a:pt x="146" y="324"/>
                  </a:lnTo>
                  <a:lnTo>
                    <a:pt x="154" y="332"/>
                  </a:lnTo>
                  <a:lnTo>
                    <a:pt x="162" y="340"/>
                  </a:lnTo>
                  <a:lnTo>
                    <a:pt x="166" y="350"/>
                  </a:lnTo>
                  <a:lnTo>
                    <a:pt x="170" y="360"/>
                  </a:lnTo>
                  <a:lnTo>
                    <a:pt x="172" y="372"/>
                  </a:lnTo>
                  <a:lnTo>
                    <a:pt x="172" y="372"/>
                  </a:lnTo>
                  <a:lnTo>
                    <a:pt x="170" y="384"/>
                  </a:lnTo>
                  <a:lnTo>
                    <a:pt x="166" y="394"/>
                  </a:lnTo>
                  <a:lnTo>
                    <a:pt x="162" y="404"/>
                  </a:lnTo>
                  <a:lnTo>
                    <a:pt x="154" y="412"/>
                  </a:lnTo>
                  <a:lnTo>
                    <a:pt x="146" y="420"/>
                  </a:lnTo>
                  <a:lnTo>
                    <a:pt x="136" y="424"/>
                  </a:lnTo>
                  <a:lnTo>
                    <a:pt x="126" y="428"/>
                  </a:lnTo>
                  <a:lnTo>
                    <a:pt x="114" y="430"/>
                  </a:lnTo>
                  <a:close/>
                  <a:moveTo>
                    <a:pt x="80" y="300"/>
                  </a:moveTo>
                  <a:lnTo>
                    <a:pt x="80" y="300"/>
                  </a:lnTo>
                  <a:lnTo>
                    <a:pt x="70" y="298"/>
                  </a:lnTo>
                  <a:lnTo>
                    <a:pt x="60" y="296"/>
                  </a:lnTo>
                  <a:lnTo>
                    <a:pt x="52" y="292"/>
                  </a:lnTo>
                  <a:lnTo>
                    <a:pt x="46" y="286"/>
                  </a:lnTo>
                  <a:lnTo>
                    <a:pt x="40" y="278"/>
                  </a:lnTo>
                  <a:lnTo>
                    <a:pt x="34" y="270"/>
                  </a:lnTo>
                  <a:lnTo>
                    <a:pt x="32" y="260"/>
                  </a:lnTo>
                  <a:lnTo>
                    <a:pt x="30" y="250"/>
                  </a:lnTo>
                  <a:lnTo>
                    <a:pt x="30" y="250"/>
                  </a:lnTo>
                  <a:lnTo>
                    <a:pt x="32" y="240"/>
                  </a:lnTo>
                  <a:lnTo>
                    <a:pt x="34" y="230"/>
                  </a:lnTo>
                  <a:lnTo>
                    <a:pt x="40" y="222"/>
                  </a:lnTo>
                  <a:lnTo>
                    <a:pt x="46" y="214"/>
                  </a:lnTo>
                  <a:lnTo>
                    <a:pt x="52" y="208"/>
                  </a:lnTo>
                  <a:lnTo>
                    <a:pt x="60" y="204"/>
                  </a:lnTo>
                  <a:lnTo>
                    <a:pt x="70" y="200"/>
                  </a:lnTo>
                  <a:lnTo>
                    <a:pt x="80" y="200"/>
                  </a:lnTo>
                  <a:lnTo>
                    <a:pt x="80" y="200"/>
                  </a:lnTo>
                  <a:lnTo>
                    <a:pt x="90" y="200"/>
                  </a:lnTo>
                  <a:lnTo>
                    <a:pt x="100" y="204"/>
                  </a:lnTo>
                  <a:lnTo>
                    <a:pt x="108" y="208"/>
                  </a:lnTo>
                  <a:lnTo>
                    <a:pt x="116" y="214"/>
                  </a:lnTo>
                  <a:lnTo>
                    <a:pt x="122" y="222"/>
                  </a:lnTo>
                  <a:lnTo>
                    <a:pt x="126" y="230"/>
                  </a:lnTo>
                  <a:lnTo>
                    <a:pt x="128" y="240"/>
                  </a:lnTo>
                  <a:lnTo>
                    <a:pt x="130" y="250"/>
                  </a:lnTo>
                  <a:lnTo>
                    <a:pt x="130" y="250"/>
                  </a:lnTo>
                  <a:lnTo>
                    <a:pt x="128" y="260"/>
                  </a:lnTo>
                  <a:lnTo>
                    <a:pt x="126" y="270"/>
                  </a:lnTo>
                  <a:lnTo>
                    <a:pt x="122" y="278"/>
                  </a:lnTo>
                  <a:lnTo>
                    <a:pt x="116" y="286"/>
                  </a:lnTo>
                  <a:lnTo>
                    <a:pt x="108" y="292"/>
                  </a:lnTo>
                  <a:lnTo>
                    <a:pt x="100" y="296"/>
                  </a:lnTo>
                  <a:lnTo>
                    <a:pt x="90" y="298"/>
                  </a:lnTo>
                  <a:lnTo>
                    <a:pt x="80" y="300"/>
                  </a:lnTo>
                  <a:close/>
                  <a:moveTo>
                    <a:pt x="118" y="176"/>
                  </a:moveTo>
                  <a:lnTo>
                    <a:pt x="118" y="176"/>
                  </a:lnTo>
                  <a:lnTo>
                    <a:pt x="110" y="176"/>
                  </a:lnTo>
                  <a:lnTo>
                    <a:pt x="102" y="174"/>
                  </a:lnTo>
                  <a:lnTo>
                    <a:pt x="96" y="170"/>
                  </a:lnTo>
                  <a:lnTo>
                    <a:pt x="90" y="166"/>
                  </a:lnTo>
                  <a:lnTo>
                    <a:pt x="86" y="160"/>
                  </a:lnTo>
                  <a:lnTo>
                    <a:pt x="82" y="154"/>
                  </a:lnTo>
                  <a:lnTo>
                    <a:pt x="80" y="146"/>
                  </a:lnTo>
                  <a:lnTo>
                    <a:pt x="80" y="138"/>
                  </a:lnTo>
                  <a:lnTo>
                    <a:pt x="80" y="138"/>
                  </a:lnTo>
                  <a:lnTo>
                    <a:pt x="80" y="132"/>
                  </a:lnTo>
                  <a:lnTo>
                    <a:pt x="82" y="124"/>
                  </a:lnTo>
                  <a:lnTo>
                    <a:pt x="86" y="118"/>
                  </a:lnTo>
                  <a:lnTo>
                    <a:pt x="90" y="112"/>
                  </a:lnTo>
                  <a:lnTo>
                    <a:pt x="96" y="108"/>
                  </a:lnTo>
                  <a:lnTo>
                    <a:pt x="102" y="104"/>
                  </a:lnTo>
                  <a:lnTo>
                    <a:pt x="110" y="102"/>
                  </a:lnTo>
                  <a:lnTo>
                    <a:pt x="118" y="102"/>
                  </a:lnTo>
                  <a:lnTo>
                    <a:pt x="118" y="102"/>
                  </a:lnTo>
                  <a:lnTo>
                    <a:pt x="124" y="102"/>
                  </a:lnTo>
                  <a:lnTo>
                    <a:pt x="132" y="104"/>
                  </a:lnTo>
                  <a:lnTo>
                    <a:pt x="138" y="108"/>
                  </a:lnTo>
                  <a:lnTo>
                    <a:pt x="144" y="112"/>
                  </a:lnTo>
                  <a:lnTo>
                    <a:pt x="148" y="118"/>
                  </a:lnTo>
                  <a:lnTo>
                    <a:pt x="152" y="124"/>
                  </a:lnTo>
                  <a:lnTo>
                    <a:pt x="154" y="132"/>
                  </a:lnTo>
                  <a:lnTo>
                    <a:pt x="154" y="138"/>
                  </a:lnTo>
                  <a:lnTo>
                    <a:pt x="154" y="138"/>
                  </a:lnTo>
                  <a:lnTo>
                    <a:pt x="154" y="146"/>
                  </a:lnTo>
                  <a:lnTo>
                    <a:pt x="152" y="154"/>
                  </a:lnTo>
                  <a:lnTo>
                    <a:pt x="148" y="160"/>
                  </a:lnTo>
                  <a:lnTo>
                    <a:pt x="144" y="166"/>
                  </a:lnTo>
                  <a:lnTo>
                    <a:pt x="138" y="170"/>
                  </a:lnTo>
                  <a:lnTo>
                    <a:pt x="132" y="174"/>
                  </a:lnTo>
                  <a:lnTo>
                    <a:pt x="124" y="176"/>
                  </a:lnTo>
                  <a:lnTo>
                    <a:pt x="118" y="176"/>
                  </a:lnTo>
                  <a:close/>
                  <a:moveTo>
                    <a:pt x="466" y="242"/>
                  </a:moveTo>
                  <a:lnTo>
                    <a:pt x="466" y="242"/>
                  </a:lnTo>
                  <a:lnTo>
                    <a:pt x="452" y="240"/>
                  </a:lnTo>
                  <a:lnTo>
                    <a:pt x="438" y="236"/>
                  </a:lnTo>
                  <a:lnTo>
                    <a:pt x="426" y="228"/>
                  </a:lnTo>
                  <a:lnTo>
                    <a:pt x="414" y="220"/>
                  </a:lnTo>
                  <a:lnTo>
                    <a:pt x="406" y="208"/>
                  </a:lnTo>
                  <a:lnTo>
                    <a:pt x="398" y="196"/>
                  </a:lnTo>
                  <a:lnTo>
                    <a:pt x="394" y="182"/>
                  </a:lnTo>
                  <a:lnTo>
                    <a:pt x="392" y="168"/>
                  </a:lnTo>
                  <a:lnTo>
                    <a:pt x="392" y="168"/>
                  </a:lnTo>
                  <a:lnTo>
                    <a:pt x="394" y="152"/>
                  </a:lnTo>
                  <a:lnTo>
                    <a:pt x="398" y="138"/>
                  </a:lnTo>
                  <a:lnTo>
                    <a:pt x="406" y="126"/>
                  </a:lnTo>
                  <a:lnTo>
                    <a:pt x="414" y="114"/>
                  </a:lnTo>
                  <a:lnTo>
                    <a:pt x="426" y="106"/>
                  </a:lnTo>
                  <a:lnTo>
                    <a:pt x="438" y="98"/>
                  </a:lnTo>
                  <a:lnTo>
                    <a:pt x="452" y="94"/>
                  </a:lnTo>
                  <a:lnTo>
                    <a:pt x="466" y="94"/>
                  </a:lnTo>
                  <a:lnTo>
                    <a:pt x="466" y="94"/>
                  </a:lnTo>
                  <a:lnTo>
                    <a:pt x="482" y="94"/>
                  </a:lnTo>
                  <a:lnTo>
                    <a:pt x="496" y="98"/>
                  </a:lnTo>
                  <a:lnTo>
                    <a:pt x="508" y="106"/>
                  </a:lnTo>
                  <a:lnTo>
                    <a:pt x="520" y="114"/>
                  </a:lnTo>
                  <a:lnTo>
                    <a:pt x="528" y="126"/>
                  </a:lnTo>
                  <a:lnTo>
                    <a:pt x="536" y="138"/>
                  </a:lnTo>
                  <a:lnTo>
                    <a:pt x="540" y="152"/>
                  </a:lnTo>
                  <a:lnTo>
                    <a:pt x="540" y="168"/>
                  </a:lnTo>
                  <a:lnTo>
                    <a:pt x="540" y="168"/>
                  </a:lnTo>
                  <a:lnTo>
                    <a:pt x="540" y="182"/>
                  </a:lnTo>
                  <a:lnTo>
                    <a:pt x="536" y="196"/>
                  </a:lnTo>
                  <a:lnTo>
                    <a:pt x="528" y="208"/>
                  </a:lnTo>
                  <a:lnTo>
                    <a:pt x="520" y="220"/>
                  </a:lnTo>
                  <a:lnTo>
                    <a:pt x="508" y="228"/>
                  </a:lnTo>
                  <a:lnTo>
                    <a:pt x="496" y="236"/>
                  </a:lnTo>
                  <a:lnTo>
                    <a:pt x="482" y="240"/>
                  </a:lnTo>
                  <a:lnTo>
                    <a:pt x="466" y="242"/>
                  </a:lnTo>
                  <a:close/>
                  <a:moveTo>
                    <a:pt x="412" y="0"/>
                  </a:moveTo>
                  <a:lnTo>
                    <a:pt x="412" y="0"/>
                  </a:lnTo>
                  <a:lnTo>
                    <a:pt x="354" y="4"/>
                  </a:lnTo>
                  <a:lnTo>
                    <a:pt x="302" y="8"/>
                  </a:lnTo>
                  <a:lnTo>
                    <a:pt x="254" y="16"/>
                  </a:lnTo>
                  <a:lnTo>
                    <a:pt x="212" y="26"/>
                  </a:lnTo>
                  <a:lnTo>
                    <a:pt x="174" y="40"/>
                  </a:lnTo>
                  <a:lnTo>
                    <a:pt x="140" y="54"/>
                  </a:lnTo>
                  <a:lnTo>
                    <a:pt x="110" y="70"/>
                  </a:lnTo>
                  <a:lnTo>
                    <a:pt x="84" y="90"/>
                  </a:lnTo>
                  <a:lnTo>
                    <a:pt x="62" y="110"/>
                  </a:lnTo>
                  <a:lnTo>
                    <a:pt x="44" y="130"/>
                  </a:lnTo>
                  <a:lnTo>
                    <a:pt x="30" y="154"/>
                  </a:lnTo>
                  <a:lnTo>
                    <a:pt x="18" y="176"/>
                  </a:lnTo>
                  <a:lnTo>
                    <a:pt x="10" y="200"/>
                  </a:lnTo>
                  <a:lnTo>
                    <a:pt x="4" y="226"/>
                  </a:lnTo>
                  <a:lnTo>
                    <a:pt x="0" y="250"/>
                  </a:lnTo>
                  <a:lnTo>
                    <a:pt x="0" y="276"/>
                  </a:lnTo>
                  <a:lnTo>
                    <a:pt x="2" y="302"/>
                  </a:lnTo>
                  <a:lnTo>
                    <a:pt x="6" y="326"/>
                  </a:lnTo>
                  <a:lnTo>
                    <a:pt x="12" y="352"/>
                  </a:lnTo>
                  <a:lnTo>
                    <a:pt x="20" y="376"/>
                  </a:lnTo>
                  <a:lnTo>
                    <a:pt x="30" y="400"/>
                  </a:lnTo>
                  <a:lnTo>
                    <a:pt x="40" y="422"/>
                  </a:lnTo>
                  <a:lnTo>
                    <a:pt x="52" y="444"/>
                  </a:lnTo>
                  <a:lnTo>
                    <a:pt x="66" y="464"/>
                  </a:lnTo>
                  <a:lnTo>
                    <a:pt x="80" y="482"/>
                  </a:lnTo>
                  <a:lnTo>
                    <a:pt x="96" y="500"/>
                  </a:lnTo>
                  <a:lnTo>
                    <a:pt x="110" y="514"/>
                  </a:lnTo>
                  <a:lnTo>
                    <a:pt x="126" y="528"/>
                  </a:lnTo>
                  <a:lnTo>
                    <a:pt x="144" y="538"/>
                  </a:lnTo>
                  <a:lnTo>
                    <a:pt x="160" y="546"/>
                  </a:lnTo>
                  <a:lnTo>
                    <a:pt x="176" y="552"/>
                  </a:lnTo>
                  <a:lnTo>
                    <a:pt x="190" y="554"/>
                  </a:lnTo>
                  <a:lnTo>
                    <a:pt x="190" y="554"/>
                  </a:lnTo>
                  <a:lnTo>
                    <a:pt x="206" y="554"/>
                  </a:lnTo>
                  <a:lnTo>
                    <a:pt x="206" y="554"/>
                  </a:lnTo>
                  <a:lnTo>
                    <a:pt x="232" y="552"/>
                  </a:lnTo>
                  <a:lnTo>
                    <a:pt x="254" y="546"/>
                  </a:lnTo>
                  <a:lnTo>
                    <a:pt x="274" y="538"/>
                  </a:lnTo>
                  <a:lnTo>
                    <a:pt x="290" y="524"/>
                  </a:lnTo>
                  <a:lnTo>
                    <a:pt x="304" y="510"/>
                  </a:lnTo>
                  <a:lnTo>
                    <a:pt x="318" y="494"/>
                  </a:lnTo>
                  <a:lnTo>
                    <a:pt x="328" y="476"/>
                  </a:lnTo>
                  <a:lnTo>
                    <a:pt x="338" y="456"/>
                  </a:lnTo>
                  <a:lnTo>
                    <a:pt x="358" y="418"/>
                  </a:lnTo>
                  <a:lnTo>
                    <a:pt x="368" y="398"/>
                  </a:lnTo>
                  <a:lnTo>
                    <a:pt x="378" y="380"/>
                  </a:lnTo>
                  <a:lnTo>
                    <a:pt x="390" y="364"/>
                  </a:lnTo>
                  <a:lnTo>
                    <a:pt x="404" y="348"/>
                  </a:lnTo>
                  <a:lnTo>
                    <a:pt x="418" y="336"/>
                  </a:lnTo>
                  <a:lnTo>
                    <a:pt x="436" y="328"/>
                  </a:lnTo>
                  <a:lnTo>
                    <a:pt x="436" y="328"/>
                  </a:lnTo>
                  <a:lnTo>
                    <a:pt x="474" y="312"/>
                  </a:lnTo>
                  <a:lnTo>
                    <a:pt x="510" y="294"/>
                  </a:lnTo>
                  <a:lnTo>
                    <a:pt x="542" y="274"/>
                  </a:lnTo>
                  <a:lnTo>
                    <a:pt x="556" y="264"/>
                  </a:lnTo>
                  <a:lnTo>
                    <a:pt x="570" y="252"/>
                  </a:lnTo>
                  <a:lnTo>
                    <a:pt x="580" y="240"/>
                  </a:lnTo>
                  <a:lnTo>
                    <a:pt x="588" y="228"/>
                  </a:lnTo>
                  <a:lnTo>
                    <a:pt x="596" y="214"/>
                  </a:lnTo>
                  <a:lnTo>
                    <a:pt x="600" y="198"/>
                  </a:lnTo>
                  <a:lnTo>
                    <a:pt x="602" y="182"/>
                  </a:lnTo>
                  <a:lnTo>
                    <a:pt x="602" y="164"/>
                  </a:lnTo>
                  <a:lnTo>
                    <a:pt x="600" y="146"/>
                  </a:lnTo>
                  <a:lnTo>
                    <a:pt x="594" y="126"/>
                  </a:lnTo>
                  <a:lnTo>
                    <a:pt x="594" y="126"/>
                  </a:lnTo>
                  <a:lnTo>
                    <a:pt x="584" y="106"/>
                  </a:lnTo>
                  <a:lnTo>
                    <a:pt x="574" y="88"/>
                  </a:lnTo>
                  <a:lnTo>
                    <a:pt x="562" y="72"/>
                  </a:lnTo>
                  <a:lnTo>
                    <a:pt x="548" y="60"/>
                  </a:lnTo>
                  <a:lnTo>
                    <a:pt x="534" y="48"/>
                  </a:lnTo>
                  <a:lnTo>
                    <a:pt x="518" y="38"/>
                  </a:lnTo>
                  <a:lnTo>
                    <a:pt x="502" y="28"/>
                  </a:lnTo>
                  <a:lnTo>
                    <a:pt x="488" y="22"/>
                  </a:lnTo>
                  <a:lnTo>
                    <a:pt x="458" y="10"/>
                  </a:lnTo>
                  <a:lnTo>
                    <a:pt x="434" y="4"/>
                  </a:lnTo>
                  <a:lnTo>
                    <a:pt x="4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10102850" y="10807700"/>
              <a:ext cx="193675" cy="193675"/>
            </a:xfrm>
            <a:custGeom>
              <a:avLst/>
              <a:gdLst>
                <a:gd name="T0" fmla="*/ 60 w 122"/>
                <a:gd name="T1" fmla="*/ 122 h 122"/>
                <a:gd name="T2" fmla="*/ 60 w 122"/>
                <a:gd name="T3" fmla="*/ 122 h 122"/>
                <a:gd name="T4" fmla="*/ 48 w 122"/>
                <a:gd name="T5" fmla="*/ 122 h 122"/>
                <a:gd name="T6" fmla="*/ 36 w 122"/>
                <a:gd name="T7" fmla="*/ 118 h 122"/>
                <a:gd name="T8" fmla="*/ 26 w 122"/>
                <a:gd name="T9" fmla="*/ 112 h 122"/>
                <a:gd name="T10" fmla="*/ 18 w 122"/>
                <a:gd name="T11" fmla="*/ 104 h 122"/>
                <a:gd name="T12" fmla="*/ 10 w 122"/>
                <a:gd name="T13" fmla="*/ 96 h 122"/>
                <a:gd name="T14" fmla="*/ 4 w 122"/>
                <a:gd name="T15" fmla="*/ 84 h 122"/>
                <a:gd name="T16" fmla="*/ 0 w 122"/>
                <a:gd name="T17" fmla="*/ 74 h 122"/>
                <a:gd name="T18" fmla="*/ 0 w 122"/>
                <a:gd name="T19" fmla="*/ 60 h 122"/>
                <a:gd name="T20" fmla="*/ 0 w 122"/>
                <a:gd name="T21" fmla="*/ 60 h 122"/>
                <a:gd name="T22" fmla="*/ 0 w 122"/>
                <a:gd name="T23" fmla="*/ 48 h 122"/>
                <a:gd name="T24" fmla="*/ 4 w 122"/>
                <a:gd name="T25" fmla="*/ 36 h 122"/>
                <a:gd name="T26" fmla="*/ 10 w 122"/>
                <a:gd name="T27" fmla="*/ 26 h 122"/>
                <a:gd name="T28" fmla="*/ 18 w 122"/>
                <a:gd name="T29" fmla="*/ 18 h 122"/>
                <a:gd name="T30" fmla="*/ 26 w 122"/>
                <a:gd name="T31" fmla="*/ 10 h 122"/>
                <a:gd name="T32" fmla="*/ 36 w 122"/>
                <a:gd name="T33" fmla="*/ 4 h 122"/>
                <a:gd name="T34" fmla="*/ 48 w 122"/>
                <a:gd name="T35" fmla="*/ 0 h 122"/>
                <a:gd name="T36" fmla="*/ 60 w 122"/>
                <a:gd name="T37" fmla="*/ 0 h 122"/>
                <a:gd name="T38" fmla="*/ 60 w 122"/>
                <a:gd name="T39" fmla="*/ 0 h 122"/>
                <a:gd name="T40" fmla="*/ 72 w 122"/>
                <a:gd name="T41" fmla="*/ 0 h 122"/>
                <a:gd name="T42" fmla="*/ 84 w 122"/>
                <a:gd name="T43" fmla="*/ 4 h 122"/>
                <a:gd name="T44" fmla="*/ 94 w 122"/>
                <a:gd name="T45" fmla="*/ 10 h 122"/>
                <a:gd name="T46" fmla="*/ 104 w 122"/>
                <a:gd name="T47" fmla="*/ 18 h 122"/>
                <a:gd name="T48" fmla="*/ 110 w 122"/>
                <a:gd name="T49" fmla="*/ 26 h 122"/>
                <a:gd name="T50" fmla="*/ 116 w 122"/>
                <a:gd name="T51" fmla="*/ 36 h 122"/>
                <a:gd name="T52" fmla="*/ 120 w 122"/>
                <a:gd name="T53" fmla="*/ 48 h 122"/>
                <a:gd name="T54" fmla="*/ 122 w 122"/>
                <a:gd name="T55" fmla="*/ 60 h 122"/>
                <a:gd name="T56" fmla="*/ 122 w 122"/>
                <a:gd name="T57" fmla="*/ 60 h 122"/>
                <a:gd name="T58" fmla="*/ 120 w 122"/>
                <a:gd name="T59" fmla="*/ 74 h 122"/>
                <a:gd name="T60" fmla="*/ 116 w 122"/>
                <a:gd name="T61" fmla="*/ 84 h 122"/>
                <a:gd name="T62" fmla="*/ 110 w 122"/>
                <a:gd name="T63" fmla="*/ 96 h 122"/>
                <a:gd name="T64" fmla="*/ 104 w 122"/>
                <a:gd name="T65" fmla="*/ 104 h 122"/>
                <a:gd name="T66" fmla="*/ 94 w 122"/>
                <a:gd name="T67" fmla="*/ 112 h 122"/>
                <a:gd name="T68" fmla="*/ 84 w 122"/>
                <a:gd name="T69" fmla="*/ 118 h 122"/>
                <a:gd name="T70" fmla="*/ 72 w 122"/>
                <a:gd name="T71" fmla="*/ 122 h 122"/>
                <a:gd name="T72" fmla="*/ 60 w 122"/>
                <a:gd name="T73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2" h="122">
                  <a:moveTo>
                    <a:pt x="60" y="122"/>
                  </a:moveTo>
                  <a:lnTo>
                    <a:pt x="60" y="122"/>
                  </a:lnTo>
                  <a:lnTo>
                    <a:pt x="48" y="122"/>
                  </a:lnTo>
                  <a:lnTo>
                    <a:pt x="36" y="118"/>
                  </a:lnTo>
                  <a:lnTo>
                    <a:pt x="26" y="112"/>
                  </a:lnTo>
                  <a:lnTo>
                    <a:pt x="18" y="104"/>
                  </a:lnTo>
                  <a:lnTo>
                    <a:pt x="10" y="96"/>
                  </a:lnTo>
                  <a:lnTo>
                    <a:pt x="4" y="84"/>
                  </a:lnTo>
                  <a:lnTo>
                    <a:pt x="0" y="7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4" y="18"/>
                  </a:lnTo>
                  <a:lnTo>
                    <a:pt x="110" y="26"/>
                  </a:lnTo>
                  <a:lnTo>
                    <a:pt x="116" y="36"/>
                  </a:lnTo>
                  <a:lnTo>
                    <a:pt x="120" y="48"/>
                  </a:lnTo>
                  <a:lnTo>
                    <a:pt x="122" y="60"/>
                  </a:lnTo>
                  <a:lnTo>
                    <a:pt x="122" y="60"/>
                  </a:lnTo>
                  <a:lnTo>
                    <a:pt x="120" y="74"/>
                  </a:lnTo>
                  <a:lnTo>
                    <a:pt x="116" y="84"/>
                  </a:lnTo>
                  <a:lnTo>
                    <a:pt x="110" y="96"/>
                  </a:lnTo>
                  <a:lnTo>
                    <a:pt x="104" y="104"/>
                  </a:lnTo>
                  <a:lnTo>
                    <a:pt x="94" y="112"/>
                  </a:lnTo>
                  <a:lnTo>
                    <a:pt x="84" y="118"/>
                  </a:lnTo>
                  <a:lnTo>
                    <a:pt x="72" y="122"/>
                  </a:lnTo>
                  <a:lnTo>
                    <a:pt x="60" y="12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9947275" y="10668000"/>
              <a:ext cx="180975" cy="180975"/>
            </a:xfrm>
            <a:custGeom>
              <a:avLst/>
              <a:gdLst>
                <a:gd name="T0" fmla="*/ 56 w 114"/>
                <a:gd name="T1" fmla="*/ 114 h 114"/>
                <a:gd name="T2" fmla="*/ 56 w 114"/>
                <a:gd name="T3" fmla="*/ 114 h 114"/>
                <a:gd name="T4" fmla="*/ 46 w 114"/>
                <a:gd name="T5" fmla="*/ 112 h 114"/>
                <a:gd name="T6" fmla="*/ 34 w 114"/>
                <a:gd name="T7" fmla="*/ 108 h 114"/>
                <a:gd name="T8" fmla="*/ 26 w 114"/>
                <a:gd name="T9" fmla="*/ 104 h 114"/>
                <a:gd name="T10" fmla="*/ 16 w 114"/>
                <a:gd name="T11" fmla="*/ 96 h 114"/>
                <a:gd name="T12" fmla="*/ 10 w 114"/>
                <a:gd name="T13" fmla="*/ 88 h 114"/>
                <a:gd name="T14" fmla="*/ 4 w 114"/>
                <a:gd name="T15" fmla="*/ 78 h 114"/>
                <a:gd name="T16" fmla="*/ 2 w 114"/>
                <a:gd name="T17" fmla="*/ 68 h 114"/>
                <a:gd name="T18" fmla="*/ 0 w 114"/>
                <a:gd name="T19" fmla="*/ 56 h 114"/>
                <a:gd name="T20" fmla="*/ 0 w 114"/>
                <a:gd name="T21" fmla="*/ 56 h 114"/>
                <a:gd name="T22" fmla="*/ 2 w 114"/>
                <a:gd name="T23" fmla="*/ 44 h 114"/>
                <a:gd name="T24" fmla="*/ 4 w 114"/>
                <a:gd name="T25" fmla="*/ 34 h 114"/>
                <a:gd name="T26" fmla="*/ 10 w 114"/>
                <a:gd name="T27" fmla="*/ 24 h 114"/>
                <a:gd name="T28" fmla="*/ 16 w 114"/>
                <a:gd name="T29" fmla="*/ 16 h 114"/>
                <a:gd name="T30" fmla="*/ 26 w 114"/>
                <a:gd name="T31" fmla="*/ 8 h 114"/>
                <a:gd name="T32" fmla="*/ 34 w 114"/>
                <a:gd name="T33" fmla="*/ 4 h 114"/>
                <a:gd name="T34" fmla="*/ 46 w 114"/>
                <a:gd name="T35" fmla="*/ 0 h 114"/>
                <a:gd name="T36" fmla="*/ 56 w 114"/>
                <a:gd name="T37" fmla="*/ 0 h 114"/>
                <a:gd name="T38" fmla="*/ 56 w 114"/>
                <a:gd name="T39" fmla="*/ 0 h 114"/>
                <a:gd name="T40" fmla="*/ 68 w 114"/>
                <a:gd name="T41" fmla="*/ 0 h 114"/>
                <a:gd name="T42" fmla="*/ 78 w 114"/>
                <a:gd name="T43" fmla="*/ 4 h 114"/>
                <a:gd name="T44" fmla="*/ 88 w 114"/>
                <a:gd name="T45" fmla="*/ 8 h 114"/>
                <a:gd name="T46" fmla="*/ 96 w 114"/>
                <a:gd name="T47" fmla="*/ 16 h 114"/>
                <a:gd name="T48" fmla="*/ 104 w 114"/>
                <a:gd name="T49" fmla="*/ 24 h 114"/>
                <a:gd name="T50" fmla="*/ 108 w 114"/>
                <a:gd name="T51" fmla="*/ 34 h 114"/>
                <a:gd name="T52" fmla="*/ 112 w 114"/>
                <a:gd name="T53" fmla="*/ 44 h 114"/>
                <a:gd name="T54" fmla="*/ 114 w 114"/>
                <a:gd name="T55" fmla="*/ 56 h 114"/>
                <a:gd name="T56" fmla="*/ 114 w 114"/>
                <a:gd name="T57" fmla="*/ 56 h 114"/>
                <a:gd name="T58" fmla="*/ 112 w 114"/>
                <a:gd name="T59" fmla="*/ 68 h 114"/>
                <a:gd name="T60" fmla="*/ 108 w 114"/>
                <a:gd name="T61" fmla="*/ 78 h 114"/>
                <a:gd name="T62" fmla="*/ 104 w 114"/>
                <a:gd name="T63" fmla="*/ 88 h 114"/>
                <a:gd name="T64" fmla="*/ 96 w 114"/>
                <a:gd name="T65" fmla="*/ 96 h 114"/>
                <a:gd name="T66" fmla="*/ 88 w 114"/>
                <a:gd name="T67" fmla="*/ 104 h 114"/>
                <a:gd name="T68" fmla="*/ 78 w 114"/>
                <a:gd name="T69" fmla="*/ 108 h 114"/>
                <a:gd name="T70" fmla="*/ 68 w 114"/>
                <a:gd name="T71" fmla="*/ 112 h 114"/>
                <a:gd name="T72" fmla="*/ 56 w 114"/>
                <a:gd name="T7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114">
                  <a:moveTo>
                    <a:pt x="56" y="114"/>
                  </a:moveTo>
                  <a:lnTo>
                    <a:pt x="56" y="114"/>
                  </a:lnTo>
                  <a:lnTo>
                    <a:pt x="46" y="112"/>
                  </a:lnTo>
                  <a:lnTo>
                    <a:pt x="34" y="108"/>
                  </a:lnTo>
                  <a:lnTo>
                    <a:pt x="26" y="104"/>
                  </a:lnTo>
                  <a:lnTo>
                    <a:pt x="16" y="96"/>
                  </a:lnTo>
                  <a:lnTo>
                    <a:pt x="10" y="88"/>
                  </a:lnTo>
                  <a:lnTo>
                    <a:pt x="4" y="78"/>
                  </a:lnTo>
                  <a:lnTo>
                    <a:pt x="2" y="68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44"/>
                  </a:lnTo>
                  <a:lnTo>
                    <a:pt x="4" y="34"/>
                  </a:lnTo>
                  <a:lnTo>
                    <a:pt x="10" y="24"/>
                  </a:lnTo>
                  <a:lnTo>
                    <a:pt x="16" y="16"/>
                  </a:lnTo>
                  <a:lnTo>
                    <a:pt x="26" y="8"/>
                  </a:lnTo>
                  <a:lnTo>
                    <a:pt x="34" y="4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8" y="0"/>
                  </a:lnTo>
                  <a:lnTo>
                    <a:pt x="78" y="4"/>
                  </a:lnTo>
                  <a:lnTo>
                    <a:pt x="88" y="8"/>
                  </a:lnTo>
                  <a:lnTo>
                    <a:pt x="96" y="16"/>
                  </a:lnTo>
                  <a:lnTo>
                    <a:pt x="104" y="24"/>
                  </a:lnTo>
                  <a:lnTo>
                    <a:pt x="108" y="34"/>
                  </a:lnTo>
                  <a:lnTo>
                    <a:pt x="112" y="44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2" y="68"/>
                  </a:lnTo>
                  <a:lnTo>
                    <a:pt x="108" y="78"/>
                  </a:lnTo>
                  <a:lnTo>
                    <a:pt x="104" y="88"/>
                  </a:lnTo>
                  <a:lnTo>
                    <a:pt x="96" y="96"/>
                  </a:lnTo>
                  <a:lnTo>
                    <a:pt x="88" y="104"/>
                  </a:lnTo>
                  <a:lnTo>
                    <a:pt x="78" y="108"/>
                  </a:lnTo>
                  <a:lnTo>
                    <a:pt x="68" y="112"/>
                  </a:lnTo>
                  <a:lnTo>
                    <a:pt x="56" y="11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9902825" y="10483850"/>
              <a:ext cx="158750" cy="158750"/>
            </a:xfrm>
            <a:custGeom>
              <a:avLst/>
              <a:gdLst>
                <a:gd name="T0" fmla="*/ 50 w 100"/>
                <a:gd name="T1" fmla="*/ 100 h 100"/>
                <a:gd name="T2" fmla="*/ 50 w 100"/>
                <a:gd name="T3" fmla="*/ 100 h 100"/>
                <a:gd name="T4" fmla="*/ 40 w 100"/>
                <a:gd name="T5" fmla="*/ 98 h 100"/>
                <a:gd name="T6" fmla="*/ 30 w 100"/>
                <a:gd name="T7" fmla="*/ 96 h 100"/>
                <a:gd name="T8" fmla="*/ 22 w 100"/>
                <a:gd name="T9" fmla="*/ 92 h 100"/>
                <a:gd name="T10" fmla="*/ 16 w 100"/>
                <a:gd name="T11" fmla="*/ 86 h 100"/>
                <a:gd name="T12" fmla="*/ 10 w 100"/>
                <a:gd name="T13" fmla="*/ 78 h 100"/>
                <a:gd name="T14" fmla="*/ 4 w 100"/>
                <a:gd name="T15" fmla="*/ 70 h 100"/>
                <a:gd name="T16" fmla="*/ 2 w 100"/>
                <a:gd name="T17" fmla="*/ 60 h 100"/>
                <a:gd name="T18" fmla="*/ 0 w 100"/>
                <a:gd name="T19" fmla="*/ 50 h 100"/>
                <a:gd name="T20" fmla="*/ 0 w 100"/>
                <a:gd name="T21" fmla="*/ 50 h 100"/>
                <a:gd name="T22" fmla="*/ 2 w 100"/>
                <a:gd name="T23" fmla="*/ 40 h 100"/>
                <a:gd name="T24" fmla="*/ 4 w 100"/>
                <a:gd name="T25" fmla="*/ 30 h 100"/>
                <a:gd name="T26" fmla="*/ 10 w 100"/>
                <a:gd name="T27" fmla="*/ 22 h 100"/>
                <a:gd name="T28" fmla="*/ 16 w 100"/>
                <a:gd name="T29" fmla="*/ 14 h 100"/>
                <a:gd name="T30" fmla="*/ 22 w 100"/>
                <a:gd name="T31" fmla="*/ 8 h 100"/>
                <a:gd name="T32" fmla="*/ 30 w 100"/>
                <a:gd name="T33" fmla="*/ 4 h 100"/>
                <a:gd name="T34" fmla="*/ 40 w 100"/>
                <a:gd name="T35" fmla="*/ 0 h 100"/>
                <a:gd name="T36" fmla="*/ 50 w 100"/>
                <a:gd name="T37" fmla="*/ 0 h 100"/>
                <a:gd name="T38" fmla="*/ 50 w 100"/>
                <a:gd name="T39" fmla="*/ 0 h 100"/>
                <a:gd name="T40" fmla="*/ 60 w 100"/>
                <a:gd name="T41" fmla="*/ 0 h 100"/>
                <a:gd name="T42" fmla="*/ 70 w 100"/>
                <a:gd name="T43" fmla="*/ 4 h 100"/>
                <a:gd name="T44" fmla="*/ 78 w 100"/>
                <a:gd name="T45" fmla="*/ 8 h 100"/>
                <a:gd name="T46" fmla="*/ 86 w 100"/>
                <a:gd name="T47" fmla="*/ 14 h 100"/>
                <a:gd name="T48" fmla="*/ 92 w 100"/>
                <a:gd name="T49" fmla="*/ 22 h 100"/>
                <a:gd name="T50" fmla="*/ 96 w 100"/>
                <a:gd name="T51" fmla="*/ 30 h 100"/>
                <a:gd name="T52" fmla="*/ 98 w 100"/>
                <a:gd name="T53" fmla="*/ 40 h 100"/>
                <a:gd name="T54" fmla="*/ 100 w 100"/>
                <a:gd name="T55" fmla="*/ 50 h 100"/>
                <a:gd name="T56" fmla="*/ 100 w 100"/>
                <a:gd name="T57" fmla="*/ 50 h 100"/>
                <a:gd name="T58" fmla="*/ 98 w 100"/>
                <a:gd name="T59" fmla="*/ 60 h 100"/>
                <a:gd name="T60" fmla="*/ 96 w 100"/>
                <a:gd name="T61" fmla="*/ 70 h 100"/>
                <a:gd name="T62" fmla="*/ 92 w 100"/>
                <a:gd name="T63" fmla="*/ 78 h 100"/>
                <a:gd name="T64" fmla="*/ 86 w 100"/>
                <a:gd name="T65" fmla="*/ 86 h 100"/>
                <a:gd name="T66" fmla="*/ 78 w 100"/>
                <a:gd name="T67" fmla="*/ 92 h 100"/>
                <a:gd name="T68" fmla="*/ 70 w 100"/>
                <a:gd name="T69" fmla="*/ 96 h 100"/>
                <a:gd name="T70" fmla="*/ 60 w 100"/>
                <a:gd name="T71" fmla="*/ 98 h 100"/>
                <a:gd name="T72" fmla="*/ 50 w 100"/>
                <a:gd name="T7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100">
                  <a:moveTo>
                    <a:pt x="50" y="100"/>
                  </a:moveTo>
                  <a:lnTo>
                    <a:pt x="50" y="100"/>
                  </a:lnTo>
                  <a:lnTo>
                    <a:pt x="40" y="98"/>
                  </a:lnTo>
                  <a:lnTo>
                    <a:pt x="30" y="96"/>
                  </a:lnTo>
                  <a:lnTo>
                    <a:pt x="22" y="92"/>
                  </a:lnTo>
                  <a:lnTo>
                    <a:pt x="16" y="86"/>
                  </a:lnTo>
                  <a:lnTo>
                    <a:pt x="10" y="78"/>
                  </a:lnTo>
                  <a:lnTo>
                    <a:pt x="4" y="70"/>
                  </a:lnTo>
                  <a:lnTo>
                    <a:pt x="2" y="6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" y="40"/>
                  </a:lnTo>
                  <a:lnTo>
                    <a:pt x="4" y="30"/>
                  </a:lnTo>
                  <a:lnTo>
                    <a:pt x="10" y="22"/>
                  </a:lnTo>
                  <a:lnTo>
                    <a:pt x="16" y="14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4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0" y="0"/>
                  </a:lnTo>
                  <a:lnTo>
                    <a:pt x="70" y="4"/>
                  </a:lnTo>
                  <a:lnTo>
                    <a:pt x="78" y="8"/>
                  </a:lnTo>
                  <a:lnTo>
                    <a:pt x="86" y="14"/>
                  </a:lnTo>
                  <a:lnTo>
                    <a:pt x="92" y="22"/>
                  </a:lnTo>
                  <a:lnTo>
                    <a:pt x="96" y="30"/>
                  </a:lnTo>
                  <a:lnTo>
                    <a:pt x="98" y="4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8" y="60"/>
                  </a:lnTo>
                  <a:lnTo>
                    <a:pt x="96" y="70"/>
                  </a:lnTo>
                  <a:lnTo>
                    <a:pt x="92" y="78"/>
                  </a:lnTo>
                  <a:lnTo>
                    <a:pt x="86" y="86"/>
                  </a:lnTo>
                  <a:lnTo>
                    <a:pt x="78" y="92"/>
                  </a:lnTo>
                  <a:lnTo>
                    <a:pt x="70" y="96"/>
                  </a:lnTo>
                  <a:lnTo>
                    <a:pt x="60" y="98"/>
                  </a:lnTo>
                  <a:lnTo>
                    <a:pt x="50" y="10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9982200" y="10328275"/>
              <a:ext cx="117475" cy="117475"/>
            </a:xfrm>
            <a:custGeom>
              <a:avLst/>
              <a:gdLst>
                <a:gd name="T0" fmla="*/ 38 w 74"/>
                <a:gd name="T1" fmla="*/ 74 h 74"/>
                <a:gd name="T2" fmla="*/ 38 w 74"/>
                <a:gd name="T3" fmla="*/ 74 h 74"/>
                <a:gd name="T4" fmla="*/ 30 w 74"/>
                <a:gd name="T5" fmla="*/ 74 h 74"/>
                <a:gd name="T6" fmla="*/ 22 w 74"/>
                <a:gd name="T7" fmla="*/ 72 h 74"/>
                <a:gd name="T8" fmla="*/ 16 w 74"/>
                <a:gd name="T9" fmla="*/ 68 h 74"/>
                <a:gd name="T10" fmla="*/ 10 w 74"/>
                <a:gd name="T11" fmla="*/ 64 h 74"/>
                <a:gd name="T12" fmla="*/ 6 w 74"/>
                <a:gd name="T13" fmla="*/ 58 h 74"/>
                <a:gd name="T14" fmla="*/ 2 w 74"/>
                <a:gd name="T15" fmla="*/ 52 h 74"/>
                <a:gd name="T16" fmla="*/ 0 w 74"/>
                <a:gd name="T17" fmla="*/ 44 h 74"/>
                <a:gd name="T18" fmla="*/ 0 w 74"/>
                <a:gd name="T19" fmla="*/ 36 h 74"/>
                <a:gd name="T20" fmla="*/ 0 w 74"/>
                <a:gd name="T21" fmla="*/ 36 h 74"/>
                <a:gd name="T22" fmla="*/ 0 w 74"/>
                <a:gd name="T23" fmla="*/ 30 h 74"/>
                <a:gd name="T24" fmla="*/ 2 w 74"/>
                <a:gd name="T25" fmla="*/ 22 h 74"/>
                <a:gd name="T26" fmla="*/ 6 w 74"/>
                <a:gd name="T27" fmla="*/ 16 h 74"/>
                <a:gd name="T28" fmla="*/ 10 w 74"/>
                <a:gd name="T29" fmla="*/ 10 h 74"/>
                <a:gd name="T30" fmla="*/ 16 w 74"/>
                <a:gd name="T31" fmla="*/ 6 h 74"/>
                <a:gd name="T32" fmla="*/ 22 w 74"/>
                <a:gd name="T33" fmla="*/ 2 h 74"/>
                <a:gd name="T34" fmla="*/ 30 w 74"/>
                <a:gd name="T35" fmla="*/ 0 h 74"/>
                <a:gd name="T36" fmla="*/ 38 w 74"/>
                <a:gd name="T37" fmla="*/ 0 h 74"/>
                <a:gd name="T38" fmla="*/ 38 w 74"/>
                <a:gd name="T39" fmla="*/ 0 h 74"/>
                <a:gd name="T40" fmla="*/ 44 w 74"/>
                <a:gd name="T41" fmla="*/ 0 h 74"/>
                <a:gd name="T42" fmla="*/ 52 w 74"/>
                <a:gd name="T43" fmla="*/ 2 h 74"/>
                <a:gd name="T44" fmla="*/ 58 w 74"/>
                <a:gd name="T45" fmla="*/ 6 h 74"/>
                <a:gd name="T46" fmla="*/ 64 w 74"/>
                <a:gd name="T47" fmla="*/ 10 h 74"/>
                <a:gd name="T48" fmla="*/ 68 w 74"/>
                <a:gd name="T49" fmla="*/ 16 h 74"/>
                <a:gd name="T50" fmla="*/ 72 w 74"/>
                <a:gd name="T51" fmla="*/ 22 h 74"/>
                <a:gd name="T52" fmla="*/ 74 w 74"/>
                <a:gd name="T53" fmla="*/ 30 h 74"/>
                <a:gd name="T54" fmla="*/ 74 w 74"/>
                <a:gd name="T55" fmla="*/ 36 h 74"/>
                <a:gd name="T56" fmla="*/ 74 w 74"/>
                <a:gd name="T57" fmla="*/ 36 h 74"/>
                <a:gd name="T58" fmla="*/ 74 w 74"/>
                <a:gd name="T59" fmla="*/ 44 h 74"/>
                <a:gd name="T60" fmla="*/ 72 w 74"/>
                <a:gd name="T61" fmla="*/ 52 h 74"/>
                <a:gd name="T62" fmla="*/ 68 w 74"/>
                <a:gd name="T63" fmla="*/ 58 h 74"/>
                <a:gd name="T64" fmla="*/ 64 w 74"/>
                <a:gd name="T65" fmla="*/ 64 h 74"/>
                <a:gd name="T66" fmla="*/ 58 w 74"/>
                <a:gd name="T67" fmla="*/ 68 h 74"/>
                <a:gd name="T68" fmla="*/ 52 w 74"/>
                <a:gd name="T69" fmla="*/ 72 h 74"/>
                <a:gd name="T70" fmla="*/ 44 w 74"/>
                <a:gd name="T71" fmla="*/ 74 h 74"/>
                <a:gd name="T72" fmla="*/ 38 w 74"/>
                <a:gd name="T7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" h="74">
                  <a:moveTo>
                    <a:pt x="38" y="74"/>
                  </a:moveTo>
                  <a:lnTo>
                    <a:pt x="38" y="74"/>
                  </a:lnTo>
                  <a:lnTo>
                    <a:pt x="30" y="74"/>
                  </a:lnTo>
                  <a:lnTo>
                    <a:pt x="22" y="72"/>
                  </a:lnTo>
                  <a:lnTo>
                    <a:pt x="16" y="68"/>
                  </a:lnTo>
                  <a:lnTo>
                    <a:pt x="10" y="64"/>
                  </a:lnTo>
                  <a:lnTo>
                    <a:pt x="6" y="58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58" y="6"/>
                  </a:lnTo>
                  <a:lnTo>
                    <a:pt x="64" y="10"/>
                  </a:lnTo>
                  <a:lnTo>
                    <a:pt x="68" y="16"/>
                  </a:lnTo>
                  <a:lnTo>
                    <a:pt x="72" y="22"/>
                  </a:lnTo>
                  <a:lnTo>
                    <a:pt x="74" y="30"/>
                  </a:lnTo>
                  <a:lnTo>
                    <a:pt x="74" y="36"/>
                  </a:lnTo>
                  <a:lnTo>
                    <a:pt x="74" y="36"/>
                  </a:lnTo>
                  <a:lnTo>
                    <a:pt x="74" y="44"/>
                  </a:lnTo>
                  <a:lnTo>
                    <a:pt x="72" y="52"/>
                  </a:lnTo>
                  <a:lnTo>
                    <a:pt x="68" y="58"/>
                  </a:lnTo>
                  <a:lnTo>
                    <a:pt x="64" y="64"/>
                  </a:lnTo>
                  <a:lnTo>
                    <a:pt x="58" y="68"/>
                  </a:lnTo>
                  <a:lnTo>
                    <a:pt x="52" y="72"/>
                  </a:lnTo>
                  <a:lnTo>
                    <a:pt x="44" y="74"/>
                  </a:lnTo>
                  <a:lnTo>
                    <a:pt x="38" y="7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5" name="Freeform 56"/>
            <p:cNvSpPr>
              <a:spLocks/>
            </p:cNvSpPr>
            <p:nvPr/>
          </p:nvSpPr>
          <p:spPr bwMode="auto">
            <a:xfrm>
              <a:off x="10477500" y="10315575"/>
              <a:ext cx="234950" cy="234950"/>
            </a:xfrm>
            <a:custGeom>
              <a:avLst/>
              <a:gdLst>
                <a:gd name="T0" fmla="*/ 74 w 148"/>
                <a:gd name="T1" fmla="*/ 148 h 148"/>
                <a:gd name="T2" fmla="*/ 74 w 148"/>
                <a:gd name="T3" fmla="*/ 148 h 148"/>
                <a:gd name="T4" fmla="*/ 60 w 148"/>
                <a:gd name="T5" fmla="*/ 146 h 148"/>
                <a:gd name="T6" fmla="*/ 46 w 148"/>
                <a:gd name="T7" fmla="*/ 142 h 148"/>
                <a:gd name="T8" fmla="*/ 34 w 148"/>
                <a:gd name="T9" fmla="*/ 134 h 148"/>
                <a:gd name="T10" fmla="*/ 22 w 148"/>
                <a:gd name="T11" fmla="*/ 126 h 148"/>
                <a:gd name="T12" fmla="*/ 14 w 148"/>
                <a:gd name="T13" fmla="*/ 114 h 148"/>
                <a:gd name="T14" fmla="*/ 6 w 148"/>
                <a:gd name="T15" fmla="*/ 102 h 148"/>
                <a:gd name="T16" fmla="*/ 2 w 148"/>
                <a:gd name="T17" fmla="*/ 88 h 148"/>
                <a:gd name="T18" fmla="*/ 0 w 148"/>
                <a:gd name="T19" fmla="*/ 74 h 148"/>
                <a:gd name="T20" fmla="*/ 0 w 148"/>
                <a:gd name="T21" fmla="*/ 74 h 148"/>
                <a:gd name="T22" fmla="*/ 2 w 148"/>
                <a:gd name="T23" fmla="*/ 58 h 148"/>
                <a:gd name="T24" fmla="*/ 6 w 148"/>
                <a:gd name="T25" fmla="*/ 44 h 148"/>
                <a:gd name="T26" fmla="*/ 14 w 148"/>
                <a:gd name="T27" fmla="*/ 32 h 148"/>
                <a:gd name="T28" fmla="*/ 22 w 148"/>
                <a:gd name="T29" fmla="*/ 20 h 148"/>
                <a:gd name="T30" fmla="*/ 34 w 148"/>
                <a:gd name="T31" fmla="*/ 12 h 148"/>
                <a:gd name="T32" fmla="*/ 46 w 148"/>
                <a:gd name="T33" fmla="*/ 4 h 148"/>
                <a:gd name="T34" fmla="*/ 60 w 148"/>
                <a:gd name="T35" fmla="*/ 0 h 148"/>
                <a:gd name="T36" fmla="*/ 74 w 148"/>
                <a:gd name="T37" fmla="*/ 0 h 148"/>
                <a:gd name="T38" fmla="*/ 74 w 148"/>
                <a:gd name="T39" fmla="*/ 0 h 148"/>
                <a:gd name="T40" fmla="*/ 90 w 148"/>
                <a:gd name="T41" fmla="*/ 0 h 148"/>
                <a:gd name="T42" fmla="*/ 104 w 148"/>
                <a:gd name="T43" fmla="*/ 4 h 148"/>
                <a:gd name="T44" fmla="*/ 116 w 148"/>
                <a:gd name="T45" fmla="*/ 12 h 148"/>
                <a:gd name="T46" fmla="*/ 128 w 148"/>
                <a:gd name="T47" fmla="*/ 20 h 148"/>
                <a:gd name="T48" fmla="*/ 136 w 148"/>
                <a:gd name="T49" fmla="*/ 32 h 148"/>
                <a:gd name="T50" fmla="*/ 144 w 148"/>
                <a:gd name="T51" fmla="*/ 44 h 148"/>
                <a:gd name="T52" fmla="*/ 148 w 148"/>
                <a:gd name="T53" fmla="*/ 58 h 148"/>
                <a:gd name="T54" fmla="*/ 148 w 148"/>
                <a:gd name="T55" fmla="*/ 74 h 148"/>
                <a:gd name="T56" fmla="*/ 148 w 148"/>
                <a:gd name="T57" fmla="*/ 74 h 148"/>
                <a:gd name="T58" fmla="*/ 148 w 148"/>
                <a:gd name="T59" fmla="*/ 88 h 148"/>
                <a:gd name="T60" fmla="*/ 144 w 148"/>
                <a:gd name="T61" fmla="*/ 102 h 148"/>
                <a:gd name="T62" fmla="*/ 136 w 148"/>
                <a:gd name="T63" fmla="*/ 114 h 148"/>
                <a:gd name="T64" fmla="*/ 128 w 148"/>
                <a:gd name="T65" fmla="*/ 126 h 148"/>
                <a:gd name="T66" fmla="*/ 116 w 148"/>
                <a:gd name="T67" fmla="*/ 134 h 148"/>
                <a:gd name="T68" fmla="*/ 104 w 148"/>
                <a:gd name="T69" fmla="*/ 142 h 148"/>
                <a:gd name="T70" fmla="*/ 90 w 148"/>
                <a:gd name="T71" fmla="*/ 146 h 148"/>
                <a:gd name="T72" fmla="*/ 74 w 148"/>
                <a:gd name="T73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8" h="148">
                  <a:moveTo>
                    <a:pt x="74" y="148"/>
                  </a:moveTo>
                  <a:lnTo>
                    <a:pt x="74" y="148"/>
                  </a:lnTo>
                  <a:lnTo>
                    <a:pt x="60" y="146"/>
                  </a:lnTo>
                  <a:lnTo>
                    <a:pt x="46" y="142"/>
                  </a:lnTo>
                  <a:lnTo>
                    <a:pt x="34" y="134"/>
                  </a:lnTo>
                  <a:lnTo>
                    <a:pt x="22" y="126"/>
                  </a:lnTo>
                  <a:lnTo>
                    <a:pt x="14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4" y="32"/>
                  </a:lnTo>
                  <a:lnTo>
                    <a:pt x="22" y="20"/>
                  </a:lnTo>
                  <a:lnTo>
                    <a:pt x="34" y="12"/>
                  </a:lnTo>
                  <a:lnTo>
                    <a:pt x="46" y="4"/>
                  </a:lnTo>
                  <a:lnTo>
                    <a:pt x="60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90" y="0"/>
                  </a:lnTo>
                  <a:lnTo>
                    <a:pt x="104" y="4"/>
                  </a:lnTo>
                  <a:lnTo>
                    <a:pt x="116" y="12"/>
                  </a:lnTo>
                  <a:lnTo>
                    <a:pt x="128" y="20"/>
                  </a:lnTo>
                  <a:lnTo>
                    <a:pt x="136" y="32"/>
                  </a:lnTo>
                  <a:lnTo>
                    <a:pt x="144" y="44"/>
                  </a:lnTo>
                  <a:lnTo>
                    <a:pt x="148" y="58"/>
                  </a:lnTo>
                  <a:lnTo>
                    <a:pt x="148" y="74"/>
                  </a:lnTo>
                  <a:lnTo>
                    <a:pt x="148" y="74"/>
                  </a:lnTo>
                  <a:lnTo>
                    <a:pt x="148" y="88"/>
                  </a:lnTo>
                  <a:lnTo>
                    <a:pt x="144" y="102"/>
                  </a:lnTo>
                  <a:lnTo>
                    <a:pt x="136" y="114"/>
                  </a:lnTo>
                  <a:lnTo>
                    <a:pt x="128" y="126"/>
                  </a:lnTo>
                  <a:lnTo>
                    <a:pt x="116" y="134"/>
                  </a:lnTo>
                  <a:lnTo>
                    <a:pt x="104" y="142"/>
                  </a:lnTo>
                  <a:lnTo>
                    <a:pt x="90" y="146"/>
                  </a:lnTo>
                  <a:lnTo>
                    <a:pt x="74" y="14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6" name="Freeform 57"/>
            <p:cNvSpPr>
              <a:spLocks/>
            </p:cNvSpPr>
            <p:nvPr/>
          </p:nvSpPr>
          <p:spPr bwMode="auto">
            <a:xfrm>
              <a:off x="9855200" y="10166350"/>
              <a:ext cx="955675" cy="879475"/>
            </a:xfrm>
            <a:custGeom>
              <a:avLst/>
              <a:gdLst>
                <a:gd name="T0" fmla="*/ 412 w 602"/>
                <a:gd name="T1" fmla="*/ 0 h 554"/>
                <a:gd name="T2" fmla="*/ 302 w 602"/>
                <a:gd name="T3" fmla="*/ 8 h 554"/>
                <a:gd name="T4" fmla="*/ 212 w 602"/>
                <a:gd name="T5" fmla="*/ 26 h 554"/>
                <a:gd name="T6" fmla="*/ 140 w 602"/>
                <a:gd name="T7" fmla="*/ 54 h 554"/>
                <a:gd name="T8" fmla="*/ 84 w 602"/>
                <a:gd name="T9" fmla="*/ 90 h 554"/>
                <a:gd name="T10" fmla="*/ 44 w 602"/>
                <a:gd name="T11" fmla="*/ 130 h 554"/>
                <a:gd name="T12" fmla="*/ 18 w 602"/>
                <a:gd name="T13" fmla="*/ 176 h 554"/>
                <a:gd name="T14" fmla="*/ 4 w 602"/>
                <a:gd name="T15" fmla="*/ 226 h 554"/>
                <a:gd name="T16" fmla="*/ 0 w 602"/>
                <a:gd name="T17" fmla="*/ 276 h 554"/>
                <a:gd name="T18" fmla="*/ 6 w 602"/>
                <a:gd name="T19" fmla="*/ 326 h 554"/>
                <a:gd name="T20" fmla="*/ 20 w 602"/>
                <a:gd name="T21" fmla="*/ 376 h 554"/>
                <a:gd name="T22" fmla="*/ 40 w 602"/>
                <a:gd name="T23" fmla="*/ 422 h 554"/>
                <a:gd name="T24" fmla="*/ 66 w 602"/>
                <a:gd name="T25" fmla="*/ 464 h 554"/>
                <a:gd name="T26" fmla="*/ 96 w 602"/>
                <a:gd name="T27" fmla="*/ 500 h 554"/>
                <a:gd name="T28" fmla="*/ 126 w 602"/>
                <a:gd name="T29" fmla="*/ 528 h 554"/>
                <a:gd name="T30" fmla="*/ 160 w 602"/>
                <a:gd name="T31" fmla="*/ 546 h 554"/>
                <a:gd name="T32" fmla="*/ 190 w 602"/>
                <a:gd name="T33" fmla="*/ 554 h 554"/>
                <a:gd name="T34" fmla="*/ 206 w 602"/>
                <a:gd name="T35" fmla="*/ 554 h 554"/>
                <a:gd name="T36" fmla="*/ 232 w 602"/>
                <a:gd name="T37" fmla="*/ 552 h 554"/>
                <a:gd name="T38" fmla="*/ 274 w 602"/>
                <a:gd name="T39" fmla="*/ 538 h 554"/>
                <a:gd name="T40" fmla="*/ 304 w 602"/>
                <a:gd name="T41" fmla="*/ 510 h 554"/>
                <a:gd name="T42" fmla="*/ 328 w 602"/>
                <a:gd name="T43" fmla="*/ 476 h 554"/>
                <a:gd name="T44" fmla="*/ 358 w 602"/>
                <a:gd name="T45" fmla="*/ 418 h 554"/>
                <a:gd name="T46" fmla="*/ 378 w 602"/>
                <a:gd name="T47" fmla="*/ 380 h 554"/>
                <a:gd name="T48" fmla="*/ 404 w 602"/>
                <a:gd name="T49" fmla="*/ 348 h 554"/>
                <a:gd name="T50" fmla="*/ 436 w 602"/>
                <a:gd name="T51" fmla="*/ 328 h 554"/>
                <a:gd name="T52" fmla="*/ 474 w 602"/>
                <a:gd name="T53" fmla="*/ 312 h 554"/>
                <a:gd name="T54" fmla="*/ 542 w 602"/>
                <a:gd name="T55" fmla="*/ 274 h 554"/>
                <a:gd name="T56" fmla="*/ 570 w 602"/>
                <a:gd name="T57" fmla="*/ 252 h 554"/>
                <a:gd name="T58" fmla="*/ 588 w 602"/>
                <a:gd name="T59" fmla="*/ 228 h 554"/>
                <a:gd name="T60" fmla="*/ 600 w 602"/>
                <a:gd name="T61" fmla="*/ 198 h 554"/>
                <a:gd name="T62" fmla="*/ 602 w 602"/>
                <a:gd name="T63" fmla="*/ 164 h 554"/>
                <a:gd name="T64" fmla="*/ 594 w 602"/>
                <a:gd name="T65" fmla="*/ 126 h 554"/>
                <a:gd name="T66" fmla="*/ 584 w 602"/>
                <a:gd name="T67" fmla="*/ 106 h 554"/>
                <a:gd name="T68" fmla="*/ 562 w 602"/>
                <a:gd name="T69" fmla="*/ 72 h 554"/>
                <a:gd name="T70" fmla="*/ 534 w 602"/>
                <a:gd name="T71" fmla="*/ 48 h 554"/>
                <a:gd name="T72" fmla="*/ 502 w 602"/>
                <a:gd name="T73" fmla="*/ 28 h 554"/>
                <a:gd name="T74" fmla="*/ 458 w 602"/>
                <a:gd name="T75" fmla="*/ 10 h 554"/>
                <a:gd name="T76" fmla="*/ 412 w 602"/>
                <a:gd name="T77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2" h="554">
                  <a:moveTo>
                    <a:pt x="412" y="0"/>
                  </a:moveTo>
                  <a:lnTo>
                    <a:pt x="412" y="0"/>
                  </a:lnTo>
                  <a:lnTo>
                    <a:pt x="354" y="4"/>
                  </a:lnTo>
                  <a:lnTo>
                    <a:pt x="302" y="8"/>
                  </a:lnTo>
                  <a:lnTo>
                    <a:pt x="254" y="16"/>
                  </a:lnTo>
                  <a:lnTo>
                    <a:pt x="212" y="26"/>
                  </a:lnTo>
                  <a:lnTo>
                    <a:pt x="174" y="40"/>
                  </a:lnTo>
                  <a:lnTo>
                    <a:pt x="140" y="54"/>
                  </a:lnTo>
                  <a:lnTo>
                    <a:pt x="110" y="70"/>
                  </a:lnTo>
                  <a:lnTo>
                    <a:pt x="84" y="90"/>
                  </a:lnTo>
                  <a:lnTo>
                    <a:pt x="62" y="110"/>
                  </a:lnTo>
                  <a:lnTo>
                    <a:pt x="44" y="130"/>
                  </a:lnTo>
                  <a:lnTo>
                    <a:pt x="30" y="154"/>
                  </a:lnTo>
                  <a:lnTo>
                    <a:pt x="18" y="176"/>
                  </a:lnTo>
                  <a:lnTo>
                    <a:pt x="10" y="200"/>
                  </a:lnTo>
                  <a:lnTo>
                    <a:pt x="4" y="226"/>
                  </a:lnTo>
                  <a:lnTo>
                    <a:pt x="0" y="250"/>
                  </a:lnTo>
                  <a:lnTo>
                    <a:pt x="0" y="276"/>
                  </a:lnTo>
                  <a:lnTo>
                    <a:pt x="2" y="302"/>
                  </a:lnTo>
                  <a:lnTo>
                    <a:pt x="6" y="326"/>
                  </a:lnTo>
                  <a:lnTo>
                    <a:pt x="12" y="352"/>
                  </a:lnTo>
                  <a:lnTo>
                    <a:pt x="20" y="376"/>
                  </a:lnTo>
                  <a:lnTo>
                    <a:pt x="30" y="400"/>
                  </a:lnTo>
                  <a:lnTo>
                    <a:pt x="40" y="422"/>
                  </a:lnTo>
                  <a:lnTo>
                    <a:pt x="52" y="444"/>
                  </a:lnTo>
                  <a:lnTo>
                    <a:pt x="66" y="464"/>
                  </a:lnTo>
                  <a:lnTo>
                    <a:pt x="80" y="482"/>
                  </a:lnTo>
                  <a:lnTo>
                    <a:pt x="96" y="500"/>
                  </a:lnTo>
                  <a:lnTo>
                    <a:pt x="110" y="514"/>
                  </a:lnTo>
                  <a:lnTo>
                    <a:pt x="126" y="528"/>
                  </a:lnTo>
                  <a:lnTo>
                    <a:pt x="144" y="538"/>
                  </a:lnTo>
                  <a:lnTo>
                    <a:pt x="160" y="546"/>
                  </a:lnTo>
                  <a:lnTo>
                    <a:pt x="176" y="552"/>
                  </a:lnTo>
                  <a:lnTo>
                    <a:pt x="190" y="554"/>
                  </a:lnTo>
                  <a:lnTo>
                    <a:pt x="190" y="554"/>
                  </a:lnTo>
                  <a:lnTo>
                    <a:pt x="206" y="554"/>
                  </a:lnTo>
                  <a:lnTo>
                    <a:pt x="206" y="554"/>
                  </a:lnTo>
                  <a:lnTo>
                    <a:pt x="232" y="552"/>
                  </a:lnTo>
                  <a:lnTo>
                    <a:pt x="254" y="546"/>
                  </a:lnTo>
                  <a:lnTo>
                    <a:pt x="274" y="538"/>
                  </a:lnTo>
                  <a:lnTo>
                    <a:pt x="290" y="524"/>
                  </a:lnTo>
                  <a:lnTo>
                    <a:pt x="304" y="510"/>
                  </a:lnTo>
                  <a:lnTo>
                    <a:pt x="318" y="494"/>
                  </a:lnTo>
                  <a:lnTo>
                    <a:pt x="328" y="476"/>
                  </a:lnTo>
                  <a:lnTo>
                    <a:pt x="338" y="456"/>
                  </a:lnTo>
                  <a:lnTo>
                    <a:pt x="358" y="418"/>
                  </a:lnTo>
                  <a:lnTo>
                    <a:pt x="368" y="398"/>
                  </a:lnTo>
                  <a:lnTo>
                    <a:pt x="378" y="380"/>
                  </a:lnTo>
                  <a:lnTo>
                    <a:pt x="390" y="364"/>
                  </a:lnTo>
                  <a:lnTo>
                    <a:pt x="404" y="348"/>
                  </a:lnTo>
                  <a:lnTo>
                    <a:pt x="418" y="336"/>
                  </a:lnTo>
                  <a:lnTo>
                    <a:pt x="436" y="328"/>
                  </a:lnTo>
                  <a:lnTo>
                    <a:pt x="436" y="328"/>
                  </a:lnTo>
                  <a:lnTo>
                    <a:pt x="474" y="312"/>
                  </a:lnTo>
                  <a:lnTo>
                    <a:pt x="510" y="294"/>
                  </a:lnTo>
                  <a:lnTo>
                    <a:pt x="542" y="274"/>
                  </a:lnTo>
                  <a:lnTo>
                    <a:pt x="556" y="264"/>
                  </a:lnTo>
                  <a:lnTo>
                    <a:pt x="570" y="252"/>
                  </a:lnTo>
                  <a:lnTo>
                    <a:pt x="580" y="240"/>
                  </a:lnTo>
                  <a:lnTo>
                    <a:pt x="588" y="228"/>
                  </a:lnTo>
                  <a:lnTo>
                    <a:pt x="596" y="214"/>
                  </a:lnTo>
                  <a:lnTo>
                    <a:pt x="600" y="198"/>
                  </a:lnTo>
                  <a:lnTo>
                    <a:pt x="602" y="182"/>
                  </a:lnTo>
                  <a:lnTo>
                    <a:pt x="602" y="164"/>
                  </a:lnTo>
                  <a:lnTo>
                    <a:pt x="600" y="146"/>
                  </a:lnTo>
                  <a:lnTo>
                    <a:pt x="594" y="126"/>
                  </a:lnTo>
                  <a:lnTo>
                    <a:pt x="594" y="126"/>
                  </a:lnTo>
                  <a:lnTo>
                    <a:pt x="584" y="106"/>
                  </a:lnTo>
                  <a:lnTo>
                    <a:pt x="574" y="88"/>
                  </a:lnTo>
                  <a:lnTo>
                    <a:pt x="562" y="72"/>
                  </a:lnTo>
                  <a:lnTo>
                    <a:pt x="548" y="60"/>
                  </a:lnTo>
                  <a:lnTo>
                    <a:pt x="534" y="48"/>
                  </a:lnTo>
                  <a:lnTo>
                    <a:pt x="518" y="38"/>
                  </a:lnTo>
                  <a:lnTo>
                    <a:pt x="502" y="28"/>
                  </a:lnTo>
                  <a:lnTo>
                    <a:pt x="488" y="22"/>
                  </a:lnTo>
                  <a:lnTo>
                    <a:pt x="458" y="10"/>
                  </a:lnTo>
                  <a:lnTo>
                    <a:pt x="434" y="4"/>
                  </a:lnTo>
                  <a:lnTo>
                    <a:pt x="41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7" name="Freeform 58"/>
            <p:cNvSpPr>
              <a:spLocks noEditPoints="1"/>
            </p:cNvSpPr>
            <p:nvPr/>
          </p:nvSpPr>
          <p:spPr bwMode="auto">
            <a:xfrm>
              <a:off x="14824158" y="9636124"/>
              <a:ext cx="1127125" cy="1425575"/>
            </a:xfrm>
            <a:custGeom>
              <a:avLst/>
              <a:gdLst>
                <a:gd name="T0" fmla="*/ 156 w 710"/>
                <a:gd name="T1" fmla="*/ 804 h 898"/>
                <a:gd name="T2" fmla="*/ 108 w 710"/>
                <a:gd name="T3" fmla="*/ 768 h 898"/>
                <a:gd name="T4" fmla="*/ 88 w 710"/>
                <a:gd name="T5" fmla="*/ 688 h 898"/>
                <a:gd name="T6" fmla="*/ 130 w 710"/>
                <a:gd name="T7" fmla="*/ 620 h 898"/>
                <a:gd name="T8" fmla="*/ 192 w 710"/>
                <a:gd name="T9" fmla="*/ 598 h 898"/>
                <a:gd name="T10" fmla="*/ 250 w 710"/>
                <a:gd name="T11" fmla="*/ 616 h 898"/>
                <a:gd name="T12" fmla="*/ 288 w 710"/>
                <a:gd name="T13" fmla="*/ 660 h 898"/>
                <a:gd name="T14" fmla="*/ 284 w 710"/>
                <a:gd name="T15" fmla="*/ 758 h 898"/>
                <a:gd name="T16" fmla="*/ 226 w 710"/>
                <a:gd name="T17" fmla="*/ 806 h 898"/>
                <a:gd name="T18" fmla="*/ 608 w 710"/>
                <a:gd name="T19" fmla="*/ 492 h 898"/>
                <a:gd name="T20" fmla="*/ 572 w 710"/>
                <a:gd name="T21" fmla="*/ 462 h 898"/>
                <a:gd name="T22" fmla="*/ 574 w 710"/>
                <a:gd name="T23" fmla="*/ 412 h 898"/>
                <a:gd name="T24" fmla="*/ 602 w 710"/>
                <a:gd name="T25" fmla="*/ 388 h 898"/>
                <a:gd name="T26" fmla="*/ 642 w 710"/>
                <a:gd name="T27" fmla="*/ 390 h 898"/>
                <a:gd name="T28" fmla="*/ 672 w 710"/>
                <a:gd name="T29" fmla="*/ 426 h 898"/>
                <a:gd name="T30" fmla="*/ 660 w 710"/>
                <a:gd name="T31" fmla="*/ 474 h 898"/>
                <a:gd name="T32" fmla="*/ 628 w 710"/>
                <a:gd name="T33" fmla="*/ 492 h 898"/>
                <a:gd name="T34" fmla="*/ 536 w 710"/>
                <a:gd name="T35" fmla="*/ 344 h 898"/>
                <a:gd name="T36" fmla="*/ 498 w 710"/>
                <a:gd name="T37" fmla="*/ 296 h 898"/>
                <a:gd name="T38" fmla="*/ 514 w 710"/>
                <a:gd name="T39" fmla="*/ 232 h 898"/>
                <a:gd name="T40" fmla="*/ 556 w 710"/>
                <a:gd name="T41" fmla="*/ 210 h 898"/>
                <a:gd name="T42" fmla="*/ 612 w 710"/>
                <a:gd name="T43" fmla="*/ 224 h 898"/>
                <a:gd name="T44" fmla="*/ 638 w 710"/>
                <a:gd name="T45" fmla="*/ 276 h 898"/>
                <a:gd name="T46" fmla="*/ 610 w 710"/>
                <a:gd name="T47" fmla="*/ 338 h 898"/>
                <a:gd name="T48" fmla="*/ 568 w 710"/>
                <a:gd name="T49" fmla="*/ 352 h 898"/>
                <a:gd name="T50" fmla="*/ 372 w 710"/>
                <a:gd name="T51" fmla="*/ 230 h 898"/>
                <a:gd name="T52" fmla="*/ 344 w 710"/>
                <a:gd name="T53" fmla="*/ 186 h 898"/>
                <a:gd name="T54" fmla="*/ 362 w 710"/>
                <a:gd name="T55" fmla="*/ 114 h 898"/>
                <a:gd name="T56" fmla="*/ 410 w 710"/>
                <a:gd name="T57" fmla="*/ 88 h 898"/>
                <a:gd name="T58" fmla="*/ 474 w 710"/>
                <a:gd name="T59" fmla="*/ 106 h 898"/>
                <a:gd name="T60" fmla="*/ 502 w 710"/>
                <a:gd name="T61" fmla="*/ 150 h 898"/>
                <a:gd name="T62" fmla="*/ 484 w 710"/>
                <a:gd name="T63" fmla="*/ 222 h 898"/>
                <a:gd name="T64" fmla="*/ 436 w 710"/>
                <a:gd name="T65" fmla="*/ 248 h 898"/>
                <a:gd name="T66" fmla="*/ 190 w 710"/>
                <a:gd name="T67" fmla="*/ 228 h 898"/>
                <a:gd name="T68" fmla="*/ 158 w 710"/>
                <a:gd name="T69" fmla="*/ 200 h 898"/>
                <a:gd name="T70" fmla="*/ 144 w 710"/>
                <a:gd name="T71" fmla="*/ 118 h 898"/>
                <a:gd name="T72" fmla="*/ 186 w 710"/>
                <a:gd name="T73" fmla="*/ 70 h 898"/>
                <a:gd name="T74" fmla="*/ 246 w 710"/>
                <a:gd name="T75" fmla="*/ 62 h 898"/>
                <a:gd name="T76" fmla="*/ 298 w 710"/>
                <a:gd name="T77" fmla="*/ 96 h 898"/>
                <a:gd name="T78" fmla="*/ 314 w 710"/>
                <a:gd name="T79" fmla="*/ 162 h 898"/>
                <a:gd name="T80" fmla="*/ 280 w 710"/>
                <a:gd name="T81" fmla="*/ 220 h 898"/>
                <a:gd name="T82" fmla="*/ 278 w 710"/>
                <a:gd name="T83" fmla="*/ 0 h 898"/>
                <a:gd name="T84" fmla="*/ 180 w 710"/>
                <a:gd name="T85" fmla="*/ 24 h 898"/>
                <a:gd name="T86" fmla="*/ 122 w 710"/>
                <a:gd name="T87" fmla="*/ 74 h 898"/>
                <a:gd name="T88" fmla="*/ 90 w 710"/>
                <a:gd name="T89" fmla="*/ 146 h 898"/>
                <a:gd name="T90" fmla="*/ 104 w 710"/>
                <a:gd name="T91" fmla="*/ 318 h 898"/>
                <a:gd name="T92" fmla="*/ 108 w 710"/>
                <a:gd name="T93" fmla="*/ 454 h 898"/>
                <a:gd name="T94" fmla="*/ 60 w 710"/>
                <a:gd name="T95" fmla="*/ 544 h 898"/>
                <a:gd name="T96" fmla="*/ 2 w 710"/>
                <a:gd name="T97" fmla="*/ 694 h 898"/>
                <a:gd name="T98" fmla="*/ 24 w 710"/>
                <a:gd name="T99" fmla="*/ 804 h 898"/>
                <a:gd name="T100" fmla="*/ 98 w 710"/>
                <a:gd name="T101" fmla="*/ 870 h 898"/>
                <a:gd name="T102" fmla="*/ 184 w 710"/>
                <a:gd name="T103" fmla="*/ 896 h 898"/>
                <a:gd name="T104" fmla="*/ 318 w 710"/>
                <a:gd name="T105" fmla="*/ 882 h 898"/>
                <a:gd name="T106" fmla="*/ 398 w 710"/>
                <a:gd name="T107" fmla="*/ 848 h 898"/>
                <a:gd name="T108" fmla="*/ 618 w 710"/>
                <a:gd name="T109" fmla="*/ 632 h 898"/>
                <a:gd name="T110" fmla="*/ 706 w 710"/>
                <a:gd name="T111" fmla="*/ 438 h 898"/>
                <a:gd name="T112" fmla="*/ 690 w 710"/>
                <a:gd name="T113" fmla="*/ 272 h 898"/>
                <a:gd name="T114" fmla="*/ 600 w 710"/>
                <a:gd name="T115" fmla="*/ 140 h 898"/>
                <a:gd name="T116" fmla="*/ 472 w 710"/>
                <a:gd name="T117" fmla="*/ 50 h 898"/>
                <a:gd name="T118" fmla="*/ 330 w 710"/>
                <a:gd name="T119" fmla="*/ 4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10" h="898">
                  <a:moveTo>
                    <a:pt x="192" y="810"/>
                  </a:moveTo>
                  <a:lnTo>
                    <a:pt x="192" y="810"/>
                  </a:lnTo>
                  <a:lnTo>
                    <a:pt x="180" y="810"/>
                  </a:lnTo>
                  <a:lnTo>
                    <a:pt x="168" y="808"/>
                  </a:lnTo>
                  <a:lnTo>
                    <a:pt x="156" y="804"/>
                  </a:lnTo>
                  <a:lnTo>
                    <a:pt x="146" y="800"/>
                  </a:lnTo>
                  <a:lnTo>
                    <a:pt x="134" y="794"/>
                  </a:lnTo>
                  <a:lnTo>
                    <a:pt x="124" y="786"/>
                  </a:lnTo>
                  <a:lnTo>
                    <a:pt x="116" y="778"/>
                  </a:lnTo>
                  <a:lnTo>
                    <a:pt x="108" y="768"/>
                  </a:lnTo>
                  <a:lnTo>
                    <a:pt x="108" y="768"/>
                  </a:lnTo>
                  <a:lnTo>
                    <a:pt x="96" y="748"/>
                  </a:lnTo>
                  <a:lnTo>
                    <a:pt x="90" y="730"/>
                  </a:lnTo>
                  <a:lnTo>
                    <a:pt x="86" y="710"/>
                  </a:lnTo>
                  <a:lnTo>
                    <a:pt x="88" y="688"/>
                  </a:lnTo>
                  <a:lnTo>
                    <a:pt x="92" y="668"/>
                  </a:lnTo>
                  <a:lnTo>
                    <a:pt x="102" y="650"/>
                  </a:lnTo>
                  <a:lnTo>
                    <a:pt x="114" y="634"/>
                  </a:lnTo>
                  <a:lnTo>
                    <a:pt x="130" y="620"/>
                  </a:lnTo>
                  <a:lnTo>
                    <a:pt x="130" y="620"/>
                  </a:lnTo>
                  <a:lnTo>
                    <a:pt x="144" y="610"/>
                  </a:lnTo>
                  <a:lnTo>
                    <a:pt x="160" y="604"/>
                  </a:lnTo>
                  <a:lnTo>
                    <a:pt x="176" y="600"/>
                  </a:lnTo>
                  <a:lnTo>
                    <a:pt x="192" y="598"/>
                  </a:lnTo>
                  <a:lnTo>
                    <a:pt x="192" y="598"/>
                  </a:lnTo>
                  <a:lnTo>
                    <a:pt x="204" y="600"/>
                  </a:lnTo>
                  <a:lnTo>
                    <a:pt x="216" y="602"/>
                  </a:lnTo>
                  <a:lnTo>
                    <a:pt x="228" y="604"/>
                  </a:lnTo>
                  <a:lnTo>
                    <a:pt x="240" y="610"/>
                  </a:lnTo>
                  <a:lnTo>
                    <a:pt x="250" y="616"/>
                  </a:lnTo>
                  <a:lnTo>
                    <a:pt x="260" y="622"/>
                  </a:lnTo>
                  <a:lnTo>
                    <a:pt x="270" y="632"/>
                  </a:lnTo>
                  <a:lnTo>
                    <a:pt x="278" y="642"/>
                  </a:lnTo>
                  <a:lnTo>
                    <a:pt x="278" y="642"/>
                  </a:lnTo>
                  <a:lnTo>
                    <a:pt x="288" y="660"/>
                  </a:lnTo>
                  <a:lnTo>
                    <a:pt x="296" y="680"/>
                  </a:lnTo>
                  <a:lnTo>
                    <a:pt x="298" y="700"/>
                  </a:lnTo>
                  <a:lnTo>
                    <a:pt x="298" y="720"/>
                  </a:lnTo>
                  <a:lnTo>
                    <a:pt x="292" y="740"/>
                  </a:lnTo>
                  <a:lnTo>
                    <a:pt x="284" y="758"/>
                  </a:lnTo>
                  <a:lnTo>
                    <a:pt x="272" y="776"/>
                  </a:lnTo>
                  <a:lnTo>
                    <a:pt x="256" y="790"/>
                  </a:lnTo>
                  <a:lnTo>
                    <a:pt x="256" y="790"/>
                  </a:lnTo>
                  <a:lnTo>
                    <a:pt x="240" y="798"/>
                  </a:lnTo>
                  <a:lnTo>
                    <a:pt x="226" y="806"/>
                  </a:lnTo>
                  <a:lnTo>
                    <a:pt x="208" y="808"/>
                  </a:lnTo>
                  <a:lnTo>
                    <a:pt x="192" y="810"/>
                  </a:lnTo>
                  <a:close/>
                  <a:moveTo>
                    <a:pt x="620" y="492"/>
                  </a:moveTo>
                  <a:lnTo>
                    <a:pt x="620" y="492"/>
                  </a:lnTo>
                  <a:lnTo>
                    <a:pt x="608" y="492"/>
                  </a:lnTo>
                  <a:lnTo>
                    <a:pt x="596" y="486"/>
                  </a:lnTo>
                  <a:lnTo>
                    <a:pt x="586" y="480"/>
                  </a:lnTo>
                  <a:lnTo>
                    <a:pt x="576" y="470"/>
                  </a:lnTo>
                  <a:lnTo>
                    <a:pt x="576" y="470"/>
                  </a:lnTo>
                  <a:lnTo>
                    <a:pt x="572" y="462"/>
                  </a:lnTo>
                  <a:lnTo>
                    <a:pt x="568" y="452"/>
                  </a:lnTo>
                  <a:lnTo>
                    <a:pt x="566" y="440"/>
                  </a:lnTo>
                  <a:lnTo>
                    <a:pt x="566" y="430"/>
                  </a:lnTo>
                  <a:lnTo>
                    <a:pt x="568" y="420"/>
                  </a:lnTo>
                  <a:lnTo>
                    <a:pt x="574" y="412"/>
                  </a:lnTo>
                  <a:lnTo>
                    <a:pt x="580" y="402"/>
                  </a:lnTo>
                  <a:lnTo>
                    <a:pt x="588" y="396"/>
                  </a:lnTo>
                  <a:lnTo>
                    <a:pt x="588" y="396"/>
                  </a:lnTo>
                  <a:lnTo>
                    <a:pt x="594" y="392"/>
                  </a:lnTo>
                  <a:lnTo>
                    <a:pt x="602" y="388"/>
                  </a:lnTo>
                  <a:lnTo>
                    <a:pt x="610" y="386"/>
                  </a:lnTo>
                  <a:lnTo>
                    <a:pt x="618" y="386"/>
                  </a:lnTo>
                  <a:lnTo>
                    <a:pt x="618" y="386"/>
                  </a:lnTo>
                  <a:lnTo>
                    <a:pt x="630" y="386"/>
                  </a:lnTo>
                  <a:lnTo>
                    <a:pt x="642" y="390"/>
                  </a:lnTo>
                  <a:lnTo>
                    <a:pt x="654" y="398"/>
                  </a:lnTo>
                  <a:lnTo>
                    <a:pt x="662" y="408"/>
                  </a:lnTo>
                  <a:lnTo>
                    <a:pt x="662" y="408"/>
                  </a:lnTo>
                  <a:lnTo>
                    <a:pt x="668" y="416"/>
                  </a:lnTo>
                  <a:lnTo>
                    <a:pt x="672" y="426"/>
                  </a:lnTo>
                  <a:lnTo>
                    <a:pt x="672" y="436"/>
                  </a:lnTo>
                  <a:lnTo>
                    <a:pt x="672" y="448"/>
                  </a:lnTo>
                  <a:lnTo>
                    <a:pt x="670" y="458"/>
                  </a:lnTo>
                  <a:lnTo>
                    <a:pt x="666" y="466"/>
                  </a:lnTo>
                  <a:lnTo>
                    <a:pt x="660" y="474"/>
                  </a:lnTo>
                  <a:lnTo>
                    <a:pt x="652" y="482"/>
                  </a:lnTo>
                  <a:lnTo>
                    <a:pt x="652" y="482"/>
                  </a:lnTo>
                  <a:lnTo>
                    <a:pt x="644" y="486"/>
                  </a:lnTo>
                  <a:lnTo>
                    <a:pt x="636" y="490"/>
                  </a:lnTo>
                  <a:lnTo>
                    <a:pt x="628" y="492"/>
                  </a:lnTo>
                  <a:lnTo>
                    <a:pt x="620" y="492"/>
                  </a:lnTo>
                  <a:close/>
                  <a:moveTo>
                    <a:pt x="568" y="352"/>
                  </a:moveTo>
                  <a:lnTo>
                    <a:pt x="568" y="352"/>
                  </a:lnTo>
                  <a:lnTo>
                    <a:pt x="552" y="350"/>
                  </a:lnTo>
                  <a:lnTo>
                    <a:pt x="536" y="344"/>
                  </a:lnTo>
                  <a:lnTo>
                    <a:pt x="522" y="334"/>
                  </a:lnTo>
                  <a:lnTo>
                    <a:pt x="510" y="322"/>
                  </a:lnTo>
                  <a:lnTo>
                    <a:pt x="510" y="322"/>
                  </a:lnTo>
                  <a:lnTo>
                    <a:pt x="504" y="310"/>
                  </a:lnTo>
                  <a:lnTo>
                    <a:pt x="498" y="296"/>
                  </a:lnTo>
                  <a:lnTo>
                    <a:pt x="496" y="282"/>
                  </a:lnTo>
                  <a:lnTo>
                    <a:pt x="496" y="268"/>
                  </a:lnTo>
                  <a:lnTo>
                    <a:pt x="500" y="256"/>
                  </a:lnTo>
                  <a:lnTo>
                    <a:pt x="506" y="242"/>
                  </a:lnTo>
                  <a:lnTo>
                    <a:pt x="514" y="232"/>
                  </a:lnTo>
                  <a:lnTo>
                    <a:pt x="524" y="222"/>
                  </a:lnTo>
                  <a:lnTo>
                    <a:pt x="524" y="222"/>
                  </a:lnTo>
                  <a:lnTo>
                    <a:pt x="534" y="216"/>
                  </a:lnTo>
                  <a:lnTo>
                    <a:pt x="544" y="212"/>
                  </a:lnTo>
                  <a:lnTo>
                    <a:pt x="556" y="210"/>
                  </a:lnTo>
                  <a:lnTo>
                    <a:pt x="566" y="208"/>
                  </a:lnTo>
                  <a:lnTo>
                    <a:pt x="566" y="208"/>
                  </a:lnTo>
                  <a:lnTo>
                    <a:pt x="582" y="210"/>
                  </a:lnTo>
                  <a:lnTo>
                    <a:pt x="598" y="216"/>
                  </a:lnTo>
                  <a:lnTo>
                    <a:pt x="612" y="224"/>
                  </a:lnTo>
                  <a:lnTo>
                    <a:pt x="624" y="238"/>
                  </a:lnTo>
                  <a:lnTo>
                    <a:pt x="624" y="238"/>
                  </a:lnTo>
                  <a:lnTo>
                    <a:pt x="632" y="250"/>
                  </a:lnTo>
                  <a:lnTo>
                    <a:pt x="636" y="264"/>
                  </a:lnTo>
                  <a:lnTo>
                    <a:pt x="638" y="276"/>
                  </a:lnTo>
                  <a:lnTo>
                    <a:pt x="638" y="290"/>
                  </a:lnTo>
                  <a:lnTo>
                    <a:pt x="634" y="304"/>
                  </a:lnTo>
                  <a:lnTo>
                    <a:pt x="628" y="316"/>
                  </a:lnTo>
                  <a:lnTo>
                    <a:pt x="620" y="328"/>
                  </a:lnTo>
                  <a:lnTo>
                    <a:pt x="610" y="338"/>
                  </a:lnTo>
                  <a:lnTo>
                    <a:pt x="610" y="338"/>
                  </a:lnTo>
                  <a:lnTo>
                    <a:pt x="600" y="344"/>
                  </a:lnTo>
                  <a:lnTo>
                    <a:pt x="590" y="348"/>
                  </a:lnTo>
                  <a:lnTo>
                    <a:pt x="580" y="350"/>
                  </a:lnTo>
                  <a:lnTo>
                    <a:pt x="568" y="352"/>
                  </a:lnTo>
                  <a:close/>
                  <a:moveTo>
                    <a:pt x="424" y="250"/>
                  </a:moveTo>
                  <a:lnTo>
                    <a:pt x="424" y="250"/>
                  </a:lnTo>
                  <a:lnTo>
                    <a:pt x="406" y="248"/>
                  </a:lnTo>
                  <a:lnTo>
                    <a:pt x="388" y="240"/>
                  </a:lnTo>
                  <a:lnTo>
                    <a:pt x="372" y="230"/>
                  </a:lnTo>
                  <a:lnTo>
                    <a:pt x="364" y="224"/>
                  </a:lnTo>
                  <a:lnTo>
                    <a:pt x="358" y="216"/>
                  </a:lnTo>
                  <a:lnTo>
                    <a:pt x="358" y="216"/>
                  </a:lnTo>
                  <a:lnTo>
                    <a:pt x="350" y="202"/>
                  </a:lnTo>
                  <a:lnTo>
                    <a:pt x="344" y="186"/>
                  </a:lnTo>
                  <a:lnTo>
                    <a:pt x="342" y="172"/>
                  </a:lnTo>
                  <a:lnTo>
                    <a:pt x="342" y="156"/>
                  </a:lnTo>
                  <a:lnTo>
                    <a:pt x="346" y="140"/>
                  </a:lnTo>
                  <a:lnTo>
                    <a:pt x="354" y="126"/>
                  </a:lnTo>
                  <a:lnTo>
                    <a:pt x="362" y="114"/>
                  </a:lnTo>
                  <a:lnTo>
                    <a:pt x="374" y="102"/>
                  </a:lnTo>
                  <a:lnTo>
                    <a:pt x="374" y="102"/>
                  </a:lnTo>
                  <a:lnTo>
                    <a:pt x="386" y="96"/>
                  </a:lnTo>
                  <a:lnTo>
                    <a:pt x="398" y="90"/>
                  </a:lnTo>
                  <a:lnTo>
                    <a:pt x="410" y="88"/>
                  </a:lnTo>
                  <a:lnTo>
                    <a:pt x="422" y="86"/>
                  </a:lnTo>
                  <a:lnTo>
                    <a:pt x="422" y="86"/>
                  </a:lnTo>
                  <a:lnTo>
                    <a:pt x="440" y="88"/>
                  </a:lnTo>
                  <a:lnTo>
                    <a:pt x="458" y="96"/>
                  </a:lnTo>
                  <a:lnTo>
                    <a:pt x="474" y="106"/>
                  </a:lnTo>
                  <a:lnTo>
                    <a:pt x="482" y="112"/>
                  </a:lnTo>
                  <a:lnTo>
                    <a:pt x="488" y="120"/>
                  </a:lnTo>
                  <a:lnTo>
                    <a:pt x="488" y="120"/>
                  </a:lnTo>
                  <a:lnTo>
                    <a:pt x="496" y="134"/>
                  </a:lnTo>
                  <a:lnTo>
                    <a:pt x="502" y="150"/>
                  </a:lnTo>
                  <a:lnTo>
                    <a:pt x="504" y="164"/>
                  </a:lnTo>
                  <a:lnTo>
                    <a:pt x="504" y="180"/>
                  </a:lnTo>
                  <a:lnTo>
                    <a:pt x="500" y="196"/>
                  </a:lnTo>
                  <a:lnTo>
                    <a:pt x="494" y="210"/>
                  </a:lnTo>
                  <a:lnTo>
                    <a:pt x="484" y="222"/>
                  </a:lnTo>
                  <a:lnTo>
                    <a:pt x="472" y="234"/>
                  </a:lnTo>
                  <a:lnTo>
                    <a:pt x="472" y="234"/>
                  </a:lnTo>
                  <a:lnTo>
                    <a:pt x="460" y="240"/>
                  </a:lnTo>
                  <a:lnTo>
                    <a:pt x="448" y="246"/>
                  </a:lnTo>
                  <a:lnTo>
                    <a:pt x="436" y="248"/>
                  </a:lnTo>
                  <a:lnTo>
                    <a:pt x="424" y="250"/>
                  </a:lnTo>
                  <a:close/>
                  <a:moveTo>
                    <a:pt x="228" y="236"/>
                  </a:moveTo>
                  <a:lnTo>
                    <a:pt x="228" y="236"/>
                  </a:lnTo>
                  <a:lnTo>
                    <a:pt x="208" y="234"/>
                  </a:lnTo>
                  <a:lnTo>
                    <a:pt x="190" y="228"/>
                  </a:lnTo>
                  <a:lnTo>
                    <a:pt x="180" y="222"/>
                  </a:lnTo>
                  <a:lnTo>
                    <a:pt x="172" y="216"/>
                  </a:lnTo>
                  <a:lnTo>
                    <a:pt x="164" y="208"/>
                  </a:lnTo>
                  <a:lnTo>
                    <a:pt x="158" y="200"/>
                  </a:lnTo>
                  <a:lnTo>
                    <a:pt x="158" y="200"/>
                  </a:lnTo>
                  <a:lnTo>
                    <a:pt x="148" y="184"/>
                  </a:lnTo>
                  <a:lnTo>
                    <a:pt x="142" y="168"/>
                  </a:lnTo>
                  <a:lnTo>
                    <a:pt x="140" y="152"/>
                  </a:lnTo>
                  <a:lnTo>
                    <a:pt x="140" y="134"/>
                  </a:lnTo>
                  <a:lnTo>
                    <a:pt x="144" y="118"/>
                  </a:lnTo>
                  <a:lnTo>
                    <a:pt x="152" y="104"/>
                  </a:lnTo>
                  <a:lnTo>
                    <a:pt x="162" y="90"/>
                  </a:lnTo>
                  <a:lnTo>
                    <a:pt x="174" y="78"/>
                  </a:lnTo>
                  <a:lnTo>
                    <a:pt x="174" y="78"/>
                  </a:lnTo>
                  <a:lnTo>
                    <a:pt x="186" y="70"/>
                  </a:lnTo>
                  <a:lnTo>
                    <a:pt x="200" y="64"/>
                  </a:lnTo>
                  <a:lnTo>
                    <a:pt x="212" y="62"/>
                  </a:lnTo>
                  <a:lnTo>
                    <a:pt x="226" y="60"/>
                  </a:lnTo>
                  <a:lnTo>
                    <a:pt x="226" y="60"/>
                  </a:lnTo>
                  <a:lnTo>
                    <a:pt x="246" y="62"/>
                  </a:lnTo>
                  <a:lnTo>
                    <a:pt x="266" y="70"/>
                  </a:lnTo>
                  <a:lnTo>
                    <a:pt x="274" y="74"/>
                  </a:lnTo>
                  <a:lnTo>
                    <a:pt x="282" y="80"/>
                  </a:lnTo>
                  <a:lnTo>
                    <a:pt x="290" y="88"/>
                  </a:lnTo>
                  <a:lnTo>
                    <a:pt x="298" y="96"/>
                  </a:lnTo>
                  <a:lnTo>
                    <a:pt x="298" y="96"/>
                  </a:lnTo>
                  <a:lnTo>
                    <a:pt x="306" y="112"/>
                  </a:lnTo>
                  <a:lnTo>
                    <a:pt x="312" y="128"/>
                  </a:lnTo>
                  <a:lnTo>
                    <a:pt x="314" y="144"/>
                  </a:lnTo>
                  <a:lnTo>
                    <a:pt x="314" y="162"/>
                  </a:lnTo>
                  <a:lnTo>
                    <a:pt x="310" y="178"/>
                  </a:lnTo>
                  <a:lnTo>
                    <a:pt x="302" y="194"/>
                  </a:lnTo>
                  <a:lnTo>
                    <a:pt x="292" y="208"/>
                  </a:lnTo>
                  <a:lnTo>
                    <a:pt x="280" y="220"/>
                  </a:lnTo>
                  <a:lnTo>
                    <a:pt x="280" y="220"/>
                  </a:lnTo>
                  <a:lnTo>
                    <a:pt x="268" y="226"/>
                  </a:lnTo>
                  <a:lnTo>
                    <a:pt x="256" y="232"/>
                  </a:lnTo>
                  <a:lnTo>
                    <a:pt x="242" y="236"/>
                  </a:lnTo>
                  <a:lnTo>
                    <a:pt x="228" y="236"/>
                  </a:lnTo>
                  <a:close/>
                  <a:moveTo>
                    <a:pt x="278" y="0"/>
                  </a:moveTo>
                  <a:lnTo>
                    <a:pt x="278" y="0"/>
                  </a:lnTo>
                  <a:lnTo>
                    <a:pt x="250" y="2"/>
                  </a:lnTo>
                  <a:lnTo>
                    <a:pt x="224" y="6"/>
                  </a:lnTo>
                  <a:lnTo>
                    <a:pt x="200" y="14"/>
                  </a:lnTo>
                  <a:lnTo>
                    <a:pt x="180" y="24"/>
                  </a:lnTo>
                  <a:lnTo>
                    <a:pt x="180" y="24"/>
                  </a:lnTo>
                  <a:lnTo>
                    <a:pt x="162" y="36"/>
                  </a:lnTo>
                  <a:lnTo>
                    <a:pt x="148" y="48"/>
                  </a:lnTo>
                  <a:lnTo>
                    <a:pt x="134" y="62"/>
                  </a:lnTo>
                  <a:lnTo>
                    <a:pt x="122" y="74"/>
                  </a:lnTo>
                  <a:lnTo>
                    <a:pt x="112" y="88"/>
                  </a:lnTo>
                  <a:lnTo>
                    <a:pt x="104" y="102"/>
                  </a:lnTo>
                  <a:lnTo>
                    <a:pt x="98" y="116"/>
                  </a:lnTo>
                  <a:lnTo>
                    <a:pt x="94" y="132"/>
                  </a:lnTo>
                  <a:lnTo>
                    <a:pt x="90" y="146"/>
                  </a:lnTo>
                  <a:lnTo>
                    <a:pt x="88" y="162"/>
                  </a:lnTo>
                  <a:lnTo>
                    <a:pt x="86" y="192"/>
                  </a:lnTo>
                  <a:lnTo>
                    <a:pt x="88" y="222"/>
                  </a:lnTo>
                  <a:lnTo>
                    <a:pt x="92" y="254"/>
                  </a:lnTo>
                  <a:lnTo>
                    <a:pt x="104" y="318"/>
                  </a:lnTo>
                  <a:lnTo>
                    <a:pt x="110" y="350"/>
                  </a:lnTo>
                  <a:lnTo>
                    <a:pt x="112" y="380"/>
                  </a:lnTo>
                  <a:lnTo>
                    <a:pt x="114" y="410"/>
                  </a:lnTo>
                  <a:lnTo>
                    <a:pt x="112" y="440"/>
                  </a:lnTo>
                  <a:lnTo>
                    <a:pt x="108" y="454"/>
                  </a:lnTo>
                  <a:lnTo>
                    <a:pt x="104" y="466"/>
                  </a:lnTo>
                  <a:lnTo>
                    <a:pt x="98" y="480"/>
                  </a:lnTo>
                  <a:lnTo>
                    <a:pt x="92" y="494"/>
                  </a:lnTo>
                  <a:lnTo>
                    <a:pt x="92" y="494"/>
                  </a:lnTo>
                  <a:lnTo>
                    <a:pt x="60" y="544"/>
                  </a:lnTo>
                  <a:lnTo>
                    <a:pt x="34" y="596"/>
                  </a:lnTo>
                  <a:lnTo>
                    <a:pt x="24" y="620"/>
                  </a:lnTo>
                  <a:lnTo>
                    <a:pt x="14" y="646"/>
                  </a:lnTo>
                  <a:lnTo>
                    <a:pt x="6" y="670"/>
                  </a:lnTo>
                  <a:lnTo>
                    <a:pt x="2" y="694"/>
                  </a:lnTo>
                  <a:lnTo>
                    <a:pt x="0" y="716"/>
                  </a:lnTo>
                  <a:lnTo>
                    <a:pt x="0" y="740"/>
                  </a:lnTo>
                  <a:lnTo>
                    <a:pt x="6" y="762"/>
                  </a:lnTo>
                  <a:lnTo>
                    <a:pt x="12" y="782"/>
                  </a:lnTo>
                  <a:lnTo>
                    <a:pt x="24" y="804"/>
                  </a:lnTo>
                  <a:lnTo>
                    <a:pt x="38" y="822"/>
                  </a:lnTo>
                  <a:lnTo>
                    <a:pt x="58" y="842"/>
                  </a:lnTo>
                  <a:lnTo>
                    <a:pt x="82" y="860"/>
                  </a:lnTo>
                  <a:lnTo>
                    <a:pt x="82" y="860"/>
                  </a:lnTo>
                  <a:lnTo>
                    <a:pt x="98" y="870"/>
                  </a:lnTo>
                  <a:lnTo>
                    <a:pt x="116" y="878"/>
                  </a:lnTo>
                  <a:lnTo>
                    <a:pt x="132" y="884"/>
                  </a:lnTo>
                  <a:lnTo>
                    <a:pt x="150" y="890"/>
                  </a:lnTo>
                  <a:lnTo>
                    <a:pt x="166" y="894"/>
                  </a:lnTo>
                  <a:lnTo>
                    <a:pt x="184" y="896"/>
                  </a:lnTo>
                  <a:lnTo>
                    <a:pt x="216" y="898"/>
                  </a:lnTo>
                  <a:lnTo>
                    <a:pt x="216" y="898"/>
                  </a:lnTo>
                  <a:lnTo>
                    <a:pt x="252" y="896"/>
                  </a:lnTo>
                  <a:lnTo>
                    <a:pt x="286" y="890"/>
                  </a:lnTo>
                  <a:lnTo>
                    <a:pt x="318" y="882"/>
                  </a:lnTo>
                  <a:lnTo>
                    <a:pt x="344" y="874"/>
                  </a:lnTo>
                  <a:lnTo>
                    <a:pt x="366" y="864"/>
                  </a:lnTo>
                  <a:lnTo>
                    <a:pt x="384" y="856"/>
                  </a:lnTo>
                  <a:lnTo>
                    <a:pt x="398" y="848"/>
                  </a:lnTo>
                  <a:lnTo>
                    <a:pt x="398" y="848"/>
                  </a:lnTo>
                  <a:lnTo>
                    <a:pt x="454" y="804"/>
                  </a:lnTo>
                  <a:lnTo>
                    <a:pt x="504" y="760"/>
                  </a:lnTo>
                  <a:lnTo>
                    <a:pt x="548" y="716"/>
                  </a:lnTo>
                  <a:lnTo>
                    <a:pt x="586" y="674"/>
                  </a:lnTo>
                  <a:lnTo>
                    <a:pt x="618" y="632"/>
                  </a:lnTo>
                  <a:lnTo>
                    <a:pt x="646" y="590"/>
                  </a:lnTo>
                  <a:lnTo>
                    <a:pt x="668" y="550"/>
                  </a:lnTo>
                  <a:lnTo>
                    <a:pt x="684" y="512"/>
                  </a:lnTo>
                  <a:lnTo>
                    <a:pt x="698" y="474"/>
                  </a:lnTo>
                  <a:lnTo>
                    <a:pt x="706" y="438"/>
                  </a:lnTo>
                  <a:lnTo>
                    <a:pt x="710" y="402"/>
                  </a:lnTo>
                  <a:lnTo>
                    <a:pt x="710" y="368"/>
                  </a:lnTo>
                  <a:lnTo>
                    <a:pt x="706" y="334"/>
                  </a:lnTo>
                  <a:lnTo>
                    <a:pt x="700" y="302"/>
                  </a:lnTo>
                  <a:lnTo>
                    <a:pt x="690" y="272"/>
                  </a:lnTo>
                  <a:lnTo>
                    <a:pt x="676" y="242"/>
                  </a:lnTo>
                  <a:lnTo>
                    <a:pt x="660" y="216"/>
                  </a:lnTo>
                  <a:lnTo>
                    <a:pt x="642" y="188"/>
                  </a:lnTo>
                  <a:lnTo>
                    <a:pt x="622" y="164"/>
                  </a:lnTo>
                  <a:lnTo>
                    <a:pt x="600" y="140"/>
                  </a:lnTo>
                  <a:lnTo>
                    <a:pt x="578" y="120"/>
                  </a:lnTo>
                  <a:lnTo>
                    <a:pt x="552" y="100"/>
                  </a:lnTo>
                  <a:lnTo>
                    <a:pt x="526" y="82"/>
                  </a:lnTo>
                  <a:lnTo>
                    <a:pt x="498" y="64"/>
                  </a:lnTo>
                  <a:lnTo>
                    <a:pt x="472" y="50"/>
                  </a:lnTo>
                  <a:lnTo>
                    <a:pt x="442" y="36"/>
                  </a:lnTo>
                  <a:lnTo>
                    <a:pt x="414" y="26"/>
                  </a:lnTo>
                  <a:lnTo>
                    <a:pt x="386" y="16"/>
                  </a:lnTo>
                  <a:lnTo>
                    <a:pt x="358" y="10"/>
                  </a:lnTo>
                  <a:lnTo>
                    <a:pt x="330" y="4"/>
                  </a:lnTo>
                  <a:lnTo>
                    <a:pt x="304" y="2"/>
                  </a:lnTo>
                  <a:lnTo>
                    <a:pt x="2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8" name="Freeform 59"/>
            <p:cNvSpPr>
              <a:spLocks/>
            </p:cNvSpPr>
            <p:nvPr/>
          </p:nvSpPr>
          <p:spPr bwMode="auto">
            <a:xfrm>
              <a:off x="14992350" y="10617200"/>
              <a:ext cx="336550" cy="336550"/>
            </a:xfrm>
            <a:custGeom>
              <a:avLst/>
              <a:gdLst>
                <a:gd name="T0" fmla="*/ 106 w 212"/>
                <a:gd name="T1" fmla="*/ 212 h 212"/>
                <a:gd name="T2" fmla="*/ 106 w 212"/>
                <a:gd name="T3" fmla="*/ 212 h 212"/>
                <a:gd name="T4" fmla="*/ 94 w 212"/>
                <a:gd name="T5" fmla="*/ 212 h 212"/>
                <a:gd name="T6" fmla="*/ 82 w 212"/>
                <a:gd name="T7" fmla="*/ 210 h 212"/>
                <a:gd name="T8" fmla="*/ 70 w 212"/>
                <a:gd name="T9" fmla="*/ 206 h 212"/>
                <a:gd name="T10" fmla="*/ 60 w 212"/>
                <a:gd name="T11" fmla="*/ 202 h 212"/>
                <a:gd name="T12" fmla="*/ 48 w 212"/>
                <a:gd name="T13" fmla="*/ 196 h 212"/>
                <a:gd name="T14" fmla="*/ 38 w 212"/>
                <a:gd name="T15" fmla="*/ 188 h 212"/>
                <a:gd name="T16" fmla="*/ 30 w 212"/>
                <a:gd name="T17" fmla="*/ 180 h 212"/>
                <a:gd name="T18" fmla="*/ 22 w 212"/>
                <a:gd name="T19" fmla="*/ 170 h 212"/>
                <a:gd name="T20" fmla="*/ 22 w 212"/>
                <a:gd name="T21" fmla="*/ 170 h 212"/>
                <a:gd name="T22" fmla="*/ 10 w 212"/>
                <a:gd name="T23" fmla="*/ 150 h 212"/>
                <a:gd name="T24" fmla="*/ 4 w 212"/>
                <a:gd name="T25" fmla="*/ 132 h 212"/>
                <a:gd name="T26" fmla="*/ 0 w 212"/>
                <a:gd name="T27" fmla="*/ 112 h 212"/>
                <a:gd name="T28" fmla="*/ 2 w 212"/>
                <a:gd name="T29" fmla="*/ 90 h 212"/>
                <a:gd name="T30" fmla="*/ 6 w 212"/>
                <a:gd name="T31" fmla="*/ 70 h 212"/>
                <a:gd name="T32" fmla="*/ 16 w 212"/>
                <a:gd name="T33" fmla="*/ 52 h 212"/>
                <a:gd name="T34" fmla="*/ 28 w 212"/>
                <a:gd name="T35" fmla="*/ 36 h 212"/>
                <a:gd name="T36" fmla="*/ 44 w 212"/>
                <a:gd name="T37" fmla="*/ 22 h 212"/>
                <a:gd name="T38" fmla="*/ 44 w 212"/>
                <a:gd name="T39" fmla="*/ 22 h 212"/>
                <a:gd name="T40" fmla="*/ 58 w 212"/>
                <a:gd name="T41" fmla="*/ 12 h 212"/>
                <a:gd name="T42" fmla="*/ 74 w 212"/>
                <a:gd name="T43" fmla="*/ 6 h 212"/>
                <a:gd name="T44" fmla="*/ 90 w 212"/>
                <a:gd name="T45" fmla="*/ 2 h 212"/>
                <a:gd name="T46" fmla="*/ 106 w 212"/>
                <a:gd name="T47" fmla="*/ 0 h 212"/>
                <a:gd name="T48" fmla="*/ 106 w 212"/>
                <a:gd name="T49" fmla="*/ 0 h 212"/>
                <a:gd name="T50" fmla="*/ 118 w 212"/>
                <a:gd name="T51" fmla="*/ 2 h 212"/>
                <a:gd name="T52" fmla="*/ 130 w 212"/>
                <a:gd name="T53" fmla="*/ 4 h 212"/>
                <a:gd name="T54" fmla="*/ 142 w 212"/>
                <a:gd name="T55" fmla="*/ 6 h 212"/>
                <a:gd name="T56" fmla="*/ 154 w 212"/>
                <a:gd name="T57" fmla="*/ 12 h 212"/>
                <a:gd name="T58" fmla="*/ 164 w 212"/>
                <a:gd name="T59" fmla="*/ 18 h 212"/>
                <a:gd name="T60" fmla="*/ 174 w 212"/>
                <a:gd name="T61" fmla="*/ 24 h 212"/>
                <a:gd name="T62" fmla="*/ 184 w 212"/>
                <a:gd name="T63" fmla="*/ 34 h 212"/>
                <a:gd name="T64" fmla="*/ 192 w 212"/>
                <a:gd name="T65" fmla="*/ 44 h 212"/>
                <a:gd name="T66" fmla="*/ 192 w 212"/>
                <a:gd name="T67" fmla="*/ 44 h 212"/>
                <a:gd name="T68" fmla="*/ 202 w 212"/>
                <a:gd name="T69" fmla="*/ 62 h 212"/>
                <a:gd name="T70" fmla="*/ 210 w 212"/>
                <a:gd name="T71" fmla="*/ 82 h 212"/>
                <a:gd name="T72" fmla="*/ 212 w 212"/>
                <a:gd name="T73" fmla="*/ 102 h 212"/>
                <a:gd name="T74" fmla="*/ 212 w 212"/>
                <a:gd name="T75" fmla="*/ 122 h 212"/>
                <a:gd name="T76" fmla="*/ 206 w 212"/>
                <a:gd name="T77" fmla="*/ 142 h 212"/>
                <a:gd name="T78" fmla="*/ 198 w 212"/>
                <a:gd name="T79" fmla="*/ 160 h 212"/>
                <a:gd name="T80" fmla="*/ 186 w 212"/>
                <a:gd name="T81" fmla="*/ 178 h 212"/>
                <a:gd name="T82" fmla="*/ 170 w 212"/>
                <a:gd name="T83" fmla="*/ 192 h 212"/>
                <a:gd name="T84" fmla="*/ 170 w 212"/>
                <a:gd name="T85" fmla="*/ 192 h 212"/>
                <a:gd name="T86" fmla="*/ 154 w 212"/>
                <a:gd name="T87" fmla="*/ 200 h 212"/>
                <a:gd name="T88" fmla="*/ 140 w 212"/>
                <a:gd name="T89" fmla="*/ 208 h 212"/>
                <a:gd name="T90" fmla="*/ 122 w 212"/>
                <a:gd name="T91" fmla="*/ 210 h 212"/>
                <a:gd name="T92" fmla="*/ 106 w 212"/>
                <a:gd name="T93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lnTo>
                    <a:pt x="106" y="212"/>
                  </a:lnTo>
                  <a:lnTo>
                    <a:pt x="94" y="212"/>
                  </a:lnTo>
                  <a:lnTo>
                    <a:pt x="82" y="210"/>
                  </a:lnTo>
                  <a:lnTo>
                    <a:pt x="70" y="206"/>
                  </a:lnTo>
                  <a:lnTo>
                    <a:pt x="60" y="202"/>
                  </a:lnTo>
                  <a:lnTo>
                    <a:pt x="48" y="196"/>
                  </a:lnTo>
                  <a:lnTo>
                    <a:pt x="38" y="188"/>
                  </a:lnTo>
                  <a:lnTo>
                    <a:pt x="30" y="180"/>
                  </a:lnTo>
                  <a:lnTo>
                    <a:pt x="22" y="170"/>
                  </a:lnTo>
                  <a:lnTo>
                    <a:pt x="22" y="170"/>
                  </a:lnTo>
                  <a:lnTo>
                    <a:pt x="10" y="150"/>
                  </a:lnTo>
                  <a:lnTo>
                    <a:pt x="4" y="132"/>
                  </a:lnTo>
                  <a:lnTo>
                    <a:pt x="0" y="112"/>
                  </a:lnTo>
                  <a:lnTo>
                    <a:pt x="2" y="90"/>
                  </a:lnTo>
                  <a:lnTo>
                    <a:pt x="6" y="70"/>
                  </a:lnTo>
                  <a:lnTo>
                    <a:pt x="16" y="52"/>
                  </a:lnTo>
                  <a:lnTo>
                    <a:pt x="28" y="36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58" y="12"/>
                  </a:lnTo>
                  <a:lnTo>
                    <a:pt x="74" y="6"/>
                  </a:lnTo>
                  <a:lnTo>
                    <a:pt x="90" y="2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18" y="2"/>
                  </a:lnTo>
                  <a:lnTo>
                    <a:pt x="130" y="4"/>
                  </a:lnTo>
                  <a:lnTo>
                    <a:pt x="142" y="6"/>
                  </a:lnTo>
                  <a:lnTo>
                    <a:pt x="154" y="12"/>
                  </a:lnTo>
                  <a:lnTo>
                    <a:pt x="164" y="18"/>
                  </a:lnTo>
                  <a:lnTo>
                    <a:pt x="174" y="24"/>
                  </a:lnTo>
                  <a:lnTo>
                    <a:pt x="184" y="34"/>
                  </a:lnTo>
                  <a:lnTo>
                    <a:pt x="192" y="44"/>
                  </a:lnTo>
                  <a:lnTo>
                    <a:pt x="192" y="44"/>
                  </a:lnTo>
                  <a:lnTo>
                    <a:pt x="202" y="62"/>
                  </a:lnTo>
                  <a:lnTo>
                    <a:pt x="210" y="82"/>
                  </a:lnTo>
                  <a:lnTo>
                    <a:pt x="212" y="102"/>
                  </a:lnTo>
                  <a:lnTo>
                    <a:pt x="212" y="122"/>
                  </a:lnTo>
                  <a:lnTo>
                    <a:pt x="206" y="142"/>
                  </a:lnTo>
                  <a:lnTo>
                    <a:pt x="198" y="160"/>
                  </a:lnTo>
                  <a:lnTo>
                    <a:pt x="186" y="178"/>
                  </a:lnTo>
                  <a:lnTo>
                    <a:pt x="170" y="192"/>
                  </a:lnTo>
                  <a:lnTo>
                    <a:pt x="170" y="192"/>
                  </a:lnTo>
                  <a:lnTo>
                    <a:pt x="154" y="200"/>
                  </a:lnTo>
                  <a:lnTo>
                    <a:pt x="140" y="208"/>
                  </a:lnTo>
                  <a:lnTo>
                    <a:pt x="122" y="210"/>
                  </a:lnTo>
                  <a:lnTo>
                    <a:pt x="106" y="21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9" name="Freeform 60"/>
            <p:cNvSpPr>
              <a:spLocks/>
            </p:cNvSpPr>
            <p:nvPr/>
          </p:nvSpPr>
          <p:spPr bwMode="auto">
            <a:xfrm>
              <a:off x="15754350" y="10280650"/>
              <a:ext cx="168275" cy="168275"/>
            </a:xfrm>
            <a:custGeom>
              <a:avLst/>
              <a:gdLst>
                <a:gd name="T0" fmla="*/ 54 w 106"/>
                <a:gd name="T1" fmla="*/ 106 h 106"/>
                <a:gd name="T2" fmla="*/ 54 w 106"/>
                <a:gd name="T3" fmla="*/ 106 h 106"/>
                <a:gd name="T4" fmla="*/ 42 w 106"/>
                <a:gd name="T5" fmla="*/ 106 h 106"/>
                <a:gd name="T6" fmla="*/ 30 w 106"/>
                <a:gd name="T7" fmla="*/ 100 h 106"/>
                <a:gd name="T8" fmla="*/ 20 w 106"/>
                <a:gd name="T9" fmla="*/ 94 h 106"/>
                <a:gd name="T10" fmla="*/ 10 w 106"/>
                <a:gd name="T11" fmla="*/ 84 h 106"/>
                <a:gd name="T12" fmla="*/ 10 w 106"/>
                <a:gd name="T13" fmla="*/ 84 h 106"/>
                <a:gd name="T14" fmla="*/ 6 w 106"/>
                <a:gd name="T15" fmla="*/ 76 h 106"/>
                <a:gd name="T16" fmla="*/ 2 w 106"/>
                <a:gd name="T17" fmla="*/ 66 h 106"/>
                <a:gd name="T18" fmla="*/ 0 w 106"/>
                <a:gd name="T19" fmla="*/ 54 h 106"/>
                <a:gd name="T20" fmla="*/ 0 w 106"/>
                <a:gd name="T21" fmla="*/ 44 h 106"/>
                <a:gd name="T22" fmla="*/ 2 w 106"/>
                <a:gd name="T23" fmla="*/ 34 h 106"/>
                <a:gd name="T24" fmla="*/ 8 w 106"/>
                <a:gd name="T25" fmla="*/ 26 h 106"/>
                <a:gd name="T26" fmla="*/ 14 w 106"/>
                <a:gd name="T27" fmla="*/ 16 h 106"/>
                <a:gd name="T28" fmla="*/ 22 w 106"/>
                <a:gd name="T29" fmla="*/ 10 h 106"/>
                <a:gd name="T30" fmla="*/ 22 w 106"/>
                <a:gd name="T31" fmla="*/ 10 h 106"/>
                <a:gd name="T32" fmla="*/ 28 w 106"/>
                <a:gd name="T33" fmla="*/ 6 h 106"/>
                <a:gd name="T34" fmla="*/ 36 w 106"/>
                <a:gd name="T35" fmla="*/ 2 h 106"/>
                <a:gd name="T36" fmla="*/ 44 w 106"/>
                <a:gd name="T37" fmla="*/ 0 h 106"/>
                <a:gd name="T38" fmla="*/ 52 w 106"/>
                <a:gd name="T39" fmla="*/ 0 h 106"/>
                <a:gd name="T40" fmla="*/ 52 w 106"/>
                <a:gd name="T41" fmla="*/ 0 h 106"/>
                <a:gd name="T42" fmla="*/ 64 w 106"/>
                <a:gd name="T43" fmla="*/ 0 h 106"/>
                <a:gd name="T44" fmla="*/ 76 w 106"/>
                <a:gd name="T45" fmla="*/ 4 h 106"/>
                <a:gd name="T46" fmla="*/ 88 w 106"/>
                <a:gd name="T47" fmla="*/ 12 h 106"/>
                <a:gd name="T48" fmla="*/ 96 w 106"/>
                <a:gd name="T49" fmla="*/ 22 h 106"/>
                <a:gd name="T50" fmla="*/ 96 w 106"/>
                <a:gd name="T51" fmla="*/ 22 h 106"/>
                <a:gd name="T52" fmla="*/ 102 w 106"/>
                <a:gd name="T53" fmla="*/ 30 h 106"/>
                <a:gd name="T54" fmla="*/ 106 w 106"/>
                <a:gd name="T55" fmla="*/ 40 h 106"/>
                <a:gd name="T56" fmla="*/ 106 w 106"/>
                <a:gd name="T57" fmla="*/ 50 h 106"/>
                <a:gd name="T58" fmla="*/ 106 w 106"/>
                <a:gd name="T59" fmla="*/ 62 h 106"/>
                <a:gd name="T60" fmla="*/ 104 w 106"/>
                <a:gd name="T61" fmla="*/ 72 h 106"/>
                <a:gd name="T62" fmla="*/ 100 w 106"/>
                <a:gd name="T63" fmla="*/ 80 h 106"/>
                <a:gd name="T64" fmla="*/ 94 w 106"/>
                <a:gd name="T65" fmla="*/ 88 h 106"/>
                <a:gd name="T66" fmla="*/ 86 w 106"/>
                <a:gd name="T67" fmla="*/ 96 h 106"/>
                <a:gd name="T68" fmla="*/ 86 w 106"/>
                <a:gd name="T69" fmla="*/ 96 h 106"/>
                <a:gd name="T70" fmla="*/ 78 w 106"/>
                <a:gd name="T71" fmla="*/ 100 h 106"/>
                <a:gd name="T72" fmla="*/ 70 w 106"/>
                <a:gd name="T73" fmla="*/ 104 h 106"/>
                <a:gd name="T74" fmla="*/ 62 w 106"/>
                <a:gd name="T75" fmla="*/ 106 h 106"/>
                <a:gd name="T76" fmla="*/ 54 w 106"/>
                <a:gd name="T7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4" y="106"/>
                  </a:moveTo>
                  <a:lnTo>
                    <a:pt x="54" y="106"/>
                  </a:lnTo>
                  <a:lnTo>
                    <a:pt x="42" y="106"/>
                  </a:lnTo>
                  <a:lnTo>
                    <a:pt x="30" y="100"/>
                  </a:lnTo>
                  <a:lnTo>
                    <a:pt x="20" y="94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6" y="76"/>
                  </a:lnTo>
                  <a:lnTo>
                    <a:pt x="2" y="66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2" y="34"/>
                  </a:lnTo>
                  <a:lnTo>
                    <a:pt x="8" y="26"/>
                  </a:lnTo>
                  <a:lnTo>
                    <a:pt x="14" y="1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8" y="6"/>
                  </a:lnTo>
                  <a:lnTo>
                    <a:pt x="36" y="2"/>
                  </a:lnTo>
                  <a:lnTo>
                    <a:pt x="44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6" y="4"/>
                  </a:lnTo>
                  <a:lnTo>
                    <a:pt x="88" y="12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102" y="30"/>
                  </a:lnTo>
                  <a:lnTo>
                    <a:pt x="106" y="40"/>
                  </a:lnTo>
                  <a:lnTo>
                    <a:pt x="106" y="50"/>
                  </a:lnTo>
                  <a:lnTo>
                    <a:pt x="106" y="62"/>
                  </a:lnTo>
                  <a:lnTo>
                    <a:pt x="104" y="72"/>
                  </a:lnTo>
                  <a:lnTo>
                    <a:pt x="100" y="80"/>
                  </a:lnTo>
                  <a:lnTo>
                    <a:pt x="94" y="88"/>
                  </a:lnTo>
                  <a:lnTo>
                    <a:pt x="86" y="96"/>
                  </a:lnTo>
                  <a:lnTo>
                    <a:pt x="86" y="96"/>
                  </a:lnTo>
                  <a:lnTo>
                    <a:pt x="78" y="100"/>
                  </a:lnTo>
                  <a:lnTo>
                    <a:pt x="70" y="104"/>
                  </a:lnTo>
                  <a:lnTo>
                    <a:pt x="62" y="106"/>
                  </a:lnTo>
                  <a:lnTo>
                    <a:pt x="54" y="10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0" name="Freeform 61"/>
            <p:cNvSpPr>
              <a:spLocks/>
            </p:cNvSpPr>
            <p:nvPr/>
          </p:nvSpPr>
          <p:spPr bwMode="auto">
            <a:xfrm>
              <a:off x="15643225" y="9998075"/>
              <a:ext cx="225425" cy="228600"/>
            </a:xfrm>
            <a:custGeom>
              <a:avLst/>
              <a:gdLst>
                <a:gd name="T0" fmla="*/ 72 w 142"/>
                <a:gd name="T1" fmla="*/ 144 h 144"/>
                <a:gd name="T2" fmla="*/ 72 w 142"/>
                <a:gd name="T3" fmla="*/ 144 h 144"/>
                <a:gd name="T4" fmla="*/ 56 w 142"/>
                <a:gd name="T5" fmla="*/ 142 h 144"/>
                <a:gd name="T6" fmla="*/ 40 w 142"/>
                <a:gd name="T7" fmla="*/ 136 h 144"/>
                <a:gd name="T8" fmla="*/ 26 w 142"/>
                <a:gd name="T9" fmla="*/ 126 h 144"/>
                <a:gd name="T10" fmla="*/ 14 w 142"/>
                <a:gd name="T11" fmla="*/ 114 h 144"/>
                <a:gd name="T12" fmla="*/ 14 w 142"/>
                <a:gd name="T13" fmla="*/ 114 h 144"/>
                <a:gd name="T14" fmla="*/ 8 w 142"/>
                <a:gd name="T15" fmla="*/ 102 h 144"/>
                <a:gd name="T16" fmla="*/ 2 w 142"/>
                <a:gd name="T17" fmla="*/ 88 h 144"/>
                <a:gd name="T18" fmla="*/ 0 w 142"/>
                <a:gd name="T19" fmla="*/ 74 h 144"/>
                <a:gd name="T20" fmla="*/ 0 w 142"/>
                <a:gd name="T21" fmla="*/ 60 h 144"/>
                <a:gd name="T22" fmla="*/ 4 w 142"/>
                <a:gd name="T23" fmla="*/ 48 h 144"/>
                <a:gd name="T24" fmla="*/ 10 w 142"/>
                <a:gd name="T25" fmla="*/ 34 h 144"/>
                <a:gd name="T26" fmla="*/ 18 w 142"/>
                <a:gd name="T27" fmla="*/ 24 h 144"/>
                <a:gd name="T28" fmla="*/ 28 w 142"/>
                <a:gd name="T29" fmla="*/ 14 h 144"/>
                <a:gd name="T30" fmla="*/ 28 w 142"/>
                <a:gd name="T31" fmla="*/ 14 h 144"/>
                <a:gd name="T32" fmla="*/ 38 w 142"/>
                <a:gd name="T33" fmla="*/ 8 h 144"/>
                <a:gd name="T34" fmla="*/ 48 w 142"/>
                <a:gd name="T35" fmla="*/ 4 h 144"/>
                <a:gd name="T36" fmla="*/ 60 w 142"/>
                <a:gd name="T37" fmla="*/ 2 h 144"/>
                <a:gd name="T38" fmla="*/ 70 w 142"/>
                <a:gd name="T39" fmla="*/ 0 h 144"/>
                <a:gd name="T40" fmla="*/ 70 w 142"/>
                <a:gd name="T41" fmla="*/ 0 h 144"/>
                <a:gd name="T42" fmla="*/ 86 w 142"/>
                <a:gd name="T43" fmla="*/ 2 h 144"/>
                <a:gd name="T44" fmla="*/ 102 w 142"/>
                <a:gd name="T45" fmla="*/ 8 h 144"/>
                <a:gd name="T46" fmla="*/ 116 w 142"/>
                <a:gd name="T47" fmla="*/ 16 h 144"/>
                <a:gd name="T48" fmla="*/ 128 w 142"/>
                <a:gd name="T49" fmla="*/ 30 h 144"/>
                <a:gd name="T50" fmla="*/ 128 w 142"/>
                <a:gd name="T51" fmla="*/ 30 h 144"/>
                <a:gd name="T52" fmla="*/ 136 w 142"/>
                <a:gd name="T53" fmla="*/ 42 h 144"/>
                <a:gd name="T54" fmla="*/ 140 w 142"/>
                <a:gd name="T55" fmla="*/ 56 h 144"/>
                <a:gd name="T56" fmla="*/ 142 w 142"/>
                <a:gd name="T57" fmla="*/ 68 h 144"/>
                <a:gd name="T58" fmla="*/ 142 w 142"/>
                <a:gd name="T59" fmla="*/ 82 h 144"/>
                <a:gd name="T60" fmla="*/ 138 w 142"/>
                <a:gd name="T61" fmla="*/ 96 h 144"/>
                <a:gd name="T62" fmla="*/ 132 w 142"/>
                <a:gd name="T63" fmla="*/ 108 h 144"/>
                <a:gd name="T64" fmla="*/ 124 w 142"/>
                <a:gd name="T65" fmla="*/ 120 h 144"/>
                <a:gd name="T66" fmla="*/ 114 w 142"/>
                <a:gd name="T67" fmla="*/ 130 h 144"/>
                <a:gd name="T68" fmla="*/ 114 w 142"/>
                <a:gd name="T69" fmla="*/ 130 h 144"/>
                <a:gd name="T70" fmla="*/ 104 w 142"/>
                <a:gd name="T71" fmla="*/ 136 h 144"/>
                <a:gd name="T72" fmla="*/ 94 w 142"/>
                <a:gd name="T73" fmla="*/ 140 h 144"/>
                <a:gd name="T74" fmla="*/ 84 w 142"/>
                <a:gd name="T75" fmla="*/ 142 h 144"/>
                <a:gd name="T76" fmla="*/ 72 w 142"/>
                <a:gd name="T7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2" h="144">
                  <a:moveTo>
                    <a:pt x="72" y="144"/>
                  </a:moveTo>
                  <a:lnTo>
                    <a:pt x="72" y="144"/>
                  </a:lnTo>
                  <a:lnTo>
                    <a:pt x="56" y="142"/>
                  </a:lnTo>
                  <a:lnTo>
                    <a:pt x="40" y="136"/>
                  </a:lnTo>
                  <a:lnTo>
                    <a:pt x="26" y="126"/>
                  </a:lnTo>
                  <a:lnTo>
                    <a:pt x="14" y="114"/>
                  </a:lnTo>
                  <a:lnTo>
                    <a:pt x="14" y="114"/>
                  </a:lnTo>
                  <a:lnTo>
                    <a:pt x="8" y="102"/>
                  </a:lnTo>
                  <a:lnTo>
                    <a:pt x="2" y="88"/>
                  </a:lnTo>
                  <a:lnTo>
                    <a:pt x="0" y="74"/>
                  </a:lnTo>
                  <a:lnTo>
                    <a:pt x="0" y="60"/>
                  </a:lnTo>
                  <a:lnTo>
                    <a:pt x="4" y="48"/>
                  </a:lnTo>
                  <a:lnTo>
                    <a:pt x="10" y="34"/>
                  </a:lnTo>
                  <a:lnTo>
                    <a:pt x="18" y="24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38" y="8"/>
                  </a:lnTo>
                  <a:lnTo>
                    <a:pt x="48" y="4"/>
                  </a:lnTo>
                  <a:lnTo>
                    <a:pt x="60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6" y="2"/>
                  </a:lnTo>
                  <a:lnTo>
                    <a:pt x="102" y="8"/>
                  </a:lnTo>
                  <a:lnTo>
                    <a:pt x="116" y="16"/>
                  </a:lnTo>
                  <a:lnTo>
                    <a:pt x="128" y="30"/>
                  </a:lnTo>
                  <a:lnTo>
                    <a:pt x="128" y="30"/>
                  </a:lnTo>
                  <a:lnTo>
                    <a:pt x="136" y="42"/>
                  </a:lnTo>
                  <a:lnTo>
                    <a:pt x="140" y="56"/>
                  </a:lnTo>
                  <a:lnTo>
                    <a:pt x="142" y="68"/>
                  </a:lnTo>
                  <a:lnTo>
                    <a:pt x="142" y="82"/>
                  </a:lnTo>
                  <a:lnTo>
                    <a:pt x="138" y="96"/>
                  </a:lnTo>
                  <a:lnTo>
                    <a:pt x="132" y="108"/>
                  </a:lnTo>
                  <a:lnTo>
                    <a:pt x="124" y="120"/>
                  </a:lnTo>
                  <a:lnTo>
                    <a:pt x="114" y="130"/>
                  </a:lnTo>
                  <a:lnTo>
                    <a:pt x="114" y="130"/>
                  </a:lnTo>
                  <a:lnTo>
                    <a:pt x="104" y="136"/>
                  </a:lnTo>
                  <a:lnTo>
                    <a:pt x="94" y="140"/>
                  </a:lnTo>
                  <a:lnTo>
                    <a:pt x="84" y="142"/>
                  </a:lnTo>
                  <a:lnTo>
                    <a:pt x="72" y="14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1" name="Freeform 62"/>
            <p:cNvSpPr>
              <a:spLocks/>
            </p:cNvSpPr>
            <p:nvPr/>
          </p:nvSpPr>
          <p:spPr bwMode="auto">
            <a:xfrm>
              <a:off x="15398750" y="9804400"/>
              <a:ext cx="257175" cy="260350"/>
            </a:xfrm>
            <a:custGeom>
              <a:avLst/>
              <a:gdLst>
                <a:gd name="T0" fmla="*/ 82 w 162"/>
                <a:gd name="T1" fmla="*/ 164 h 164"/>
                <a:gd name="T2" fmla="*/ 82 w 162"/>
                <a:gd name="T3" fmla="*/ 164 h 164"/>
                <a:gd name="T4" fmla="*/ 64 w 162"/>
                <a:gd name="T5" fmla="*/ 162 h 164"/>
                <a:gd name="T6" fmla="*/ 46 w 162"/>
                <a:gd name="T7" fmla="*/ 154 h 164"/>
                <a:gd name="T8" fmla="*/ 30 w 162"/>
                <a:gd name="T9" fmla="*/ 144 h 164"/>
                <a:gd name="T10" fmla="*/ 22 w 162"/>
                <a:gd name="T11" fmla="*/ 138 h 164"/>
                <a:gd name="T12" fmla="*/ 16 w 162"/>
                <a:gd name="T13" fmla="*/ 130 h 164"/>
                <a:gd name="T14" fmla="*/ 16 w 162"/>
                <a:gd name="T15" fmla="*/ 130 h 164"/>
                <a:gd name="T16" fmla="*/ 8 w 162"/>
                <a:gd name="T17" fmla="*/ 116 h 164"/>
                <a:gd name="T18" fmla="*/ 2 w 162"/>
                <a:gd name="T19" fmla="*/ 100 h 164"/>
                <a:gd name="T20" fmla="*/ 0 w 162"/>
                <a:gd name="T21" fmla="*/ 86 h 164"/>
                <a:gd name="T22" fmla="*/ 0 w 162"/>
                <a:gd name="T23" fmla="*/ 70 h 164"/>
                <a:gd name="T24" fmla="*/ 4 w 162"/>
                <a:gd name="T25" fmla="*/ 54 h 164"/>
                <a:gd name="T26" fmla="*/ 12 w 162"/>
                <a:gd name="T27" fmla="*/ 40 h 164"/>
                <a:gd name="T28" fmla="*/ 20 w 162"/>
                <a:gd name="T29" fmla="*/ 28 h 164"/>
                <a:gd name="T30" fmla="*/ 32 w 162"/>
                <a:gd name="T31" fmla="*/ 16 h 164"/>
                <a:gd name="T32" fmla="*/ 32 w 162"/>
                <a:gd name="T33" fmla="*/ 16 h 164"/>
                <a:gd name="T34" fmla="*/ 44 w 162"/>
                <a:gd name="T35" fmla="*/ 10 h 164"/>
                <a:gd name="T36" fmla="*/ 56 w 162"/>
                <a:gd name="T37" fmla="*/ 4 h 164"/>
                <a:gd name="T38" fmla="*/ 68 w 162"/>
                <a:gd name="T39" fmla="*/ 2 h 164"/>
                <a:gd name="T40" fmla="*/ 80 w 162"/>
                <a:gd name="T41" fmla="*/ 0 h 164"/>
                <a:gd name="T42" fmla="*/ 80 w 162"/>
                <a:gd name="T43" fmla="*/ 0 h 164"/>
                <a:gd name="T44" fmla="*/ 98 w 162"/>
                <a:gd name="T45" fmla="*/ 2 h 164"/>
                <a:gd name="T46" fmla="*/ 116 w 162"/>
                <a:gd name="T47" fmla="*/ 10 h 164"/>
                <a:gd name="T48" fmla="*/ 132 w 162"/>
                <a:gd name="T49" fmla="*/ 20 h 164"/>
                <a:gd name="T50" fmla="*/ 140 w 162"/>
                <a:gd name="T51" fmla="*/ 26 h 164"/>
                <a:gd name="T52" fmla="*/ 146 w 162"/>
                <a:gd name="T53" fmla="*/ 34 h 164"/>
                <a:gd name="T54" fmla="*/ 146 w 162"/>
                <a:gd name="T55" fmla="*/ 34 h 164"/>
                <a:gd name="T56" fmla="*/ 154 w 162"/>
                <a:gd name="T57" fmla="*/ 48 h 164"/>
                <a:gd name="T58" fmla="*/ 160 w 162"/>
                <a:gd name="T59" fmla="*/ 64 h 164"/>
                <a:gd name="T60" fmla="*/ 162 w 162"/>
                <a:gd name="T61" fmla="*/ 78 h 164"/>
                <a:gd name="T62" fmla="*/ 162 w 162"/>
                <a:gd name="T63" fmla="*/ 94 h 164"/>
                <a:gd name="T64" fmla="*/ 158 w 162"/>
                <a:gd name="T65" fmla="*/ 110 h 164"/>
                <a:gd name="T66" fmla="*/ 152 w 162"/>
                <a:gd name="T67" fmla="*/ 124 h 164"/>
                <a:gd name="T68" fmla="*/ 142 w 162"/>
                <a:gd name="T69" fmla="*/ 136 h 164"/>
                <a:gd name="T70" fmla="*/ 130 w 162"/>
                <a:gd name="T71" fmla="*/ 148 h 164"/>
                <a:gd name="T72" fmla="*/ 130 w 162"/>
                <a:gd name="T73" fmla="*/ 148 h 164"/>
                <a:gd name="T74" fmla="*/ 118 w 162"/>
                <a:gd name="T75" fmla="*/ 154 h 164"/>
                <a:gd name="T76" fmla="*/ 106 w 162"/>
                <a:gd name="T77" fmla="*/ 160 h 164"/>
                <a:gd name="T78" fmla="*/ 94 w 162"/>
                <a:gd name="T79" fmla="*/ 162 h 164"/>
                <a:gd name="T80" fmla="*/ 82 w 162"/>
                <a:gd name="T8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2" h="164">
                  <a:moveTo>
                    <a:pt x="82" y="164"/>
                  </a:moveTo>
                  <a:lnTo>
                    <a:pt x="82" y="164"/>
                  </a:lnTo>
                  <a:lnTo>
                    <a:pt x="64" y="162"/>
                  </a:lnTo>
                  <a:lnTo>
                    <a:pt x="46" y="154"/>
                  </a:lnTo>
                  <a:lnTo>
                    <a:pt x="30" y="144"/>
                  </a:lnTo>
                  <a:lnTo>
                    <a:pt x="22" y="138"/>
                  </a:lnTo>
                  <a:lnTo>
                    <a:pt x="16" y="130"/>
                  </a:lnTo>
                  <a:lnTo>
                    <a:pt x="16" y="130"/>
                  </a:lnTo>
                  <a:lnTo>
                    <a:pt x="8" y="116"/>
                  </a:lnTo>
                  <a:lnTo>
                    <a:pt x="2" y="100"/>
                  </a:lnTo>
                  <a:lnTo>
                    <a:pt x="0" y="86"/>
                  </a:lnTo>
                  <a:lnTo>
                    <a:pt x="0" y="70"/>
                  </a:lnTo>
                  <a:lnTo>
                    <a:pt x="4" y="54"/>
                  </a:lnTo>
                  <a:lnTo>
                    <a:pt x="12" y="40"/>
                  </a:lnTo>
                  <a:lnTo>
                    <a:pt x="20" y="2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44" y="10"/>
                  </a:lnTo>
                  <a:lnTo>
                    <a:pt x="56" y="4"/>
                  </a:lnTo>
                  <a:lnTo>
                    <a:pt x="68" y="2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98" y="2"/>
                  </a:lnTo>
                  <a:lnTo>
                    <a:pt x="116" y="10"/>
                  </a:lnTo>
                  <a:lnTo>
                    <a:pt x="132" y="20"/>
                  </a:lnTo>
                  <a:lnTo>
                    <a:pt x="140" y="26"/>
                  </a:lnTo>
                  <a:lnTo>
                    <a:pt x="146" y="34"/>
                  </a:lnTo>
                  <a:lnTo>
                    <a:pt x="146" y="34"/>
                  </a:lnTo>
                  <a:lnTo>
                    <a:pt x="154" y="48"/>
                  </a:lnTo>
                  <a:lnTo>
                    <a:pt x="160" y="64"/>
                  </a:lnTo>
                  <a:lnTo>
                    <a:pt x="162" y="78"/>
                  </a:lnTo>
                  <a:lnTo>
                    <a:pt x="162" y="94"/>
                  </a:lnTo>
                  <a:lnTo>
                    <a:pt x="158" y="110"/>
                  </a:lnTo>
                  <a:lnTo>
                    <a:pt x="152" y="124"/>
                  </a:lnTo>
                  <a:lnTo>
                    <a:pt x="142" y="136"/>
                  </a:lnTo>
                  <a:lnTo>
                    <a:pt x="130" y="148"/>
                  </a:lnTo>
                  <a:lnTo>
                    <a:pt x="130" y="148"/>
                  </a:lnTo>
                  <a:lnTo>
                    <a:pt x="118" y="154"/>
                  </a:lnTo>
                  <a:lnTo>
                    <a:pt x="106" y="160"/>
                  </a:lnTo>
                  <a:lnTo>
                    <a:pt x="94" y="162"/>
                  </a:lnTo>
                  <a:lnTo>
                    <a:pt x="82" y="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2" name="Freeform 63"/>
            <p:cNvSpPr>
              <a:spLocks/>
            </p:cNvSpPr>
            <p:nvPr/>
          </p:nvSpPr>
          <p:spPr bwMode="auto">
            <a:xfrm>
              <a:off x="15078075" y="9763125"/>
              <a:ext cx="276225" cy="279400"/>
            </a:xfrm>
            <a:custGeom>
              <a:avLst/>
              <a:gdLst>
                <a:gd name="T0" fmla="*/ 88 w 174"/>
                <a:gd name="T1" fmla="*/ 176 h 176"/>
                <a:gd name="T2" fmla="*/ 88 w 174"/>
                <a:gd name="T3" fmla="*/ 176 h 176"/>
                <a:gd name="T4" fmla="*/ 68 w 174"/>
                <a:gd name="T5" fmla="*/ 174 h 176"/>
                <a:gd name="T6" fmla="*/ 50 w 174"/>
                <a:gd name="T7" fmla="*/ 168 h 176"/>
                <a:gd name="T8" fmla="*/ 40 w 174"/>
                <a:gd name="T9" fmla="*/ 162 h 176"/>
                <a:gd name="T10" fmla="*/ 32 w 174"/>
                <a:gd name="T11" fmla="*/ 156 h 176"/>
                <a:gd name="T12" fmla="*/ 24 w 174"/>
                <a:gd name="T13" fmla="*/ 148 h 176"/>
                <a:gd name="T14" fmla="*/ 18 w 174"/>
                <a:gd name="T15" fmla="*/ 140 h 176"/>
                <a:gd name="T16" fmla="*/ 18 w 174"/>
                <a:gd name="T17" fmla="*/ 140 h 176"/>
                <a:gd name="T18" fmla="*/ 8 w 174"/>
                <a:gd name="T19" fmla="*/ 124 h 176"/>
                <a:gd name="T20" fmla="*/ 2 w 174"/>
                <a:gd name="T21" fmla="*/ 108 h 176"/>
                <a:gd name="T22" fmla="*/ 0 w 174"/>
                <a:gd name="T23" fmla="*/ 92 h 176"/>
                <a:gd name="T24" fmla="*/ 0 w 174"/>
                <a:gd name="T25" fmla="*/ 74 h 176"/>
                <a:gd name="T26" fmla="*/ 4 w 174"/>
                <a:gd name="T27" fmla="*/ 58 h 176"/>
                <a:gd name="T28" fmla="*/ 12 w 174"/>
                <a:gd name="T29" fmla="*/ 44 h 176"/>
                <a:gd name="T30" fmla="*/ 22 w 174"/>
                <a:gd name="T31" fmla="*/ 30 h 176"/>
                <a:gd name="T32" fmla="*/ 34 w 174"/>
                <a:gd name="T33" fmla="*/ 18 h 176"/>
                <a:gd name="T34" fmla="*/ 34 w 174"/>
                <a:gd name="T35" fmla="*/ 18 h 176"/>
                <a:gd name="T36" fmla="*/ 46 w 174"/>
                <a:gd name="T37" fmla="*/ 10 h 176"/>
                <a:gd name="T38" fmla="*/ 60 w 174"/>
                <a:gd name="T39" fmla="*/ 4 h 176"/>
                <a:gd name="T40" fmla="*/ 72 w 174"/>
                <a:gd name="T41" fmla="*/ 2 h 176"/>
                <a:gd name="T42" fmla="*/ 86 w 174"/>
                <a:gd name="T43" fmla="*/ 0 h 176"/>
                <a:gd name="T44" fmla="*/ 86 w 174"/>
                <a:gd name="T45" fmla="*/ 0 h 176"/>
                <a:gd name="T46" fmla="*/ 106 w 174"/>
                <a:gd name="T47" fmla="*/ 2 h 176"/>
                <a:gd name="T48" fmla="*/ 126 w 174"/>
                <a:gd name="T49" fmla="*/ 10 h 176"/>
                <a:gd name="T50" fmla="*/ 134 w 174"/>
                <a:gd name="T51" fmla="*/ 14 h 176"/>
                <a:gd name="T52" fmla="*/ 142 w 174"/>
                <a:gd name="T53" fmla="*/ 20 h 176"/>
                <a:gd name="T54" fmla="*/ 150 w 174"/>
                <a:gd name="T55" fmla="*/ 28 h 176"/>
                <a:gd name="T56" fmla="*/ 158 w 174"/>
                <a:gd name="T57" fmla="*/ 36 h 176"/>
                <a:gd name="T58" fmla="*/ 158 w 174"/>
                <a:gd name="T59" fmla="*/ 36 h 176"/>
                <a:gd name="T60" fmla="*/ 166 w 174"/>
                <a:gd name="T61" fmla="*/ 52 h 176"/>
                <a:gd name="T62" fmla="*/ 172 w 174"/>
                <a:gd name="T63" fmla="*/ 68 h 176"/>
                <a:gd name="T64" fmla="*/ 174 w 174"/>
                <a:gd name="T65" fmla="*/ 84 h 176"/>
                <a:gd name="T66" fmla="*/ 174 w 174"/>
                <a:gd name="T67" fmla="*/ 102 h 176"/>
                <a:gd name="T68" fmla="*/ 170 w 174"/>
                <a:gd name="T69" fmla="*/ 118 h 176"/>
                <a:gd name="T70" fmla="*/ 162 w 174"/>
                <a:gd name="T71" fmla="*/ 134 h 176"/>
                <a:gd name="T72" fmla="*/ 152 w 174"/>
                <a:gd name="T73" fmla="*/ 148 h 176"/>
                <a:gd name="T74" fmla="*/ 140 w 174"/>
                <a:gd name="T75" fmla="*/ 160 h 176"/>
                <a:gd name="T76" fmla="*/ 140 w 174"/>
                <a:gd name="T77" fmla="*/ 160 h 176"/>
                <a:gd name="T78" fmla="*/ 128 w 174"/>
                <a:gd name="T79" fmla="*/ 166 h 176"/>
                <a:gd name="T80" fmla="*/ 116 w 174"/>
                <a:gd name="T81" fmla="*/ 172 h 176"/>
                <a:gd name="T82" fmla="*/ 102 w 174"/>
                <a:gd name="T83" fmla="*/ 176 h 176"/>
                <a:gd name="T84" fmla="*/ 88 w 174"/>
                <a:gd name="T85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4" h="176">
                  <a:moveTo>
                    <a:pt x="88" y="176"/>
                  </a:moveTo>
                  <a:lnTo>
                    <a:pt x="88" y="176"/>
                  </a:lnTo>
                  <a:lnTo>
                    <a:pt x="68" y="174"/>
                  </a:lnTo>
                  <a:lnTo>
                    <a:pt x="50" y="168"/>
                  </a:lnTo>
                  <a:lnTo>
                    <a:pt x="40" y="162"/>
                  </a:lnTo>
                  <a:lnTo>
                    <a:pt x="32" y="156"/>
                  </a:lnTo>
                  <a:lnTo>
                    <a:pt x="24" y="148"/>
                  </a:lnTo>
                  <a:lnTo>
                    <a:pt x="18" y="140"/>
                  </a:lnTo>
                  <a:lnTo>
                    <a:pt x="18" y="140"/>
                  </a:lnTo>
                  <a:lnTo>
                    <a:pt x="8" y="124"/>
                  </a:lnTo>
                  <a:lnTo>
                    <a:pt x="2" y="108"/>
                  </a:lnTo>
                  <a:lnTo>
                    <a:pt x="0" y="92"/>
                  </a:lnTo>
                  <a:lnTo>
                    <a:pt x="0" y="74"/>
                  </a:lnTo>
                  <a:lnTo>
                    <a:pt x="4" y="58"/>
                  </a:lnTo>
                  <a:lnTo>
                    <a:pt x="12" y="44"/>
                  </a:lnTo>
                  <a:lnTo>
                    <a:pt x="22" y="30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46" y="10"/>
                  </a:lnTo>
                  <a:lnTo>
                    <a:pt x="60" y="4"/>
                  </a:lnTo>
                  <a:lnTo>
                    <a:pt x="72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6" y="2"/>
                  </a:lnTo>
                  <a:lnTo>
                    <a:pt x="126" y="10"/>
                  </a:lnTo>
                  <a:lnTo>
                    <a:pt x="134" y="14"/>
                  </a:lnTo>
                  <a:lnTo>
                    <a:pt x="142" y="20"/>
                  </a:lnTo>
                  <a:lnTo>
                    <a:pt x="150" y="28"/>
                  </a:lnTo>
                  <a:lnTo>
                    <a:pt x="158" y="36"/>
                  </a:lnTo>
                  <a:lnTo>
                    <a:pt x="158" y="36"/>
                  </a:lnTo>
                  <a:lnTo>
                    <a:pt x="166" y="52"/>
                  </a:lnTo>
                  <a:lnTo>
                    <a:pt x="172" y="68"/>
                  </a:lnTo>
                  <a:lnTo>
                    <a:pt x="174" y="84"/>
                  </a:lnTo>
                  <a:lnTo>
                    <a:pt x="174" y="102"/>
                  </a:lnTo>
                  <a:lnTo>
                    <a:pt x="170" y="118"/>
                  </a:lnTo>
                  <a:lnTo>
                    <a:pt x="162" y="134"/>
                  </a:lnTo>
                  <a:lnTo>
                    <a:pt x="152" y="148"/>
                  </a:lnTo>
                  <a:lnTo>
                    <a:pt x="140" y="160"/>
                  </a:lnTo>
                  <a:lnTo>
                    <a:pt x="140" y="160"/>
                  </a:lnTo>
                  <a:lnTo>
                    <a:pt x="128" y="166"/>
                  </a:lnTo>
                  <a:lnTo>
                    <a:pt x="116" y="172"/>
                  </a:lnTo>
                  <a:lnTo>
                    <a:pt x="102" y="176"/>
                  </a:lnTo>
                  <a:lnTo>
                    <a:pt x="88" y="17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64"/>
            <p:cNvSpPr>
              <a:spLocks/>
            </p:cNvSpPr>
            <p:nvPr/>
          </p:nvSpPr>
          <p:spPr bwMode="auto">
            <a:xfrm>
              <a:off x="14855825" y="9667875"/>
              <a:ext cx="1127125" cy="1425575"/>
            </a:xfrm>
            <a:custGeom>
              <a:avLst/>
              <a:gdLst>
                <a:gd name="T0" fmla="*/ 278 w 710"/>
                <a:gd name="T1" fmla="*/ 0 h 898"/>
                <a:gd name="T2" fmla="*/ 224 w 710"/>
                <a:gd name="T3" fmla="*/ 6 h 898"/>
                <a:gd name="T4" fmla="*/ 180 w 710"/>
                <a:gd name="T5" fmla="*/ 24 h 898"/>
                <a:gd name="T6" fmla="*/ 162 w 710"/>
                <a:gd name="T7" fmla="*/ 36 h 898"/>
                <a:gd name="T8" fmla="*/ 134 w 710"/>
                <a:gd name="T9" fmla="*/ 62 h 898"/>
                <a:gd name="T10" fmla="*/ 112 w 710"/>
                <a:gd name="T11" fmla="*/ 88 h 898"/>
                <a:gd name="T12" fmla="*/ 98 w 710"/>
                <a:gd name="T13" fmla="*/ 116 h 898"/>
                <a:gd name="T14" fmla="*/ 90 w 710"/>
                <a:gd name="T15" fmla="*/ 146 h 898"/>
                <a:gd name="T16" fmla="*/ 86 w 710"/>
                <a:gd name="T17" fmla="*/ 192 h 898"/>
                <a:gd name="T18" fmla="*/ 92 w 710"/>
                <a:gd name="T19" fmla="*/ 254 h 898"/>
                <a:gd name="T20" fmla="*/ 110 w 710"/>
                <a:gd name="T21" fmla="*/ 350 h 898"/>
                <a:gd name="T22" fmla="*/ 114 w 710"/>
                <a:gd name="T23" fmla="*/ 410 h 898"/>
                <a:gd name="T24" fmla="*/ 108 w 710"/>
                <a:gd name="T25" fmla="*/ 454 h 898"/>
                <a:gd name="T26" fmla="*/ 98 w 710"/>
                <a:gd name="T27" fmla="*/ 480 h 898"/>
                <a:gd name="T28" fmla="*/ 92 w 710"/>
                <a:gd name="T29" fmla="*/ 494 h 898"/>
                <a:gd name="T30" fmla="*/ 34 w 710"/>
                <a:gd name="T31" fmla="*/ 596 h 898"/>
                <a:gd name="T32" fmla="*/ 14 w 710"/>
                <a:gd name="T33" fmla="*/ 646 h 898"/>
                <a:gd name="T34" fmla="*/ 2 w 710"/>
                <a:gd name="T35" fmla="*/ 694 h 898"/>
                <a:gd name="T36" fmla="*/ 0 w 710"/>
                <a:gd name="T37" fmla="*/ 740 h 898"/>
                <a:gd name="T38" fmla="*/ 12 w 710"/>
                <a:gd name="T39" fmla="*/ 782 h 898"/>
                <a:gd name="T40" fmla="*/ 38 w 710"/>
                <a:gd name="T41" fmla="*/ 822 h 898"/>
                <a:gd name="T42" fmla="*/ 82 w 710"/>
                <a:gd name="T43" fmla="*/ 860 h 898"/>
                <a:gd name="T44" fmla="*/ 98 w 710"/>
                <a:gd name="T45" fmla="*/ 870 h 898"/>
                <a:gd name="T46" fmla="*/ 132 w 710"/>
                <a:gd name="T47" fmla="*/ 884 h 898"/>
                <a:gd name="T48" fmla="*/ 166 w 710"/>
                <a:gd name="T49" fmla="*/ 894 h 898"/>
                <a:gd name="T50" fmla="*/ 216 w 710"/>
                <a:gd name="T51" fmla="*/ 898 h 898"/>
                <a:gd name="T52" fmla="*/ 252 w 710"/>
                <a:gd name="T53" fmla="*/ 896 h 898"/>
                <a:gd name="T54" fmla="*/ 318 w 710"/>
                <a:gd name="T55" fmla="*/ 882 h 898"/>
                <a:gd name="T56" fmla="*/ 366 w 710"/>
                <a:gd name="T57" fmla="*/ 864 h 898"/>
                <a:gd name="T58" fmla="*/ 398 w 710"/>
                <a:gd name="T59" fmla="*/ 848 h 898"/>
                <a:gd name="T60" fmla="*/ 454 w 710"/>
                <a:gd name="T61" fmla="*/ 804 h 898"/>
                <a:gd name="T62" fmla="*/ 548 w 710"/>
                <a:gd name="T63" fmla="*/ 716 h 898"/>
                <a:gd name="T64" fmla="*/ 618 w 710"/>
                <a:gd name="T65" fmla="*/ 632 h 898"/>
                <a:gd name="T66" fmla="*/ 668 w 710"/>
                <a:gd name="T67" fmla="*/ 550 h 898"/>
                <a:gd name="T68" fmla="*/ 698 w 710"/>
                <a:gd name="T69" fmla="*/ 474 h 898"/>
                <a:gd name="T70" fmla="*/ 710 w 710"/>
                <a:gd name="T71" fmla="*/ 402 h 898"/>
                <a:gd name="T72" fmla="*/ 706 w 710"/>
                <a:gd name="T73" fmla="*/ 334 h 898"/>
                <a:gd name="T74" fmla="*/ 690 w 710"/>
                <a:gd name="T75" fmla="*/ 272 h 898"/>
                <a:gd name="T76" fmla="*/ 660 w 710"/>
                <a:gd name="T77" fmla="*/ 216 h 898"/>
                <a:gd name="T78" fmla="*/ 622 w 710"/>
                <a:gd name="T79" fmla="*/ 164 h 898"/>
                <a:gd name="T80" fmla="*/ 578 w 710"/>
                <a:gd name="T81" fmla="*/ 120 h 898"/>
                <a:gd name="T82" fmla="*/ 526 w 710"/>
                <a:gd name="T83" fmla="*/ 82 h 898"/>
                <a:gd name="T84" fmla="*/ 472 w 710"/>
                <a:gd name="T85" fmla="*/ 50 h 898"/>
                <a:gd name="T86" fmla="*/ 414 w 710"/>
                <a:gd name="T87" fmla="*/ 26 h 898"/>
                <a:gd name="T88" fmla="*/ 358 w 710"/>
                <a:gd name="T89" fmla="*/ 10 h 898"/>
                <a:gd name="T90" fmla="*/ 304 w 710"/>
                <a:gd name="T91" fmla="*/ 2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10" h="898">
                  <a:moveTo>
                    <a:pt x="278" y="0"/>
                  </a:moveTo>
                  <a:lnTo>
                    <a:pt x="278" y="0"/>
                  </a:lnTo>
                  <a:lnTo>
                    <a:pt x="250" y="2"/>
                  </a:lnTo>
                  <a:lnTo>
                    <a:pt x="224" y="6"/>
                  </a:lnTo>
                  <a:lnTo>
                    <a:pt x="200" y="14"/>
                  </a:lnTo>
                  <a:lnTo>
                    <a:pt x="180" y="24"/>
                  </a:lnTo>
                  <a:lnTo>
                    <a:pt x="180" y="24"/>
                  </a:lnTo>
                  <a:lnTo>
                    <a:pt x="162" y="36"/>
                  </a:lnTo>
                  <a:lnTo>
                    <a:pt x="148" y="48"/>
                  </a:lnTo>
                  <a:lnTo>
                    <a:pt x="134" y="62"/>
                  </a:lnTo>
                  <a:lnTo>
                    <a:pt x="122" y="74"/>
                  </a:lnTo>
                  <a:lnTo>
                    <a:pt x="112" y="88"/>
                  </a:lnTo>
                  <a:lnTo>
                    <a:pt x="104" y="102"/>
                  </a:lnTo>
                  <a:lnTo>
                    <a:pt x="98" y="116"/>
                  </a:lnTo>
                  <a:lnTo>
                    <a:pt x="94" y="132"/>
                  </a:lnTo>
                  <a:lnTo>
                    <a:pt x="90" y="146"/>
                  </a:lnTo>
                  <a:lnTo>
                    <a:pt x="88" y="162"/>
                  </a:lnTo>
                  <a:lnTo>
                    <a:pt x="86" y="192"/>
                  </a:lnTo>
                  <a:lnTo>
                    <a:pt x="88" y="222"/>
                  </a:lnTo>
                  <a:lnTo>
                    <a:pt x="92" y="254"/>
                  </a:lnTo>
                  <a:lnTo>
                    <a:pt x="104" y="318"/>
                  </a:lnTo>
                  <a:lnTo>
                    <a:pt x="110" y="350"/>
                  </a:lnTo>
                  <a:lnTo>
                    <a:pt x="112" y="380"/>
                  </a:lnTo>
                  <a:lnTo>
                    <a:pt x="114" y="410"/>
                  </a:lnTo>
                  <a:lnTo>
                    <a:pt x="112" y="440"/>
                  </a:lnTo>
                  <a:lnTo>
                    <a:pt x="108" y="454"/>
                  </a:lnTo>
                  <a:lnTo>
                    <a:pt x="104" y="466"/>
                  </a:lnTo>
                  <a:lnTo>
                    <a:pt x="98" y="480"/>
                  </a:lnTo>
                  <a:lnTo>
                    <a:pt x="92" y="494"/>
                  </a:lnTo>
                  <a:lnTo>
                    <a:pt x="92" y="494"/>
                  </a:lnTo>
                  <a:lnTo>
                    <a:pt x="60" y="544"/>
                  </a:lnTo>
                  <a:lnTo>
                    <a:pt x="34" y="596"/>
                  </a:lnTo>
                  <a:lnTo>
                    <a:pt x="24" y="620"/>
                  </a:lnTo>
                  <a:lnTo>
                    <a:pt x="14" y="646"/>
                  </a:lnTo>
                  <a:lnTo>
                    <a:pt x="6" y="670"/>
                  </a:lnTo>
                  <a:lnTo>
                    <a:pt x="2" y="694"/>
                  </a:lnTo>
                  <a:lnTo>
                    <a:pt x="0" y="716"/>
                  </a:lnTo>
                  <a:lnTo>
                    <a:pt x="0" y="740"/>
                  </a:lnTo>
                  <a:lnTo>
                    <a:pt x="6" y="762"/>
                  </a:lnTo>
                  <a:lnTo>
                    <a:pt x="12" y="782"/>
                  </a:lnTo>
                  <a:lnTo>
                    <a:pt x="24" y="804"/>
                  </a:lnTo>
                  <a:lnTo>
                    <a:pt x="38" y="822"/>
                  </a:lnTo>
                  <a:lnTo>
                    <a:pt x="58" y="842"/>
                  </a:lnTo>
                  <a:lnTo>
                    <a:pt x="82" y="860"/>
                  </a:lnTo>
                  <a:lnTo>
                    <a:pt x="82" y="860"/>
                  </a:lnTo>
                  <a:lnTo>
                    <a:pt x="98" y="870"/>
                  </a:lnTo>
                  <a:lnTo>
                    <a:pt x="116" y="878"/>
                  </a:lnTo>
                  <a:lnTo>
                    <a:pt x="132" y="884"/>
                  </a:lnTo>
                  <a:lnTo>
                    <a:pt x="150" y="890"/>
                  </a:lnTo>
                  <a:lnTo>
                    <a:pt x="166" y="894"/>
                  </a:lnTo>
                  <a:lnTo>
                    <a:pt x="184" y="896"/>
                  </a:lnTo>
                  <a:lnTo>
                    <a:pt x="216" y="898"/>
                  </a:lnTo>
                  <a:lnTo>
                    <a:pt x="216" y="898"/>
                  </a:lnTo>
                  <a:lnTo>
                    <a:pt x="252" y="896"/>
                  </a:lnTo>
                  <a:lnTo>
                    <a:pt x="286" y="890"/>
                  </a:lnTo>
                  <a:lnTo>
                    <a:pt x="318" y="882"/>
                  </a:lnTo>
                  <a:lnTo>
                    <a:pt x="344" y="874"/>
                  </a:lnTo>
                  <a:lnTo>
                    <a:pt x="366" y="864"/>
                  </a:lnTo>
                  <a:lnTo>
                    <a:pt x="384" y="856"/>
                  </a:lnTo>
                  <a:lnTo>
                    <a:pt x="398" y="848"/>
                  </a:lnTo>
                  <a:lnTo>
                    <a:pt x="398" y="848"/>
                  </a:lnTo>
                  <a:lnTo>
                    <a:pt x="454" y="804"/>
                  </a:lnTo>
                  <a:lnTo>
                    <a:pt x="504" y="760"/>
                  </a:lnTo>
                  <a:lnTo>
                    <a:pt x="548" y="716"/>
                  </a:lnTo>
                  <a:lnTo>
                    <a:pt x="586" y="674"/>
                  </a:lnTo>
                  <a:lnTo>
                    <a:pt x="618" y="632"/>
                  </a:lnTo>
                  <a:lnTo>
                    <a:pt x="646" y="590"/>
                  </a:lnTo>
                  <a:lnTo>
                    <a:pt x="668" y="550"/>
                  </a:lnTo>
                  <a:lnTo>
                    <a:pt x="684" y="512"/>
                  </a:lnTo>
                  <a:lnTo>
                    <a:pt x="698" y="474"/>
                  </a:lnTo>
                  <a:lnTo>
                    <a:pt x="706" y="438"/>
                  </a:lnTo>
                  <a:lnTo>
                    <a:pt x="710" y="402"/>
                  </a:lnTo>
                  <a:lnTo>
                    <a:pt x="710" y="368"/>
                  </a:lnTo>
                  <a:lnTo>
                    <a:pt x="706" y="334"/>
                  </a:lnTo>
                  <a:lnTo>
                    <a:pt x="700" y="302"/>
                  </a:lnTo>
                  <a:lnTo>
                    <a:pt x="690" y="272"/>
                  </a:lnTo>
                  <a:lnTo>
                    <a:pt x="676" y="242"/>
                  </a:lnTo>
                  <a:lnTo>
                    <a:pt x="660" y="216"/>
                  </a:lnTo>
                  <a:lnTo>
                    <a:pt x="642" y="188"/>
                  </a:lnTo>
                  <a:lnTo>
                    <a:pt x="622" y="164"/>
                  </a:lnTo>
                  <a:lnTo>
                    <a:pt x="600" y="140"/>
                  </a:lnTo>
                  <a:lnTo>
                    <a:pt x="578" y="120"/>
                  </a:lnTo>
                  <a:lnTo>
                    <a:pt x="552" y="100"/>
                  </a:lnTo>
                  <a:lnTo>
                    <a:pt x="526" y="82"/>
                  </a:lnTo>
                  <a:lnTo>
                    <a:pt x="498" y="64"/>
                  </a:lnTo>
                  <a:lnTo>
                    <a:pt x="472" y="50"/>
                  </a:lnTo>
                  <a:lnTo>
                    <a:pt x="442" y="36"/>
                  </a:lnTo>
                  <a:lnTo>
                    <a:pt x="414" y="26"/>
                  </a:lnTo>
                  <a:lnTo>
                    <a:pt x="386" y="16"/>
                  </a:lnTo>
                  <a:lnTo>
                    <a:pt x="358" y="10"/>
                  </a:lnTo>
                  <a:lnTo>
                    <a:pt x="330" y="4"/>
                  </a:lnTo>
                  <a:lnTo>
                    <a:pt x="304" y="2"/>
                  </a:lnTo>
                  <a:lnTo>
                    <a:pt x="27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4" name="Freeform 65"/>
            <p:cNvSpPr>
              <a:spLocks/>
            </p:cNvSpPr>
            <p:nvPr/>
          </p:nvSpPr>
          <p:spPr bwMode="auto">
            <a:xfrm>
              <a:off x="8458200" y="3286125"/>
              <a:ext cx="276225" cy="273050"/>
            </a:xfrm>
            <a:custGeom>
              <a:avLst/>
              <a:gdLst>
                <a:gd name="T0" fmla="*/ 86 w 174"/>
                <a:gd name="T1" fmla="*/ 0 h 172"/>
                <a:gd name="T2" fmla="*/ 86 w 174"/>
                <a:gd name="T3" fmla="*/ 0 h 172"/>
                <a:gd name="T4" fmla="*/ 70 w 174"/>
                <a:gd name="T5" fmla="*/ 2 h 172"/>
                <a:gd name="T6" fmla="*/ 76 w 174"/>
                <a:gd name="T7" fmla="*/ 14 h 172"/>
                <a:gd name="T8" fmla="*/ 76 w 174"/>
                <a:gd name="T9" fmla="*/ 14 h 172"/>
                <a:gd name="T10" fmla="*/ 78 w 174"/>
                <a:gd name="T11" fmla="*/ 20 h 172"/>
                <a:gd name="T12" fmla="*/ 76 w 174"/>
                <a:gd name="T13" fmla="*/ 26 h 172"/>
                <a:gd name="T14" fmla="*/ 74 w 174"/>
                <a:gd name="T15" fmla="*/ 32 h 172"/>
                <a:gd name="T16" fmla="*/ 70 w 174"/>
                <a:gd name="T17" fmla="*/ 36 h 172"/>
                <a:gd name="T18" fmla="*/ 70 w 174"/>
                <a:gd name="T19" fmla="*/ 36 h 172"/>
                <a:gd name="T20" fmla="*/ 62 w 174"/>
                <a:gd name="T21" fmla="*/ 38 h 172"/>
                <a:gd name="T22" fmla="*/ 62 w 174"/>
                <a:gd name="T23" fmla="*/ 38 h 172"/>
                <a:gd name="T24" fmla="*/ 54 w 174"/>
                <a:gd name="T25" fmla="*/ 36 h 172"/>
                <a:gd name="T26" fmla="*/ 50 w 174"/>
                <a:gd name="T27" fmla="*/ 32 h 172"/>
                <a:gd name="T28" fmla="*/ 48 w 174"/>
                <a:gd name="T29" fmla="*/ 30 h 172"/>
                <a:gd name="T30" fmla="*/ 40 w 174"/>
                <a:gd name="T31" fmla="*/ 14 h 172"/>
                <a:gd name="T32" fmla="*/ 40 w 174"/>
                <a:gd name="T33" fmla="*/ 14 h 172"/>
                <a:gd name="T34" fmla="*/ 28 w 174"/>
                <a:gd name="T35" fmla="*/ 24 h 172"/>
                <a:gd name="T36" fmla="*/ 16 w 174"/>
                <a:gd name="T37" fmla="*/ 36 h 172"/>
                <a:gd name="T38" fmla="*/ 8 w 174"/>
                <a:gd name="T39" fmla="*/ 48 h 172"/>
                <a:gd name="T40" fmla="*/ 4 w 174"/>
                <a:gd name="T41" fmla="*/ 64 h 172"/>
                <a:gd name="T42" fmla="*/ 0 w 174"/>
                <a:gd name="T43" fmla="*/ 78 h 172"/>
                <a:gd name="T44" fmla="*/ 0 w 174"/>
                <a:gd name="T45" fmla="*/ 94 h 172"/>
                <a:gd name="T46" fmla="*/ 4 w 174"/>
                <a:gd name="T47" fmla="*/ 110 h 172"/>
                <a:gd name="T48" fmla="*/ 10 w 174"/>
                <a:gd name="T49" fmla="*/ 124 h 172"/>
                <a:gd name="T50" fmla="*/ 10 w 174"/>
                <a:gd name="T51" fmla="*/ 124 h 172"/>
                <a:gd name="T52" fmla="*/ 16 w 174"/>
                <a:gd name="T53" fmla="*/ 134 h 172"/>
                <a:gd name="T54" fmla="*/ 22 w 174"/>
                <a:gd name="T55" fmla="*/ 142 h 172"/>
                <a:gd name="T56" fmla="*/ 28 w 174"/>
                <a:gd name="T57" fmla="*/ 150 h 172"/>
                <a:gd name="T58" fmla="*/ 36 w 174"/>
                <a:gd name="T59" fmla="*/ 156 h 172"/>
                <a:gd name="T60" fmla="*/ 54 w 174"/>
                <a:gd name="T61" fmla="*/ 166 h 172"/>
                <a:gd name="T62" fmla="*/ 74 w 174"/>
                <a:gd name="T63" fmla="*/ 172 h 172"/>
                <a:gd name="T64" fmla="*/ 72 w 174"/>
                <a:gd name="T65" fmla="*/ 140 h 172"/>
                <a:gd name="T66" fmla="*/ 104 w 174"/>
                <a:gd name="T67" fmla="*/ 134 h 172"/>
                <a:gd name="T68" fmla="*/ 136 w 174"/>
                <a:gd name="T69" fmla="*/ 106 h 172"/>
                <a:gd name="T70" fmla="*/ 136 w 174"/>
                <a:gd name="T71" fmla="*/ 106 h 172"/>
                <a:gd name="T72" fmla="*/ 162 w 174"/>
                <a:gd name="T73" fmla="*/ 130 h 172"/>
                <a:gd name="T74" fmla="*/ 162 w 174"/>
                <a:gd name="T75" fmla="*/ 130 h 172"/>
                <a:gd name="T76" fmla="*/ 166 w 174"/>
                <a:gd name="T77" fmla="*/ 120 h 172"/>
                <a:gd name="T78" fmla="*/ 170 w 174"/>
                <a:gd name="T79" fmla="*/ 110 h 172"/>
                <a:gd name="T80" fmla="*/ 172 w 174"/>
                <a:gd name="T81" fmla="*/ 100 h 172"/>
                <a:gd name="T82" fmla="*/ 174 w 174"/>
                <a:gd name="T83" fmla="*/ 90 h 172"/>
                <a:gd name="T84" fmla="*/ 174 w 174"/>
                <a:gd name="T85" fmla="*/ 78 h 172"/>
                <a:gd name="T86" fmla="*/ 172 w 174"/>
                <a:gd name="T87" fmla="*/ 68 h 172"/>
                <a:gd name="T88" fmla="*/ 168 w 174"/>
                <a:gd name="T89" fmla="*/ 56 h 172"/>
                <a:gd name="T90" fmla="*/ 164 w 174"/>
                <a:gd name="T91" fmla="*/ 46 h 172"/>
                <a:gd name="T92" fmla="*/ 164 w 174"/>
                <a:gd name="T93" fmla="*/ 46 h 172"/>
                <a:gd name="T94" fmla="*/ 158 w 174"/>
                <a:gd name="T95" fmla="*/ 36 h 172"/>
                <a:gd name="T96" fmla="*/ 150 w 174"/>
                <a:gd name="T97" fmla="*/ 26 h 172"/>
                <a:gd name="T98" fmla="*/ 142 w 174"/>
                <a:gd name="T99" fmla="*/ 18 h 172"/>
                <a:gd name="T100" fmla="*/ 132 w 174"/>
                <a:gd name="T101" fmla="*/ 12 h 172"/>
                <a:gd name="T102" fmla="*/ 122 w 174"/>
                <a:gd name="T103" fmla="*/ 6 h 172"/>
                <a:gd name="T104" fmla="*/ 110 w 174"/>
                <a:gd name="T105" fmla="*/ 2 h 172"/>
                <a:gd name="T106" fmla="*/ 98 w 174"/>
                <a:gd name="T107" fmla="*/ 0 h 172"/>
                <a:gd name="T108" fmla="*/ 86 w 174"/>
                <a:gd name="T10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4" h="172">
                  <a:moveTo>
                    <a:pt x="86" y="0"/>
                  </a:moveTo>
                  <a:lnTo>
                    <a:pt x="86" y="0"/>
                  </a:lnTo>
                  <a:lnTo>
                    <a:pt x="70" y="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8" y="20"/>
                  </a:lnTo>
                  <a:lnTo>
                    <a:pt x="76" y="26"/>
                  </a:lnTo>
                  <a:lnTo>
                    <a:pt x="74" y="32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62" y="38"/>
                  </a:lnTo>
                  <a:lnTo>
                    <a:pt x="62" y="38"/>
                  </a:lnTo>
                  <a:lnTo>
                    <a:pt x="54" y="36"/>
                  </a:lnTo>
                  <a:lnTo>
                    <a:pt x="50" y="32"/>
                  </a:lnTo>
                  <a:lnTo>
                    <a:pt x="48" y="30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28" y="24"/>
                  </a:lnTo>
                  <a:lnTo>
                    <a:pt x="16" y="36"/>
                  </a:lnTo>
                  <a:lnTo>
                    <a:pt x="8" y="48"/>
                  </a:lnTo>
                  <a:lnTo>
                    <a:pt x="4" y="64"/>
                  </a:lnTo>
                  <a:lnTo>
                    <a:pt x="0" y="78"/>
                  </a:lnTo>
                  <a:lnTo>
                    <a:pt x="0" y="94"/>
                  </a:lnTo>
                  <a:lnTo>
                    <a:pt x="4" y="110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16" y="134"/>
                  </a:lnTo>
                  <a:lnTo>
                    <a:pt x="22" y="142"/>
                  </a:lnTo>
                  <a:lnTo>
                    <a:pt x="28" y="150"/>
                  </a:lnTo>
                  <a:lnTo>
                    <a:pt x="36" y="156"/>
                  </a:lnTo>
                  <a:lnTo>
                    <a:pt x="54" y="166"/>
                  </a:lnTo>
                  <a:lnTo>
                    <a:pt x="74" y="172"/>
                  </a:lnTo>
                  <a:lnTo>
                    <a:pt x="72" y="140"/>
                  </a:lnTo>
                  <a:lnTo>
                    <a:pt x="104" y="134"/>
                  </a:lnTo>
                  <a:lnTo>
                    <a:pt x="136" y="106"/>
                  </a:lnTo>
                  <a:lnTo>
                    <a:pt x="136" y="106"/>
                  </a:lnTo>
                  <a:lnTo>
                    <a:pt x="162" y="130"/>
                  </a:lnTo>
                  <a:lnTo>
                    <a:pt x="162" y="130"/>
                  </a:lnTo>
                  <a:lnTo>
                    <a:pt x="166" y="120"/>
                  </a:lnTo>
                  <a:lnTo>
                    <a:pt x="170" y="110"/>
                  </a:lnTo>
                  <a:lnTo>
                    <a:pt x="172" y="100"/>
                  </a:lnTo>
                  <a:lnTo>
                    <a:pt x="174" y="90"/>
                  </a:lnTo>
                  <a:lnTo>
                    <a:pt x="174" y="78"/>
                  </a:lnTo>
                  <a:lnTo>
                    <a:pt x="172" y="68"/>
                  </a:lnTo>
                  <a:lnTo>
                    <a:pt x="168" y="56"/>
                  </a:lnTo>
                  <a:lnTo>
                    <a:pt x="164" y="46"/>
                  </a:lnTo>
                  <a:lnTo>
                    <a:pt x="164" y="46"/>
                  </a:lnTo>
                  <a:lnTo>
                    <a:pt x="158" y="36"/>
                  </a:lnTo>
                  <a:lnTo>
                    <a:pt x="150" y="26"/>
                  </a:lnTo>
                  <a:lnTo>
                    <a:pt x="142" y="18"/>
                  </a:lnTo>
                  <a:lnTo>
                    <a:pt x="132" y="12"/>
                  </a:lnTo>
                  <a:lnTo>
                    <a:pt x="122" y="6"/>
                  </a:lnTo>
                  <a:lnTo>
                    <a:pt x="110" y="2"/>
                  </a:lnTo>
                  <a:lnTo>
                    <a:pt x="9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5" name="Freeform 66"/>
            <p:cNvSpPr>
              <a:spLocks/>
            </p:cNvSpPr>
            <p:nvPr/>
          </p:nvSpPr>
          <p:spPr bwMode="auto">
            <a:xfrm>
              <a:off x="8458200" y="3286125"/>
              <a:ext cx="276225" cy="273050"/>
            </a:xfrm>
            <a:custGeom>
              <a:avLst/>
              <a:gdLst>
                <a:gd name="T0" fmla="*/ 86 w 174"/>
                <a:gd name="T1" fmla="*/ 0 h 172"/>
                <a:gd name="T2" fmla="*/ 86 w 174"/>
                <a:gd name="T3" fmla="*/ 0 h 172"/>
                <a:gd name="T4" fmla="*/ 70 w 174"/>
                <a:gd name="T5" fmla="*/ 2 h 172"/>
                <a:gd name="T6" fmla="*/ 76 w 174"/>
                <a:gd name="T7" fmla="*/ 14 h 172"/>
                <a:gd name="T8" fmla="*/ 76 w 174"/>
                <a:gd name="T9" fmla="*/ 14 h 172"/>
                <a:gd name="T10" fmla="*/ 78 w 174"/>
                <a:gd name="T11" fmla="*/ 20 h 172"/>
                <a:gd name="T12" fmla="*/ 76 w 174"/>
                <a:gd name="T13" fmla="*/ 26 h 172"/>
                <a:gd name="T14" fmla="*/ 74 w 174"/>
                <a:gd name="T15" fmla="*/ 32 h 172"/>
                <a:gd name="T16" fmla="*/ 70 w 174"/>
                <a:gd name="T17" fmla="*/ 36 h 172"/>
                <a:gd name="T18" fmla="*/ 70 w 174"/>
                <a:gd name="T19" fmla="*/ 36 h 172"/>
                <a:gd name="T20" fmla="*/ 62 w 174"/>
                <a:gd name="T21" fmla="*/ 38 h 172"/>
                <a:gd name="T22" fmla="*/ 62 w 174"/>
                <a:gd name="T23" fmla="*/ 38 h 172"/>
                <a:gd name="T24" fmla="*/ 54 w 174"/>
                <a:gd name="T25" fmla="*/ 36 h 172"/>
                <a:gd name="T26" fmla="*/ 50 w 174"/>
                <a:gd name="T27" fmla="*/ 32 h 172"/>
                <a:gd name="T28" fmla="*/ 48 w 174"/>
                <a:gd name="T29" fmla="*/ 30 h 172"/>
                <a:gd name="T30" fmla="*/ 40 w 174"/>
                <a:gd name="T31" fmla="*/ 14 h 172"/>
                <a:gd name="T32" fmla="*/ 40 w 174"/>
                <a:gd name="T33" fmla="*/ 14 h 172"/>
                <a:gd name="T34" fmla="*/ 28 w 174"/>
                <a:gd name="T35" fmla="*/ 24 h 172"/>
                <a:gd name="T36" fmla="*/ 16 w 174"/>
                <a:gd name="T37" fmla="*/ 36 h 172"/>
                <a:gd name="T38" fmla="*/ 8 w 174"/>
                <a:gd name="T39" fmla="*/ 48 h 172"/>
                <a:gd name="T40" fmla="*/ 4 w 174"/>
                <a:gd name="T41" fmla="*/ 64 h 172"/>
                <a:gd name="T42" fmla="*/ 0 w 174"/>
                <a:gd name="T43" fmla="*/ 78 h 172"/>
                <a:gd name="T44" fmla="*/ 0 w 174"/>
                <a:gd name="T45" fmla="*/ 94 h 172"/>
                <a:gd name="T46" fmla="*/ 4 w 174"/>
                <a:gd name="T47" fmla="*/ 110 h 172"/>
                <a:gd name="T48" fmla="*/ 10 w 174"/>
                <a:gd name="T49" fmla="*/ 124 h 172"/>
                <a:gd name="T50" fmla="*/ 10 w 174"/>
                <a:gd name="T51" fmla="*/ 124 h 172"/>
                <a:gd name="T52" fmla="*/ 16 w 174"/>
                <a:gd name="T53" fmla="*/ 134 h 172"/>
                <a:gd name="T54" fmla="*/ 22 w 174"/>
                <a:gd name="T55" fmla="*/ 142 h 172"/>
                <a:gd name="T56" fmla="*/ 28 w 174"/>
                <a:gd name="T57" fmla="*/ 150 h 172"/>
                <a:gd name="T58" fmla="*/ 36 w 174"/>
                <a:gd name="T59" fmla="*/ 156 h 172"/>
                <a:gd name="T60" fmla="*/ 54 w 174"/>
                <a:gd name="T61" fmla="*/ 166 h 172"/>
                <a:gd name="T62" fmla="*/ 74 w 174"/>
                <a:gd name="T63" fmla="*/ 172 h 172"/>
                <a:gd name="T64" fmla="*/ 72 w 174"/>
                <a:gd name="T65" fmla="*/ 140 h 172"/>
                <a:gd name="T66" fmla="*/ 104 w 174"/>
                <a:gd name="T67" fmla="*/ 134 h 172"/>
                <a:gd name="T68" fmla="*/ 136 w 174"/>
                <a:gd name="T69" fmla="*/ 106 h 172"/>
                <a:gd name="T70" fmla="*/ 136 w 174"/>
                <a:gd name="T71" fmla="*/ 106 h 172"/>
                <a:gd name="T72" fmla="*/ 162 w 174"/>
                <a:gd name="T73" fmla="*/ 130 h 172"/>
                <a:gd name="T74" fmla="*/ 162 w 174"/>
                <a:gd name="T75" fmla="*/ 130 h 172"/>
                <a:gd name="T76" fmla="*/ 166 w 174"/>
                <a:gd name="T77" fmla="*/ 120 h 172"/>
                <a:gd name="T78" fmla="*/ 170 w 174"/>
                <a:gd name="T79" fmla="*/ 110 h 172"/>
                <a:gd name="T80" fmla="*/ 172 w 174"/>
                <a:gd name="T81" fmla="*/ 100 h 172"/>
                <a:gd name="T82" fmla="*/ 174 w 174"/>
                <a:gd name="T83" fmla="*/ 90 h 172"/>
                <a:gd name="T84" fmla="*/ 174 w 174"/>
                <a:gd name="T85" fmla="*/ 78 h 172"/>
                <a:gd name="T86" fmla="*/ 172 w 174"/>
                <a:gd name="T87" fmla="*/ 68 h 172"/>
                <a:gd name="T88" fmla="*/ 168 w 174"/>
                <a:gd name="T89" fmla="*/ 56 h 172"/>
                <a:gd name="T90" fmla="*/ 164 w 174"/>
                <a:gd name="T91" fmla="*/ 46 h 172"/>
                <a:gd name="T92" fmla="*/ 164 w 174"/>
                <a:gd name="T93" fmla="*/ 46 h 172"/>
                <a:gd name="T94" fmla="*/ 158 w 174"/>
                <a:gd name="T95" fmla="*/ 36 h 172"/>
                <a:gd name="T96" fmla="*/ 150 w 174"/>
                <a:gd name="T97" fmla="*/ 26 h 172"/>
                <a:gd name="T98" fmla="*/ 142 w 174"/>
                <a:gd name="T99" fmla="*/ 18 h 172"/>
                <a:gd name="T100" fmla="*/ 132 w 174"/>
                <a:gd name="T101" fmla="*/ 12 h 172"/>
                <a:gd name="T102" fmla="*/ 122 w 174"/>
                <a:gd name="T103" fmla="*/ 6 h 172"/>
                <a:gd name="T104" fmla="*/ 110 w 174"/>
                <a:gd name="T105" fmla="*/ 2 h 172"/>
                <a:gd name="T106" fmla="*/ 98 w 174"/>
                <a:gd name="T107" fmla="*/ 0 h 172"/>
                <a:gd name="T108" fmla="*/ 86 w 174"/>
                <a:gd name="T10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4" h="172">
                  <a:moveTo>
                    <a:pt x="86" y="0"/>
                  </a:moveTo>
                  <a:lnTo>
                    <a:pt x="86" y="0"/>
                  </a:lnTo>
                  <a:lnTo>
                    <a:pt x="70" y="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8" y="20"/>
                  </a:lnTo>
                  <a:lnTo>
                    <a:pt x="76" y="26"/>
                  </a:lnTo>
                  <a:lnTo>
                    <a:pt x="74" y="32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62" y="38"/>
                  </a:lnTo>
                  <a:lnTo>
                    <a:pt x="62" y="38"/>
                  </a:lnTo>
                  <a:lnTo>
                    <a:pt x="54" y="36"/>
                  </a:lnTo>
                  <a:lnTo>
                    <a:pt x="50" y="32"/>
                  </a:lnTo>
                  <a:lnTo>
                    <a:pt x="48" y="30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28" y="24"/>
                  </a:lnTo>
                  <a:lnTo>
                    <a:pt x="16" y="36"/>
                  </a:lnTo>
                  <a:lnTo>
                    <a:pt x="8" y="48"/>
                  </a:lnTo>
                  <a:lnTo>
                    <a:pt x="4" y="64"/>
                  </a:lnTo>
                  <a:lnTo>
                    <a:pt x="0" y="78"/>
                  </a:lnTo>
                  <a:lnTo>
                    <a:pt x="0" y="94"/>
                  </a:lnTo>
                  <a:lnTo>
                    <a:pt x="4" y="110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16" y="134"/>
                  </a:lnTo>
                  <a:lnTo>
                    <a:pt x="22" y="142"/>
                  </a:lnTo>
                  <a:lnTo>
                    <a:pt x="28" y="150"/>
                  </a:lnTo>
                  <a:lnTo>
                    <a:pt x="36" y="156"/>
                  </a:lnTo>
                  <a:lnTo>
                    <a:pt x="54" y="166"/>
                  </a:lnTo>
                  <a:lnTo>
                    <a:pt x="74" y="172"/>
                  </a:lnTo>
                  <a:lnTo>
                    <a:pt x="72" y="140"/>
                  </a:lnTo>
                  <a:lnTo>
                    <a:pt x="104" y="134"/>
                  </a:lnTo>
                  <a:lnTo>
                    <a:pt x="136" y="106"/>
                  </a:lnTo>
                  <a:lnTo>
                    <a:pt x="136" y="106"/>
                  </a:lnTo>
                  <a:lnTo>
                    <a:pt x="162" y="130"/>
                  </a:lnTo>
                  <a:lnTo>
                    <a:pt x="162" y="130"/>
                  </a:lnTo>
                  <a:lnTo>
                    <a:pt x="166" y="120"/>
                  </a:lnTo>
                  <a:lnTo>
                    <a:pt x="170" y="110"/>
                  </a:lnTo>
                  <a:lnTo>
                    <a:pt x="172" y="100"/>
                  </a:lnTo>
                  <a:lnTo>
                    <a:pt x="174" y="90"/>
                  </a:lnTo>
                  <a:lnTo>
                    <a:pt x="174" y="78"/>
                  </a:lnTo>
                  <a:lnTo>
                    <a:pt x="172" y="68"/>
                  </a:lnTo>
                  <a:lnTo>
                    <a:pt x="168" y="56"/>
                  </a:lnTo>
                  <a:lnTo>
                    <a:pt x="164" y="46"/>
                  </a:lnTo>
                  <a:lnTo>
                    <a:pt x="164" y="46"/>
                  </a:lnTo>
                  <a:lnTo>
                    <a:pt x="158" y="36"/>
                  </a:lnTo>
                  <a:lnTo>
                    <a:pt x="150" y="26"/>
                  </a:lnTo>
                  <a:lnTo>
                    <a:pt x="142" y="18"/>
                  </a:lnTo>
                  <a:lnTo>
                    <a:pt x="132" y="12"/>
                  </a:lnTo>
                  <a:lnTo>
                    <a:pt x="122" y="6"/>
                  </a:lnTo>
                  <a:lnTo>
                    <a:pt x="110" y="2"/>
                  </a:lnTo>
                  <a:lnTo>
                    <a:pt x="98" y="0"/>
                  </a:lnTo>
                  <a:lnTo>
                    <a:pt x="8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6" name="Freeform 67"/>
            <p:cNvSpPr>
              <a:spLocks/>
            </p:cNvSpPr>
            <p:nvPr/>
          </p:nvSpPr>
          <p:spPr bwMode="auto">
            <a:xfrm>
              <a:off x="8623300" y="3454400"/>
              <a:ext cx="746125" cy="657225"/>
            </a:xfrm>
            <a:custGeom>
              <a:avLst/>
              <a:gdLst>
                <a:gd name="T0" fmla="*/ 32 w 470"/>
                <a:gd name="T1" fmla="*/ 0 h 414"/>
                <a:gd name="T2" fmla="*/ 0 w 470"/>
                <a:gd name="T3" fmla="*/ 28 h 414"/>
                <a:gd name="T4" fmla="*/ 34 w 470"/>
                <a:gd name="T5" fmla="*/ 22 h 414"/>
                <a:gd name="T6" fmla="*/ 34 w 470"/>
                <a:gd name="T7" fmla="*/ 28 h 414"/>
                <a:gd name="T8" fmla="*/ 38 w 470"/>
                <a:gd name="T9" fmla="*/ 88 h 414"/>
                <a:gd name="T10" fmla="*/ 38 w 470"/>
                <a:gd name="T11" fmla="*/ 88 h 414"/>
                <a:gd name="T12" fmla="*/ 360 w 470"/>
                <a:gd name="T13" fmla="*/ 380 h 414"/>
                <a:gd name="T14" fmla="*/ 360 w 470"/>
                <a:gd name="T15" fmla="*/ 380 h 414"/>
                <a:gd name="T16" fmla="*/ 408 w 470"/>
                <a:gd name="T17" fmla="*/ 398 h 414"/>
                <a:gd name="T18" fmla="*/ 446 w 470"/>
                <a:gd name="T19" fmla="*/ 408 h 414"/>
                <a:gd name="T20" fmla="*/ 460 w 470"/>
                <a:gd name="T21" fmla="*/ 412 h 414"/>
                <a:gd name="T22" fmla="*/ 468 w 470"/>
                <a:gd name="T23" fmla="*/ 414 h 414"/>
                <a:gd name="T24" fmla="*/ 468 w 470"/>
                <a:gd name="T25" fmla="*/ 414 h 414"/>
                <a:gd name="T26" fmla="*/ 470 w 470"/>
                <a:gd name="T27" fmla="*/ 414 h 414"/>
                <a:gd name="T28" fmla="*/ 470 w 470"/>
                <a:gd name="T29" fmla="*/ 414 h 414"/>
                <a:gd name="T30" fmla="*/ 468 w 470"/>
                <a:gd name="T31" fmla="*/ 410 h 414"/>
                <a:gd name="T32" fmla="*/ 458 w 470"/>
                <a:gd name="T33" fmla="*/ 400 h 414"/>
                <a:gd name="T34" fmla="*/ 422 w 470"/>
                <a:gd name="T35" fmla="*/ 364 h 414"/>
                <a:gd name="T36" fmla="*/ 302 w 470"/>
                <a:gd name="T37" fmla="*/ 250 h 414"/>
                <a:gd name="T38" fmla="*/ 58 w 470"/>
                <a:gd name="T39" fmla="*/ 24 h 414"/>
                <a:gd name="T40" fmla="*/ 58 w 470"/>
                <a:gd name="T41" fmla="*/ 24 h 414"/>
                <a:gd name="T42" fmla="*/ 32 w 470"/>
                <a:gd name="T43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0" h="414">
                  <a:moveTo>
                    <a:pt x="32" y="0"/>
                  </a:moveTo>
                  <a:lnTo>
                    <a:pt x="0" y="28"/>
                  </a:lnTo>
                  <a:lnTo>
                    <a:pt x="34" y="22"/>
                  </a:lnTo>
                  <a:lnTo>
                    <a:pt x="34" y="28"/>
                  </a:lnTo>
                  <a:lnTo>
                    <a:pt x="38" y="88"/>
                  </a:lnTo>
                  <a:lnTo>
                    <a:pt x="38" y="88"/>
                  </a:lnTo>
                  <a:lnTo>
                    <a:pt x="360" y="380"/>
                  </a:lnTo>
                  <a:lnTo>
                    <a:pt x="360" y="380"/>
                  </a:lnTo>
                  <a:lnTo>
                    <a:pt x="408" y="398"/>
                  </a:lnTo>
                  <a:lnTo>
                    <a:pt x="446" y="408"/>
                  </a:lnTo>
                  <a:lnTo>
                    <a:pt x="460" y="412"/>
                  </a:lnTo>
                  <a:lnTo>
                    <a:pt x="468" y="414"/>
                  </a:lnTo>
                  <a:lnTo>
                    <a:pt x="468" y="414"/>
                  </a:lnTo>
                  <a:lnTo>
                    <a:pt x="470" y="414"/>
                  </a:lnTo>
                  <a:lnTo>
                    <a:pt x="470" y="414"/>
                  </a:lnTo>
                  <a:lnTo>
                    <a:pt x="468" y="410"/>
                  </a:lnTo>
                  <a:lnTo>
                    <a:pt x="458" y="400"/>
                  </a:lnTo>
                  <a:lnTo>
                    <a:pt x="422" y="364"/>
                  </a:lnTo>
                  <a:lnTo>
                    <a:pt x="302" y="250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7" name="Freeform 68"/>
            <p:cNvSpPr>
              <a:spLocks/>
            </p:cNvSpPr>
            <p:nvPr/>
          </p:nvSpPr>
          <p:spPr bwMode="auto">
            <a:xfrm>
              <a:off x="8623300" y="3454400"/>
              <a:ext cx="746125" cy="657225"/>
            </a:xfrm>
            <a:custGeom>
              <a:avLst/>
              <a:gdLst>
                <a:gd name="T0" fmla="*/ 32 w 470"/>
                <a:gd name="T1" fmla="*/ 0 h 414"/>
                <a:gd name="T2" fmla="*/ 0 w 470"/>
                <a:gd name="T3" fmla="*/ 28 h 414"/>
                <a:gd name="T4" fmla="*/ 34 w 470"/>
                <a:gd name="T5" fmla="*/ 22 h 414"/>
                <a:gd name="T6" fmla="*/ 34 w 470"/>
                <a:gd name="T7" fmla="*/ 28 h 414"/>
                <a:gd name="T8" fmla="*/ 38 w 470"/>
                <a:gd name="T9" fmla="*/ 88 h 414"/>
                <a:gd name="T10" fmla="*/ 38 w 470"/>
                <a:gd name="T11" fmla="*/ 88 h 414"/>
                <a:gd name="T12" fmla="*/ 360 w 470"/>
                <a:gd name="T13" fmla="*/ 380 h 414"/>
                <a:gd name="T14" fmla="*/ 360 w 470"/>
                <a:gd name="T15" fmla="*/ 380 h 414"/>
                <a:gd name="T16" fmla="*/ 408 w 470"/>
                <a:gd name="T17" fmla="*/ 398 h 414"/>
                <a:gd name="T18" fmla="*/ 446 w 470"/>
                <a:gd name="T19" fmla="*/ 408 h 414"/>
                <a:gd name="T20" fmla="*/ 460 w 470"/>
                <a:gd name="T21" fmla="*/ 412 h 414"/>
                <a:gd name="T22" fmla="*/ 468 w 470"/>
                <a:gd name="T23" fmla="*/ 414 h 414"/>
                <a:gd name="T24" fmla="*/ 468 w 470"/>
                <a:gd name="T25" fmla="*/ 414 h 414"/>
                <a:gd name="T26" fmla="*/ 470 w 470"/>
                <a:gd name="T27" fmla="*/ 414 h 414"/>
                <a:gd name="T28" fmla="*/ 470 w 470"/>
                <a:gd name="T29" fmla="*/ 414 h 414"/>
                <a:gd name="T30" fmla="*/ 468 w 470"/>
                <a:gd name="T31" fmla="*/ 410 h 414"/>
                <a:gd name="T32" fmla="*/ 458 w 470"/>
                <a:gd name="T33" fmla="*/ 400 h 414"/>
                <a:gd name="T34" fmla="*/ 422 w 470"/>
                <a:gd name="T35" fmla="*/ 364 h 414"/>
                <a:gd name="T36" fmla="*/ 302 w 470"/>
                <a:gd name="T37" fmla="*/ 250 h 414"/>
                <a:gd name="T38" fmla="*/ 58 w 470"/>
                <a:gd name="T39" fmla="*/ 24 h 414"/>
                <a:gd name="T40" fmla="*/ 58 w 470"/>
                <a:gd name="T41" fmla="*/ 24 h 414"/>
                <a:gd name="T42" fmla="*/ 32 w 470"/>
                <a:gd name="T43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0" h="414">
                  <a:moveTo>
                    <a:pt x="32" y="0"/>
                  </a:moveTo>
                  <a:lnTo>
                    <a:pt x="0" y="28"/>
                  </a:lnTo>
                  <a:lnTo>
                    <a:pt x="34" y="22"/>
                  </a:lnTo>
                  <a:lnTo>
                    <a:pt x="34" y="28"/>
                  </a:lnTo>
                  <a:lnTo>
                    <a:pt x="38" y="88"/>
                  </a:lnTo>
                  <a:lnTo>
                    <a:pt x="38" y="88"/>
                  </a:lnTo>
                  <a:lnTo>
                    <a:pt x="360" y="380"/>
                  </a:lnTo>
                  <a:lnTo>
                    <a:pt x="360" y="380"/>
                  </a:lnTo>
                  <a:lnTo>
                    <a:pt x="408" y="398"/>
                  </a:lnTo>
                  <a:lnTo>
                    <a:pt x="446" y="408"/>
                  </a:lnTo>
                  <a:lnTo>
                    <a:pt x="460" y="412"/>
                  </a:lnTo>
                  <a:lnTo>
                    <a:pt x="468" y="414"/>
                  </a:lnTo>
                  <a:lnTo>
                    <a:pt x="468" y="414"/>
                  </a:lnTo>
                  <a:lnTo>
                    <a:pt x="470" y="414"/>
                  </a:lnTo>
                  <a:lnTo>
                    <a:pt x="470" y="414"/>
                  </a:lnTo>
                  <a:lnTo>
                    <a:pt x="468" y="410"/>
                  </a:lnTo>
                  <a:lnTo>
                    <a:pt x="458" y="400"/>
                  </a:lnTo>
                  <a:lnTo>
                    <a:pt x="422" y="364"/>
                  </a:lnTo>
                  <a:lnTo>
                    <a:pt x="302" y="250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3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8" name="Freeform 69"/>
            <p:cNvSpPr>
              <a:spLocks/>
            </p:cNvSpPr>
            <p:nvPr/>
          </p:nvSpPr>
          <p:spPr bwMode="auto">
            <a:xfrm>
              <a:off x="8572500" y="3489325"/>
              <a:ext cx="133350" cy="968375"/>
            </a:xfrm>
            <a:custGeom>
              <a:avLst/>
              <a:gdLst>
                <a:gd name="T0" fmla="*/ 66 w 84"/>
                <a:gd name="T1" fmla="*/ 0 h 610"/>
                <a:gd name="T2" fmla="*/ 32 w 84"/>
                <a:gd name="T3" fmla="*/ 6 h 610"/>
                <a:gd name="T4" fmla="*/ 0 w 84"/>
                <a:gd name="T5" fmla="*/ 12 h 610"/>
                <a:gd name="T6" fmla="*/ 2 w 84"/>
                <a:gd name="T7" fmla="*/ 44 h 610"/>
                <a:gd name="T8" fmla="*/ 24 w 84"/>
                <a:gd name="T9" fmla="*/ 506 h 610"/>
                <a:gd name="T10" fmla="*/ 50 w 84"/>
                <a:gd name="T11" fmla="*/ 610 h 610"/>
                <a:gd name="T12" fmla="*/ 84 w 84"/>
                <a:gd name="T13" fmla="*/ 506 h 610"/>
                <a:gd name="T14" fmla="*/ 70 w 84"/>
                <a:gd name="T15" fmla="*/ 66 h 610"/>
                <a:gd name="T16" fmla="*/ 66 w 84"/>
                <a:gd name="T17" fmla="*/ 6 h 610"/>
                <a:gd name="T18" fmla="*/ 66 w 84"/>
                <a:gd name="T19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610">
                  <a:moveTo>
                    <a:pt x="66" y="0"/>
                  </a:moveTo>
                  <a:lnTo>
                    <a:pt x="32" y="6"/>
                  </a:lnTo>
                  <a:lnTo>
                    <a:pt x="0" y="12"/>
                  </a:lnTo>
                  <a:lnTo>
                    <a:pt x="2" y="44"/>
                  </a:lnTo>
                  <a:lnTo>
                    <a:pt x="24" y="506"/>
                  </a:lnTo>
                  <a:lnTo>
                    <a:pt x="50" y="610"/>
                  </a:lnTo>
                  <a:lnTo>
                    <a:pt x="84" y="506"/>
                  </a:lnTo>
                  <a:lnTo>
                    <a:pt x="70" y="66"/>
                  </a:lnTo>
                  <a:lnTo>
                    <a:pt x="66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70"/>
            <p:cNvSpPr>
              <a:spLocks/>
            </p:cNvSpPr>
            <p:nvPr/>
          </p:nvSpPr>
          <p:spPr bwMode="auto">
            <a:xfrm>
              <a:off x="8572500" y="3489325"/>
              <a:ext cx="133350" cy="968375"/>
            </a:xfrm>
            <a:custGeom>
              <a:avLst/>
              <a:gdLst>
                <a:gd name="T0" fmla="*/ 66 w 84"/>
                <a:gd name="T1" fmla="*/ 0 h 610"/>
                <a:gd name="T2" fmla="*/ 32 w 84"/>
                <a:gd name="T3" fmla="*/ 6 h 610"/>
                <a:gd name="T4" fmla="*/ 0 w 84"/>
                <a:gd name="T5" fmla="*/ 12 h 610"/>
                <a:gd name="T6" fmla="*/ 2 w 84"/>
                <a:gd name="T7" fmla="*/ 44 h 610"/>
                <a:gd name="T8" fmla="*/ 24 w 84"/>
                <a:gd name="T9" fmla="*/ 506 h 610"/>
                <a:gd name="T10" fmla="*/ 50 w 84"/>
                <a:gd name="T11" fmla="*/ 610 h 610"/>
                <a:gd name="T12" fmla="*/ 84 w 84"/>
                <a:gd name="T13" fmla="*/ 506 h 610"/>
                <a:gd name="T14" fmla="*/ 70 w 84"/>
                <a:gd name="T15" fmla="*/ 66 h 610"/>
                <a:gd name="T16" fmla="*/ 66 w 84"/>
                <a:gd name="T17" fmla="*/ 6 h 610"/>
                <a:gd name="T18" fmla="*/ 66 w 84"/>
                <a:gd name="T19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610">
                  <a:moveTo>
                    <a:pt x="66" y="0"/>
                  </a:moveTo>
                  <a:lnTo>
                    <a:pt x="32" y="6"/>
                  </a:lnTo>
                  <a:lnTo>
                    <a:pt x="0" y="12"/>
                  </a:lnTo>
                  <a:lnTo>
                    <a:pt x="2" y="44"/>
                  </a:lnTo>
                  <a:lnTo>
                    <a:pt x="24" y="506"/>
                  </a:lnTo>
                  <a:lnTo>
                    <a:pt x="50" y="610"/>
                  </a:lnTo>
                  <a:lnTo>
                    <a:pt x="84" y="506"/>
                  </a:lnTo>
                  <a:lnTo>
                    <a:pt x="70" y="66"/>
                  </a:lnTo>
                  <a:lnTo>
                    <a:pt x="66" y="6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71"/>
            <p:cNvSpPr>
              <a:spLocks/>
            </p:cNvSpPr>
            <p:nvPr/>
          </p:nvSpPr>
          <p:spPr bwMode="auto">
            <a:xfrm>
              <a:off x="8486775" y="3206750"/>
              <a:ext cx="95250" cy="139700"/>
            </a:xfrm>
            <a:custGeom>
              <a:avLst/>
              <a:gdLst>
                <a:gd name="T0" fmla="*/ 16 w 60"/>
                <a:gd name="T1" fmla="*/ 0 h 88"/>
                <a:gd name="T2" fmla="*/ 16 w 60"/>
                <a:gd name="T3" fmla="*/ 0 h 88"/>
                <a:gd name="T4" fmla="*/ 8 w 60"/>
                <a:gd name="T5" fmla="*/ 2 h 88"/>
                <a:gd name="T6" fmla="*/ 8 w 60"/>
                <a:gd name="T7" fmla="*/ 2 h 88"/>
                <a:gd name="T8" fmla="*/ 8 w 60"/>
                <a:gd name="T9" fmla="*/ 2 h 88"/>
                <a:gd name="T10" fmla="*/ 4 w 60"/>
                <a:gd name="T11" fmla="*/ 6 h 88"/>
                <a:gd name="T12" fmla="*/ 0 w 60"/>
                <a:gd name="T13" fmla="*/ 10 h 88"/>
                <a:gd name="T14" fmla="*/ 0 w 60"/>
                <a:gd name="T15" fmla="*/ 16 h 88"/>
                <a:gd name="T16" fmla="*/ 2 w 60"/>
                <a:gd name="T17" fmla="*/ 22 h 88"/>
                <a:gd name="T18" fmla="*/ 22 w 60"/>
                <a:gd name="T19" fmla="*/ 64 h 88"/>
                <a:gd name="T20" fmla="*/ 30 w 60"/>
                <a:gd name="T21" fmla="*/ 80 h 88"/>
                <a:gd name="T22" fmla="*/ 30 w 60"/>
                <a:gd name="T23" fmla="*/ 80 h 88"/>
                <a:gd name="T24" fmla="*/ 32 w 60"/>
                <a:gd name="T25" fmla="*/ 82 h 88"/>
                <a:gd name="T26" fmla="*/ 36 w 60"/>
                <a:gd name="T27" fmla="*/ 86 h 88"/>
                <a:gd name="T28" fmla="*/ 44 w 60"/>
                <a:gd name="T29" fmla="*/ 88 h 88"/>
                <a:gd name="T30" fmla="*/ 44 w 60"/>
                <a:gd name="T31" fmla="*/ 88 h 88"/>
                <a:gd name="T32" fmla="*/ 52 w 60"/>
                <a:gd name="T33" fmla="*/ 86 h 88"/>
                <a:gd name="T34" fmla="*/ 52 w 60"/>
                <a:gd name="T35" fmla="*/ 86 h 88"/>
                <a:gd name="T36" fmla="*/ 56 w 60"/>
                <a:gd name="T37" fmla="*/ 82 h 88"/>
                <a:gd name="T38" fmla="*/ 58 w 60"/>
                <a:gd name="T39" fmla="*/ 76 h 88"/>
                <a:gd name="T40" fmla="*/ 60 w 60"/>
                <a:gd name="T41" fmla="*/ 70 h 88"/>
                <a:gd name="T42" fmla="*/ 58 w 60"/>
                <a:gd name="T43" fmla="*/ 64 h 88"/>
                <a:gd name="T44" fmla="*/ 52 w 60"/>
                <a:gd name="T45" fmla="*/ 52 h 88"/>
                <a:gd name="T46" fmla="*/ 30 w 60"/>
                <a:gd name="T47" fmla="*/ 8 h 88"/>
                <a:gd name="T48" fmla="*/ 30 w 60"/>
                <a:gd name="T49" fmla="*/ 8 h 88"/>
                <a:gd name="T50" fmla="*/ 26 w 60"/>
                <a:gd name="T51" fmla="*/ 4 h 88"/>
                <a:gd name="T52" fmla="*/ 24 w 60"/>
                <a:gd name="T53" fmla="*/ 2 h 88"/>
                <a:gd name="T54" fmla="*/ 16 w 60"/>
                <a:gd name="T5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0" h="88">
                  <a:moveTo>
                    <a:pt x="16" y="0"/>
                  </a:moveTo>
                  <a:lnTo>
                    <a:pt x="16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22" y="64"/>
                  </a:lnTo>
                  <a:lnTo>
                    <a:pt x="30" y="80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6" y="86"/>
                  </a:lnTo>
                  <a:lnTo>
                    <a:pt x="44" y="88"/>
                  </a:lnTo>
                  <a:lnTo>
                    <a:pt x="44" y="88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56" y="82"/>
                  </a:lnTo>
                  <a:lnTo>
                    <a:pt x="58" y="76"/>
                  </a:lnTo>
                  <a:lnTo>
                    <a:pt x="60" y="70"/>
                  </a:lnTo>
                  <a:lnTo>
                    <a:pt x="58" y="64"/>
                  </a:lnTo>
                  <a:lnTo>
                    <a:pt x="52" y="52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72"/>
            <p:cNvSpPr>
              <a:spLocks/>
            </p:cNvSpPr>
            <p:nvPr/>
          </p:nvSpPr>
          <p:spPr bwMode="auto">
            <a:xfrm>
              <a:off x="8486775" y="3206750"/>
              <a:ext cx="95250" cy="139700"/>
            </a:xfrm>
            <a:custGeom>
              <a:avLst/>
              <a:gdLst>
                <a:gd name="T0" fmla="*/ 16 w 60"/>
                <a:gd name="T1" fmla="*/ 0 h 88"/>
                <a:gd name="T2" fmla="*/ 16 w 60"/>
                <a:gd name="T3" fmla="*/ 0 h 88"/>
                <a:gd name="T4" fmla="*/ 8 w 60"/>
                <a:gd name="T5" fmla="*/ 2 h 88"/>
                <a:gd name="T6" fmla="*/ 8 w 60"/>
                <a:gd name="T7" fmla="*/ 2 h 88"/>
                <a:gd name="T8" fmla="*/ 8 w 60"/>
                <a:gd name="T9" fmla="*/ 2 h 88"/>
                <a:gd name="T10" fmla="*/ 4 w 60"/>
                <a:gd name="T11" fmla="*/ 6 h 88"/>
                <a:gd name="T12" fmla="*/ 0 w 60"/>
                <a:gd name="T13" fmla="*/ 10 h 88"/>
                <a:gd name="T14" fmla="*/ 0 w 60"/>
                <a:gd name="T15" fmla="*/ 16 h 88"/>
                <a:gd name="T16" fmla="*/ 2 w 60"/>
                <a:gd name="T17" fmla="*/ 22 h 88"/>
                <a:gd name="T18" fmla="*/ 22 w 60"/>
                <a:gd name="T19" fmla="*/ 64 h 88"/>
                <a:gd name="T20" fmla="*/ 30 w 60"/>
                <a:gd name="T21" fmla="*/ 80 h 88"/>
                <a:gd name="T22" fmla="*/ 30 w 60"/>
                <a:gd name="T23" fmla="*/ 80 h 88"/>
                <a:gd name="T24" fmla="*/ 32 w 60"/>
                <a:gd name="T25" fmla="*/ 82 h 88"/>
                <a:gd name="T26" fmla="*/ 36 w 60"/>
                <a:gd name="T27" fmla="*/ 86 h 88"/>
                <a:gd name="T28" fmla="*/ 44 w 60"/>
                <a:gd name="T29" fmla="*/ 88 h 88"/>
                <a:gd name="T30" fmla="*/ 44 w 60"/>
                <a:gd name="T31" fmla="*/ 88 h 88"/>
                <a:gd name="T32" fmla="*/ 52 w 60"/>
                <a:gd name="T33" fmla="*/ 86 h 88"/>
                <a:gd name="T34" fmla="*/ 52 w 60"/>
                <a:gd name="T35" fmla="*/ 86 h 88"/>
                <a:gd name="T36" fmla="*/ 56 w 60"/>
                <a:gd name="T37" fmla="*/ 82 h 88"/>
                <a:gd name="T38" fmla="*/ 58 w 60"/>
                <a:gd name="T39" fmla="*/ 76 h 88"/>
                <a:gd name="T40" fmla="*/ 60 w 60"/>
                <a:gd name="T41" fmla="*/ 70 h 88"/>
                <a:gd name="T42" fmla="*/ 58 w 60"/>
                <a:gd name="T43" fmla="*/ 64 h 88"/>
                <a:gd name="T44" fmla="*/ 52 w 60"/>
                <a:gd name="T45" fmla="*/ 52 h 88"/>
                <a:gd name="T46" fmla="*/ 30 w 60"/>
                <a:gd name="T47" fmla="*/ 8 h 88"/>
                <a:gd name="T48" fmla="*/ 30 w 60"/>
                <a:gd name="T49" fmla="*/ 8 h 88"/>
                <a:gd name="T50" fmla="*/ 26 w 60"/>
                <a:gd name="T51" fmla="*/ 4 h 88"/>
                <a:gd name="T52" fmla="*/ 24 w 60"/>
                <a:gd name="T53" fmla="*/ 2 h 88"/>
                <a:gd name="T54" fmla="*/ 16 w 60"/>
                <a:gd name="T5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0" h="88">
                  <a:moveTo>
                    <a:pt x="16" y="0"/>
                  </a:moveTo>
                  <a:lnTo>
                    <a:pt x="16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22" y="64"/>
                  </a:lnTo>
                  <a:lnTo>
                    <a:pt x="30" y="80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6" y="86"/>
                  </a:lnTo>
                  <a:lnTo>
                    <a:pt x="44" y="88"/>
                  </a:lnTo>
                  <a:lnTo>
                    <a:pt x="44" y="88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56" y="82"/>
                  </a:lnTo>
                  <a:lnTo>
                    <a:pt x="58" y="76"/>
                  </a:lnTo>
                  <a:lnTo>
                    <a:pt x="60" y="70"/>
                  </a:lnTo>
                  <a:lnTo>
                    <a:pt x="58" y="64"/>
                  </a:lnTo>
                  <a:lnTo>
                    <a:pt x="52" y="52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73"/>
            <p:cNvSpPr>
              <a:spLocks/>
            </p:cNvSpPr>
            <p:nvPr/>
          </p:nvSpPr>
          <p:spPr bwMode="auto">
            <a:xfrm>
              <a:off x="8067675" y="8350250"/>
              <a:ext cx="276225" cy="273050"/>
            </a:xfrm>
            <a:custGeom>
              <a:avLst/>
              <a:gdLst>
                <a:gd name="T0" fmla="*/ 88 w 174"/>
                <a:gd name="T1" fmla="*/ 0 h 172"/>
                <a:gd name="T2" fmla="*/ 88 w 174"/>
                <a:gd name="T3" fmla="*/ 0 h 172"/>
                <a:gd name="T4" fmla="*/ 70 w 174"/>
                <a:gd name="T5" fmla="*/ 2 h 172"/>
                <a:gd name="T6" fmla="*/ 52 w 174"/>
                <a:gd name="T7" fmla="*/ 6 h 172"/>
                <a:gd name="T8" fmla="*/ 36 w 174"/>
                <a:gd name="T9" fmla="*/ 16 h 172"/>
                <a:gd name="T10" fmla="*/ 22 w 174"/>
                <a:gd name="T11" fmla="*/ 28 h 172"/>
                <a:gd name="T12" fmla="*/ 22 w 174"/>
                <a:gd name="T13" fmla="*/ 28 h 172"/>
                <a:gd name="T14" fmla="*/ 16 w 174"/>
                <a:gd name="T15" fmla="*/ 36 h 172"/>
                <a:gd name="T16" fmla="*/ 10 w 174"/>
                <a:gd name="T17" fmla="*/ 44 h 172"/>
                <a:gd name="T18" fmla="*/ 6 w 174"/>
                <a:gd name="T19" fmla="*/ 54 h 172"/>
                <a:gd name="T20" fmla="*/ 4 w 174"/>
                <a:gd name="T21" fmla="*/ 64 h 172"/>
                <a:gd name="T22" fmla="*/ 0 w 174"/>
                <a:gd name="T23" fmla="*/ 84 h 172"/>
                <a:gd name="T24" fmla="*/ 2 w 174"/>
                <a:gd name="T25" fmla="*/ 104 h 172"/>
                <a:gd name="T26" fmla="*/ 32 w 174"/>
                <a:gd name="T27" fmla="*/ 90 h 172"/>
                <a:gd name="T28" fmla="*/ 48 w 174"/>
                <a:gd name="T29" fmla="*/ 120 h 172"/>
                <a:gd name="T30" fmla="*/ 84 w 174"/>
                <a:gd name="T31" fmla="*/ 138 h 172"/>
                <a:gd name="T32" fmla="*/ 84 w 174"/>
                <a:gd name="T33" fmla="*/ 138 h 172"/>
                <a:gd name="T34" fmla="*/ 72 w 174"/>
                <a:gd name="T35" fmla="*/ 170 h 172"/>
                <a:gd name="T36" fmla="*/ 72 w 174"/>
                <a:gd name="T37" fmla="*/ 170 h 172"/>
                <a:gd name="T38" fmla="*/ 86 w 174"/>
                <a:gd name="T39" fmla="*/ 172 h 172"/>
                <a:gd name="T40" fmla="*/ 86 w 174"/>
                <a:gd name="T41" fmla="*/ 172 h 172"/>
                <a:gd name="T42" fmla="*/ 104 w 174"/>
                <a:gd name="T43" fmla="*/ 170 h 172"/>
                <a:gd name="T44" fmla="*/ 122 w 174"/>
                <a:gd name="T45" fmla="*/ 166 h 172"/>
                <a:gd name="T46" fmla="*/ 138 w 174"/>
                <a:gd name="T47" fmla="*/ 156 h 172"/>
                <a:gd name="T48" fmla="*/ 152 w 174"/>
                <a:gd name="T49" fmla="*/ 144 h 172"/>
                <a:gd name="T50" fmla="*/ 152 w 174"/>
                <a:gd name="T51" fmla="*/ 144 h 172"/>
                <a:gd name="T52" fmla="*/ 160 w 174"/>
                <a:gd name="T53" fmla="*/ 132 h 172"/>
                <a:gd name="T54" fmla="*/ 166 w 174"/>
                <a:gd name="T55" fmla="*/ 120 h 172"/>
                <a:gd name="T56" fmla="*/ 172 w 174"/>
                <a:gd name="T57" fmla="*/ 106 h 172"/>
                <a:gd name="T58" fmla="*/ 174 w 174"/>
                <a:gd name="T59" fmla="*/ 92 h 172"/>
                <a:gd name="T60" fmla="*/ 174 w 174"/>
                <a:gd name="T61" fmla="*/ 78 h 172"/>
                <a:gd name="T62" fmla="*/ 170 w 174"/>
                <a:gd name="T63" fmla="*/ 64 h 172"/>
                <a:gd name="T64" fmla="*/ 166 w 174"/>
                <a:gd name="T65" fmla="*/ 52 h 172"/>
                <a:gd name="T66" fmla="*/ 160 w 174"/>
                <a:gd name="T67" fmla="*/ 38 h 172"/>
                <a:gd name="T68" fmla="*/ 150 w 174"/>
                <a:gd name="T69" fmla="*/ 50 h 172"/>
                <a:gd name="T70" fmla="*/ 150 w 174"/>
                <a:gd name="T71" fmla="*/ 50 h 172"/>
                <a:gd name="T72" fmla="*/ 144 w 174"/>
                <a:gd name="T73" fmla="*/ 54 h 172"/>
                <a:gd name="T74" fmla="*/ 138 w 174"/>
                <a:gd name="T75" fmla="*/ 56 h 172"/>
                <a:gd name="T76" fmla="*/ 138 w 174"/>
                <a:gd name="T77" fmla="*/ 56 h 172"/>
                <a:gd name="T78" fmla="*/ 132 w 174"/>
                <a:gd name="T79" fmla="*/ 54 h 172"/>
                <a:gd name="T80" fmla="*/ 126 w 174"/>
                <a:gd name="T81" fmla="*/ 52 h 172"/>
                <a:gd name="T82" fmla="*/ 126 w 174"/>
                <a:gd name="T83" fmla="*/ 52 h 172"/>
                <a:gd name="T84" fmla="*/ 124 w 174"/>
                <a:gd name="T85" fmla="*/ 46 h 172"/>
                <a:gd name="T86" fmla="*/ 122 w 174"/>
                <a:gd name="T87" fmla="*/ 40 h 172"/>
                <a:gd name="T88" fmla="*/ 122 w 174"/>
                <a:gd name="T89" fmla="*/ 34 h 172"/>
                <a:gd name="T90" fmla="*/ 126 w 174"/>
                <a:gd name="T91" fmla="*/ 28 h 172"/>
                <a:gd name="T92" fmla="*/ 138 w 174"/>
                <a:gd name="T93" fmla="*/ 16 h 172"/>
                <a:gd name="T94" fmla="*/ 138 w 174"/>
                <a:gd name="T95" fmla="*/ 16 h 172"/>
                <a:gd name="T96" fmla="*/ 126 w 174"/>
                <a:gd name="T97" fmla="*/ 8 h 172"/>
                <a:gd name="T98" fmla="*/ 114 w 174"/>
                <a:gd name="T99" fmla="*/ 4 h 172"/>
                <a:gd name="T100" fmla="*/ 100 w 174"/>
                <a:gd name="T101" fmla="*/ 0 h 172"/>
                <a:gd name="T102" fmla="*/ 88 w 174"/>
                <a:gd name="T10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4" h="172">
                  <a:moveTo>
                    <a:pt x="88" y="0"/>
                  </a:moveTo>
                  <a:lnTo>
                    <a:pt x="88" y="0"/>
                  </a:lnTo>
                  <a:lnTo>
                    <a:pt x="70" y="2"/>
                  </a:lnTo>
                  <a:lnTo>
                    <a:pt x="52" y="6"/>
                  </a:lnTo>
                  <a:lnTo>
                    <a:pt x="36" y="16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6" y="36"/>
                  </a:lnTo>
                  <a:lnTo>
                    <a:pt x="10" y="44"/>
                  </a:lnTo>
                  <a:lnTo>
                    <a:pt x="6" y="54"/>
                  </a:lnTo>
                  <a:lnTo>
                    <a:pt x="4" y="64"/>
                  </a:lnTo>
                  <a:lnTo>
                    <a:pt x="0" y="84"/>
                  </a:lnTo>
                  <a:lnTo>
                    <a:pt x="2" y="104"/>
                  </a:lnTo>
                  <a:lnTo>
                    <a:pt x="32" y="90"/>
                  </a:lnTo>
                  <a:lnTo>
                    <a:pt x="48" y="120"/>
                  </a:lnTo>
                  <a:lnTo>
                    <a:pt x="84" y="138"/>
                  </a:lnTo>
                  <a:lnTo>
                    <a:pt x="84" y="138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86" y="172"/>
                  </a:lnTo>
                  <a:lnTo>
                    <a:pt x="86" y="172"/>
                  </a:lnTo>
                  <a:lnTo>
                    <a:pt x="104" y="170"/>
                  </a:lnTo>
                  <a:lnTo>
                    <a:pt x="122" y="166"/>
                  </a:lnTo>
                  <a:lnTo>
                    <a:pt x="138" y="156"/>
                  </a:lnTo>
                  <a:lnTo>
                    <a:pt x="152" y="144"/>
                  </a:lnTo>
                  <a:lnTo>
                    <a:pt x="152" y="144"/>
                  </a:lnTo>
                  <a:lnTo>
                    <a:pt x="160" y="132"/>
                  </a:lnTo>
                  <a:lnTo>
                    <a:pt x="166" y="120"/>
                  </a:lnTo>
                  <a:lnTo>
                    <a:pt x="172" y="106"/>
                  </a:lnTo>
                  <a:lnTo>
                    <a:pt x="174" y="92"/>
                  </a:lnTo>
                  <a:lnTo>
                    <a:pt x="174" y="78"/>
                  </a:lnTo>
                  <a:lnTo>
                    <a:pt x="170" y="64"/>
                  </a:lnTo>
                  <a:lnTo>
                    <a:pt x="166" y="52"/>
                  </a:lnTo>
                  <a:lnTo>
                    <a:pt x="160" y="3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44" y="54"/>
                  </a:lnTo>
                  <a:lnTo>
                    <a:pt x="138" y="56"/>
                  </a:lnTo>
                  <a:lnTo>
                    <a:pt x="138" y="56"/>
                  </a:lnTo>
                  <a:lnTo>
                    <a:pt x="132" y="54"/>
                  </a:lnTo>
                  <a:lnTo>
                    <a:pt x="126" y="52"/>
                  </a:lnTo>
                  <a:lnTo>
                    <a:pt x="126" y="52"/>
                  </a:lnTo>
                  <a:lnTo>
                    <a:pt x="124" y="46"/>
                  </a:lnTo>
                  <a:lnTo>
                    <a:pt x="122" y="40"/>
                  </a:lnTo>
                  <a:lnTo>
                    <a:pt x="122" y="34"/>
                  </a:lnTo>
                  <a:lnTo>
                    <a:pt x="126" y="28"/>
                  </a:lnTo>
                  <a:lnTo>
                    <a:pt x="138" y="16"/>
                  </a:lnTo>
                  <a:lnTo>
                    <a:pt x="138" y="16"/>
                  </a:lnTo>
                  <a:lnTo>
                    <a:pt x="126" y="8"/>
                  </a:lnTo>
                  <a:lnTo>
                    <a:pt x="114" y="4"/>
                  </a:lnTo>
                  <a:lnTo>
                    <a:pt x="100" y="0"/>
                  </a:ln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74"/>
            <p:cNvSpPr>
              <a:spLocks/>
            </p:cNvSpPr>
            <p:nvPr/>
          </p:nvSpPr>
          <p:spPr bwMode="auto">
            <a:xfrm>
              <a:off x="8067675" y="8350250"/>
              <a:ext cx="276225" cy="273050"/>
            </a:xfrm>
            <a:custGeom>
              <a:avLst/>
              <a:gdLst>
                <a:gd name="T0" fmla="*/ 88 w 174"/>
                <a:gd name="T1" fmla="*/ 0 h 172"/>
                <a:gd name="T2" fmla="*/ 88 w 174"/>
                <a:gd name="T3" fmla="*/ 0 h 172"/>
                <a:gd name="T4" fmla="*/ 70 w 174"/>
                <a:gd name="T5" fmla="*/ 2 h 172"/>
                <a:gd name="T6" fmla="*/ 52 w 174"/>
                <a:gd name="T7" fmla="*/ 6 h 172"/>
                <a:gd name="T8" fmla="*/ 36 w 174"/>
                <a:gd name="T9" fmla="*/ 16 h 172"/>
                <a:gd name="T10" fmla="*/ 22 w 174"/>
                <a:gd name="T11" fmla="*/ 28 h 172"/>
                <a:gd name="T12" fmla="*/ 22 w 174"/>
                <a:gd name="T13" fmla="*/ 28 h 172"/>
                <a:gd name="T14" fmla="*/ 16 w 174"/>
                <a:gd name="T15" fmla="*/ 36 h 172"/>
                <a:gd name="T16" fmla="*/ 10 w 174"/>
                <a:gd name="T17" fmla="*/ 44 h 172"/>
                <a:gd name="T18" fmla="*/ 6 w 174"/>
                <a:gd name="T19" fmla="*/ 54 h 172"/>
                <a:gd name="T20" fmla="*/ 4 w 174"/>
                <a:gd name="T21" fmla="*/ 64 h 172"/>
                <a:gd name="T22" fmla="*/ 0 w 174"/>
                <a:gd name="T23" fmla="*/ 84 h 172"/>
                <a:gd name="T24" fmla="*/ 2 w 174"/>
                <a:gd name="T25" fmla="*/ 104 h 172"/>
                <a:gd name="T26" fmla="*/ 32 w 174"/>
                <a:gd name="T27" fmla="*/ 90 h 172"/>
                <a:gd name="T28" fmla="*/ 48 w 174"/>
                <a:gd name="T29" fmla="*/ 120 h 172"/>
                <a:gd name="T30" fmla="*/ 84 w 174"/>
                <a:gd name="T31" fmla="*/ 138 h 172"/>
                <a:gd name="T32" fmla="*/ 84 w 174"/>
                <a:gd name="T33" fmla="*/ 138 h 172"/>
                <a:gd name="T34" fmla="*/ 72 w 174"/>
                <a:gd name="T35" fmla="*/ 170 h 172"/>
                <a:gd name="T36" fmla="*/ 72 w 174"/>
                <a:gd name="T37" fmla="*/ 170 h 172"/>
                <a:gd name="T38" fmla="*/ 86 w 174"/>
                <a:gd name="T39" fmla="*/ 172 h 172"/>
                <a:gd name="T40" fmla="*/ 86 w 174"/>
                <a:gd name="T41" fmla="*/ 172 h 172"/>
                <a:gd name="T42" fmla="*/ 104 w 174"/>
                <a:gd name="T43" fmla="*/ 170 h 172"/>
                <a:gd name="T44" fmla="*/ 122 w 174"/>
                <a:gd name="T45" fmla="*/ 166 h 172"/>
                <a:gd name="T46" fmla="*/ 138 w 174"/>
                <a:gd name="T47" fmla="*/ 156 h 172"/>
                <a:gd name="T48" fmla="*/ 152 w 174"/>
                <a:gd name="T49" fmla="*/ 144 h 172"/>
                <a:gd name="T50" fmla="*/ 152 w 174"/>
                <a:gd name="T51" fmla="*/ 144 h 172"/>
                <a:gd name="T52" fmla="*/ 160 w 174"/>
                <a:gd name="T53" fmla="*/ 132 h 172"/>
                <a:gd name="T54" fmla="*/ 166 w 174"/>
                <a:gd name="T55" fmla="*/ 120 h 172"/>
                <a:gd name="T56" fmla="*/ 172 w 174"/>
                <a:gd name="T57" fmla="*/ 106 h 172"/>
                <a:gd name="T58" fmla="*/ 174 w 174"/>
                <a:gd name="T59" fmla="*/ 92 h 172"/>
                <a:gd name="T60" fmla="*/ 174 w 174"/>
                <a:gd name="T61" fmla="*/ 78 h 172"/>
                <a:gd name="T62" fmla="*/ 170 w 174"/>
                <a:gd name="T63" fmla="*/ 64 h 172"/>
                <a:gd name="T64" fmla="*/ 166 w 174"/>
                <a:gd name="T65" fmla="*/ 52 h 172"/>
                <a:gd name="T66" fmla="*/ 160 w 174"/>
                <a:gd name="T67" fmla="*/ 38 h 172"/>
                <a:gd name="T68" fmla="*/ 150 w 174"/>
                <a:gd name="T69" fmla="*/ 50 h 172"/>
                <a:gd name="T70" fmla="*/ 150 w 174"/>
                <a:gd name="T71" fmla="*/ 50 h 172"/>
                <a:gd name="T72" fmla="*/ 144 w 174"/>
                <a:gd name="T73" fmla="*/ 54 h 172"/>
                <a:gd name="T74" fmla="*/ 138 w 174"/>
                <a:gd name="T75" fmla="*/ 56 h 172"/>
                <a:gd name="T76" fmla="*/ 138 w 174"/>
                <a:gd name="T77" fmla="*/ 56 h 172"/>
                <a:gd name="T78" fmla="*/ 132 w 174"/>
                <a:gd name="T79" fmla="*/ 54 h 172"/>
                <a:gd name="T80" fmla="*/ 126 w 174"/>
                <a:gd name="T81" fmla="*/ 52 h 172"/>
                <a:gd name="T82" fmla="*/ 126 w 174"/>
                <a:gd name="T83" fmla="*/ 52 h 172"/>
                <a:gd name="T84" fmla="*/ 124 w 174"/>
                <a:gd name="T85" fmla="*/ 46 h 172"/>
                <a:gd name="T86" fmla="*/ 122 w 174"/>
                <a:gd name="T87" fmla="*/ 40 h 172"/>
                <a:gd name="T88" fmla="*/ 122 w 174"/>
                <a:gd name="T89" fmla="*/ 34 h 172"/>
                <a:gd name="T90" fmla="*/ 126 w 174"/>
                <a:gd name="T91" fmla="*/ 28 h 172"/>
                <a:gd name="T92" fmla="*/ 138 w 174"/>
                <a:gd name="T93" fmla="*/ 16 h 172"/>
                <a:gd name="T94" fmla="*/ 138 w 174"/>
                <a:gd name="T95" fmla="*/ 16 h 172"/>
                <a:gd name="T96" fmla="*/ 126 w 174"/>
                <a:gd name="T97" fmla="*/ 8 h 172"/>
                <a:gd name="T98" fmla="*/ 114 w 174"/>
                <a:gd name="T99" fmla="*/ 4 h 172"/>
                <a:gd name="T100" fmla="*/ 100 w 174"/>
                <a:gd name="T101" fmla="*/ 0 h 172"/>
                <a:gd name="T102" fmla="*/ 88 w 174"/>
                <a:gd name="T10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4" h="172">
                  <a:moveTo>
                    <a:pt x="88" y="0"/>
                  </a:moveTo>
                  <a:lnTo>
                    <a:pt x="88" y="0"/>
                  </a:lnTo>
                  <a:lnTo>
                    <a:pt x="70" y="2"/>
                  </a:lnTo>
                  <a:lnTo>
                    <a:pt x="52" y="6"/>
                  </a:lnTo>
                  <a:lnTo>
                    <a:pt x="36" y="16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6" y="36"/>
                  </a:lnTo>
                  <a:lnTo>
                    <a:pt x="10" y="44"/>
                  </a:lnTo>
                  <a:lnTo>
                    <a:pt x="6" y="54"/>
                  </a:lnTo>
                  <a:lnTo>
                    <a:pt x="4" y="64"/>
                  </a:lnTo>
                  <a:lnTo>
                    <a:pt x="0" y="84"/>
                  </a:lnTo>
                  <a:lnTo>
                    <a:pt x="2" y="104"/>
                  </a:lnTo>
                  <a:lnTo>
                    <a:pt x="32" y="90"/>
                  </a:lnTo>
                  <a:lnTo>
                    <a:pt x="48" y="120"/>
                  </a:lnTo>
                  <a:lnTo>
                    <a:pt x="84" y="138"/>
                  </a:lnTo>
                  <a:lnTo>
                    <a:pt x="84" y="138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86" y="172"/>
                  </a:lnTo>
                  <a:lnTo>
                    <a:pt x="86" y="172"/>
                  </a:lnTo>
                  <a:lnTo>
                    <a:pt x="104" y="170"/>
                  </a:lnTo>
                  <a:lnTo>
                    <a:pt x="122" y="166"/>
                  </a:lnTo>
                  <a:lnTo>
                    <a:pt x="138" y="156"/>
                  </a:lnTo>
                  <a:lnTo>
                    <a:pt x="152" y="144"/>
                  </a:lnTo>
                  <a:lnTo>
                    <a:pt x="152" y="144"/>
                  </a:lnTo>
                  <a:lnTo>
                    <a:pt x="160" y="132"/>
                  </a:lnTo>
                  <a:lnTo>
                    <a:pt x="166" y="120"/>
                  </a:lnTo>
                  <a:lnTo>
                    <a:pt x="172" y="106"/>
                  </a:lnTo>
                  <a:lnTo>
                    <a:pt x="174" y="92"/>
                  </a:lnTo>
                  <a:lnTo>
                    <a:pt x="174" y="78"/>
                  </a:lnTo>
                  <a:lnTo>
                    <a:pt x="170" y="64"/>
                  </a:lnTo>
                  <a:lnTo>
                    <a:pt x="166" y="52"/>
                  </a:lnTo>
                  <a:lnTo>
                    <a:pt x="160" y="3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44" y="54"/>
                  </a:lnTo>
                  <a:lnTo>
                    <a:pt x="138" y="56"/>
                  </a:lnTo>
                  <a:lnTo>
                    <a:pt x="138" y="56"/>
                  </a:lnTo>
                  <a:lnTo>
                    <a:pt x="132" y="54"/>
                  </a:lnTo>
                  <a:lnTo>
                    <a:pt x="126" y="52"/>
                  </a:lnTo>
                  <a:lnTo>
                    <a:pt x="126" y="52"/>
                  </a:lnTo>
                  <a:lnTo>
                    <a:pt x="124" y="46"/>
                  </a:lnTo>
                  <a:lnTo>
                    <a:pt x="122" y="40"/>
                  </a:lnTo>
                  <a:lnTo>
                    <a:pt x="122" y="34"/>
                  </a:lnTo>
                  <a:lnTo>
                    <a:pt x="126" y="28"/>
                  </a:lnTo>
                  <a:lnTo>
                    <a:pt x="138" y="16"/>
                  </a:lnTo>
                  <a:lnTo>
                    <a:pt x="138" y="16"/>
                  </a:lnTo>
                  <a:lnTo>
                    <a:pt x="126" y="8"/>
                  </a:lnTo>
                  <a:lnTo>
                    <a:pt x="114" y="4"/>
                  </a:lnTo>
                  <a:lnTo>
                    <a:pt x="100" y="0"/>
                  </a:lnTo>
                  <a:lnTo>
                    <a:pt x="8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75"/>
            <p:cNvSpPr>
              <a:spLocks/>
            </p:cNvSpPr>
            <p:nvPr/>
          </p:nvSpPr>
          <p:spPr bwMode="auto">
            <a:xfrm>
              <a:off x="7823200" y="8540750"/>
              <a:ext cx="377825" cy="914400"/>
            </a:xfrm>
            <a:custGeom>
              <a:avLst/>
              <a:gdLst>
                <a:gd name="T0" fmla="*/ 202 w 238"/>
                <a:gd name="T1" fmla="*/ 0 h 576"/>
                <a:gd name="T2" fmla="*/ 220 w 238"/>
                <a:gd name="T3" fmla="*/ 30 h 576"/>
                <a:gd name="T4" fmla="*/ 214 w 238"/>
                <a:gd name="T5" fmla="*/ 32 h 576"/>
                <a:gd name="T6" fmla="*/ 158 w 238"/>
                <a:gd name="T7" fmla="*/ 54 h 576"/>
                <a:gd name="T8" fmla="*/ 158 w 238"/>
                <a:gd name="T9" fmla="*/ 54 h 576"/>
                <a:gd name="T10" fmla="*/ 0 w 238"/>
                <a:gd name="T11" fmla="*/ 462 h 576"/>
                <a:gd name="T12" fmla="*/ 0 w 238"/>
                <a:gd name="T13" fmla="*/ 462 h 576"/>
                <a:gd name="T14" fmla="*/ 2 w 238"/>
                <a:gd name="T15" fmla="*/ 516 h 576"/>
                <a:gd name="T16" fmla="*/ 6 w 238"/>
                <a:gd name="T17" fmla="*/ 556 h 576"/>
                <a:gd name="T18" fmla="*/ 8 w 238"/>
                <a:gd name="T19" fmla="*/ 568 h 576"/>
                <a:gd name="T20" fmla="*/ 10 w 238"/>
                <a:gd name="T21" fmla="*/ 576 h 576"/>
                <a:gd name="T22" fmla="*/ 10 w 238"/>
                <a:gd name="T23" fmla="*/ 576 h 576"/>
                <a:gd name="T24" fmla="*/ 10 w 238"/>
                <a:gd name="T25" fmla="*/ 576 h 576"/>
                <a:gd name="T26" fmla="*/ 10 w 238"/>
                <a:gd name="T27" fmla="*/ 576 h 576"/>
                <a:gd name="T28" fmla="*/ 18 w 238"/>
                <a:gd name="T29" fmla="*/ 558 h 576"/>
                <a:gd name="T30" fmla="*/ 40 w 238"/>
                <a:gd name="T31" fmla="*/ 510 h 576"/>
                <a:gd name="T32" fmla="*/ 102 w 238"/>
                <a:gd name="T33" fmla="*/ 358 h 576"/>
                <a:gd name="T34" fmla="*/ 226 w 238"/>
                <a:gd name="T35" fmla="*/ 50 h 576"/>
                <a:gd name="T36" fmla="*/ 226 w 238"/>
                <a:gd name="T37" fmla="*/ 50 h 576"/>
                <a:gd name="T38" fmla="*/ 238 w 238"/>
                <a:gd name="T39" fmla="*/ 18 h 576"/>
                <a:gd name="T40" fmla="*/ 202 w 238"/>
                <a:gd name="T4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8" h="576">
                  <a:moveTo>
                    <a:pt x="202" y="0"/>
                  </a:moveTo>
                  <a:lnTo>
                    <a:pt x="220" y="30"/>
                  </a:lnTo>
                  <a:lnTo>
                    <a:pt x="214" y="32"/>
                  </a:lnTo>
                  <a:lnTo>
                    <a:pt x="158" y="54"/>
                  </a:lnTo>
                  <a:lnTo>
                    <a:pt x="158" y="54"/>
                  </a:lnTo>
                  <a:lnTo>
                    <a:pt x="0" y="462"/>
                  </a:lnTo>
                  <a:lnTo>
                    <a:pt x="0" y="462"/>
                  </a:lnTo>
                  <a:lnTo>
                    <a:pt x="2" y="516"/>
                  </a:lnTo>
                  <a:lnTo>
                    <a:pt x="6" y="556"/>
                  </a:lnTo>
                  <a:lnTo>
                    <a:pt x="8" y="568"/>
                  </a:lnTo>
                  <a:lnTo>
                    <a:pt x="10" y="576"/>
                  </a:lnTo>
                  <a:lnTo>
                    <a:pt x="10" y="576"/>
                  </a:lnTo>
                  <a:lnTo>
                    <a:pt x="10" y="576"/>
                  </a:lnTo>
                  <a:lnTo>
                    <a:pt x="10" y="576"/>
                  </a:lnTo>
                  <a:lnTo>
                    <a:pt x="18" y="558"/>
                  </a:lnTo>
                  <a:lnTo>
                    <a:pt x="40" y="510"/>
                  </a:lnTo>
                  <a:lnTo>
                    <a:pt x="102" y="358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38" y="18"/>
                  </a:lnTo>
                  <a:lnTo>
                    <a:pt x="2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76"/>
            <p:cNvSpPr>
              <a:spLocks/>
            </p:cNvSpPr>
            <p:nvPr/>
          </p:nvSpPr>
          <p:spPr bwMode="auto">
            <a:xfrm>
              <a:off x="7823200" y="8540750"/>
              <a:ext cx="377825" cy="914400"/>
            </a:xfrm>
            <a:custGeom>
              <a:avLst/>
              <a:gdLst>
                <a:gd name="T0" fmla="*/ 202 w 238"/>
                <a:gd name="T1" fmla="*/ 0 h 576"/>
                <a:gd name="T2" fmla="*/ 220 w 238"/>
                <a:gd name="T3" fmla="*/ 30 h 576"/>
                <a:gd name="T4" fmla="*/ 214 w 238"/>
                <a:gd name="T5" fmla="*/ 32 h 576"/>
                <a:gd name="T6" fmla="*/ 158 w 238"/>
                <a:gd name="T7" fmla="*/ 54 h 576"/>
                <a:gd name="T8" fmla="*/ 158 w 238"/>
                <a:gd name="T9" fmla="*/ 54 h 576"/>
                <a:gd name="T10" fmla="*/ 0 w 238"/>
                <a:gd name="T11" fmla="*/ 462 h 576"/>
                <a:gd name="T12" fmla="*/ 0 w 238"/>
                <a:gd name="T13" fmla="*/ 462 h 576"/>
                <a:gd name="T14" fmla="*/ 2 w 238"/>
                <a:gd name="T15" fmla="*/ 516 h 576"/>
                <a:gd name="T16" fmla="*/ 6 w 238"/>
                <a:gd name="T17" fmla="*/ 556 h 576"/>
                <a:gd name="T18" fmla="*/ 8 w 238"/>
                <a:gd name="T19" fmla="*/ 568 h 576"/>
                <a:gd name="T20" fmla="*/ 10 w 238"/>
                <a:gd name="T21" fmla="*/ 576 h 576"/>
                <a:gd name="T22" fmla="*/ 10 w 238"/>
                <a:gd name="T23" fmla="*/ 576 h 576"/>
                <a:gd name="T24" fmla="*/ 10 w 238"/>
                <a:gd name="T25" fmla="*/ 576 h 576"/>
                <a:gd name="T26" fmla="*/ 10 w 238"/>
                <a:gd name="T27" fmla="*/ 576 h 576"/>
                <a:gd name="T28" fmla="*/ 18 w 238"/>
                <a:gd name="T29" fmla="*/ 558 h 576"/>
                <a:gd name="T30" fmla="*/ 40 w 238"/>
                <a:gd name="T31" fmla="*/ 510 h 576"/>
                <a:gd name="T32" fmla="*/ 102 w 238"/>
                <a:gd name="T33" fmla="*/ 358 h 576"/>
                <a:gd name="T34" fmla="*/ 226 w 238"/>
                <a:gd name="T35" fmla="*/ 50 h 576"/>
                <a:gd name="T36" fmla="*/ 226 w 238"/>
                <a:gd name="T37" fmla="*/ 50 h 576"/>
                <a:gd name="T38" fmla="*/ 238 w 238"/>
                <a:gd name="T39" fmla="*/ 18 h 576"/>
                <a:gd name="T40" fmla="*/ 202 w 238"/>
                <a:gd name="T4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8" h="576">
                  <a:moveTo>
                    <a:pt x="202" y="0"/>
                  </a:moveTo>
                  <a:lnTo>
                    <a:pt x="220" y="30"/>
                  </a:lnTo>
                  <a:lnTo>
                    <a:pt x="214" y="32"/>
                  </a:lnTo>
                  <a:lnTo>
                    <a:pt x="158" y="54"/>
                  </a:lnTo>
                  <a:lnTo>
                    <a:pt x="158" y="54"/>
                  </a:lnTo>
                  <a:lnTo>
                    <a:pt x="0" y="462"/>
                  </a:lnTo>
                  <a:lnTo>
                    <a:pt x="0" y="462"/>
                  </a:lnTo>
                  <a:lnTo>
                    <a:pt x="2" y="516"/>
                  </a:lnTo>
                  <a:lnTo>
                    <a:pt x="6" y="556"/>
                  </a:lnTo>
                  <a:lnTo>
                    <a:pt x="8" y="568"/>
                  </a:lnTo>
                  <a:lnTo>
                    <a:pt x="10" y="576"/>
                  </a:lnTo>
                  <a:lnTo>
                    <a:pt x="10" y="576"/>
                  </a:lnTo>
                  <a:lnTo>
                    <a:pt x="10" y="576"/>
                  </a:lnTo>
                  <a:lnTo>
                    <a:pt x="10" y="576"/>
                  </a:lnTo>
                  <a:lnTo>
                    <a:pt x="18" y="558"/>
                  </a:lnTo>
                  <a:lnTo>
                    <a:pt x="40" y="510"/>
                  </a:lnTo>
                  <a:lnTo>
                    <a:pt x="102" y="358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38" y="18"/>
                  </a:lnTo>
                  <a:lnTo>
                    <a:pt x="20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6" name="Freeform 77"/>
            <p:cNvSpPr>
              <a:spLocks/>
            </p:cNvSpPr>
            <p:nvPr/>
          </p:nvSpPr>
          <p:spPr bwMode="auto">
            <a:xfrm>
              <a:off x="7258050" y="8493125"/>
              <a:ext cx="914400" cy="415925"/>
            </a:xfrm>
            <a:custGeom>
              <a:avLst/>
              <a:gdLst>
                <a:gd name="T0" fmla="*/ 542 w 576"/>
                <a:gd name="T1" fmla="*/ 0 h 262"/>
                <a:gd name="T2" fmla="*/ 512 w 576"/>
                <a:gd name="T3" fmla="*/ 14 h 262"/>
                <a:gd name="T4" fmla="*/ 88 w 576"/>
                <a:gd name="T5" fmla="*/ 198 h 262"/>
                <a:gd name="T6" fmla="*/ 0 w 576"/>
                <a:gd name="T7" fmla="*/ 262 h 262"/>
                <a:gd name="T8" fmla="*/ 110 w 576"/>
                <a:gd name="T9" fmla="*/ 256 h 262"/>
                <a:gd name="T10" fmla="*/ 514 w 576"/>
                <a:gd name="T11" fmla="*/ 84 h 262"/>
                <a:gd name="T12" fmla="*/ 570 w 576"/>
                <a:gd name="T13" fmla="*/ 62 h 262"/>
                <a:gd name="T14" fmla="*/ 576 w 576"/>
                <a:gd name="T15" fmla="*/ 60 h 262"/>
                <a:gd name="T16" fmla="*/ 558 w 576"/>
                <a:gd name="T17" fmla="*/ 30 h 262"/>
                <a:gd name="T18" fmla="*/ 542 w 576"/>
                <a:gd name="T1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" h="262">
                  <a:moveTo>
                    <a:pt x="542" y="0"/>
                  </a:moveTo>
                  <a:lnTo>
                    <a:pt x="512" y="14"/>
                  </a:lnTo>
                  <a:lnTo>
                    <a:pt x="88" y="198"/>
                  </a:lnTo>
                  <a:lnTo>
                    <a:pt x="0" y="262"/>
                  </a:lnTo>
                  <a:lnTo>
                    <a:pt x="110" y="256"/>
                  </a:lnTo>
                  <a:lnTo>
                    <a:pt x="514" y="84"/>
                  </a:lnTo>
                  <a:lnTo>
                    <a:pt x="570" y="62"/>
                  </a:lnTo>
                  <a:lnTo>
                    <a:pt x="576" y="60"/>
                  </a:lnTo>
                  <a:lnTo>
                    <a:pt x="558" y="30"/>
                  </a:lnTo>
                  <a:lnTo>
                    <a:pt x="5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7" name="Freeform 78"/>
            <p:cNvSpPr>
              <a:spLocks/>
            </p:cNvSpPr>
            <p:nvPr/>
          </p:nvSpPr>
          <p:spPr bwMode="auto">
            <a:xfrm>
              <a:off x="7258050" y="8493125"/>
              <a:ext cx="914400" cy="415925"/>
            </a:xfrm>
            <a:custGeom>
              <a:avLst/>
              <a:gdLst>
                <a:gd name="T0" fmla="*/ 542 w 576"/>
                <a:gd name="T1" fmla="*/ 0 h 262"/>
                <a:gd name="T2" fmla="*/ 512 w 576"/>
                <a:gd name="T3" fmla="*/ 14 h 262"/>
                <a:gd name="T4" fmla="*/ 88 w 576"/>
                <a:gd name="T5" fmla="*/ 198 h 262"/>
                <a:gd name="T6" fmla="*/ 0 w 576"/>
                <a:gd name="T7" fmla="*/ 262 h 262"/>
                <a:gd name="T8" fmla="*/ 110 w 576"/>
                <a:gd name="T9" fmla="*/ 256 h 262"/>
                <a:gd name="T10" fmla="*/ 514 w 576"/>
                <a:gd name="T11" fmla="*/ 84 h 262"/>
                <a:gd name="T12" fmla="*/ 570 w 576"/>
                <a:gd name="T13" fmla="*/ 62 h 262"/>
                <a:gd name="T14" fmla="*/ 576 w 576"/>
                <a:gd name="T15" fmla="*/ 60 h 262"/>
                <a:gd name="T16" fmla="*/ 558 w 576"/>
                <a:gd name="T17" fmla="*/ 30 h 262"/>
                <a:gd name="T18" fmla="*/ 542 w 576"/>
                <a:gd name="T1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" h="262">
                  <a:moveTo>
                    <a:pt x="542" y="0"/>
                  </a:moveTo>
                  <a:lnTo>
                    <a:pt x="512" y="14"/>
                  </a:lnTo>
                  <a:lnTo>
                    <a:pt x="88" y="198"/>
                  </a:lnTo>
                  <a:lnTo>
                    <a:pt x="0" y="262"/>
                  </a:lnTo>
                  <a:lnTo>
                    <a:pt x="110" y="256"/>
                  </a:lnTo>
                  <a:lnTo>
                    <a:pt x="514" y="84"/>
                  </a:lnTo>
                  <a:lnTo>
                    <a:pt x="570" y="62"/>
                  </a:lnTo>
                  <a:lnTo>
                    <a:pt x="576" y="60"/>
                  </a:lnTo>
                  <a:lnTo>
                    <a:pt x="558" y="30"/>
                  </a:lnTo>
                  <a:lnTo>
                    <a:pt x="54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79"/>
            <p:cNvSpPr>
              <a:spLocks/>
            </p:cNvSpPr>
            <p:nvPr/>
          </p:nvSpPr>
          <p:spPr bwMode="auto">
            <a:xfrm>
              <a:off x="8261350" y="8312150"/>
              <a:ext cx="117475" cy="127000"/>
            </a:xfrm>
            <a:custGeom>
              <a:avLst/>
              <a:gdLst>
                <a:gd name="T0" fmla="*/ 58 w 74"/>
                <a:gd name="T1" fmla="*/ 0 h 80"/>
                <a:gd name="T2" fmla="*/ 58 w 74"/>
                <a:gd name="T3" fmla="*/ 0 h 80"/>
                <a:gd name="T4" fmla="*/ 52 w 74"/>
                <a:gd name="T5" fmla="*/ 2 h 80"/>
                <a:gd name="T6" fmla="*/ 46 w 74"/>
                <a:gd name="T7" fmla="*/ 6 h 80"/>
                <a:gd name="T8" fmla="*/ 16 w 74"/>
                <a:gd name="T9" fmla="*/ 40 h 80"/>
                <a:gd name="T10" fmla="*/ 4 w 74"/>
                <a:gd name="T11" fmla="*/ 52 h 80"/>
                <a:gd name="T12" fmla="*/ 4 w 74"/>
                <a:gd name="T13" fmla="*/ 52 h 80"/>
                <a:gd name="T14" fmla="*/ 0 w 74"/>
                <a:gd name="T15" fmla="*/ 58 h 80"/>
                <a:gd name="T16" fmla="*/ 0 w 74"/>
                <a:gd name="T17" fmla="*/ 64 h 80"/>
                <a:gd name="T18" fmla="*/ 2 w 74"/>
                <a:gd name="T19" fmla="*/ 70 h 80"/>
                <a:gd name="T20" fmla="*/ 4 w 74"/>
                <a:gd name="T21" fmla="*/ 76 h 80"/>
                <a:gd name="T22" fmla="*/ 4 w 74"/>
                <a:gd name="T23" fmla="*/ 76 h 80"/>
                <a:gd name="T24" fmla="*/ 10 w 74"/>
                <a:gd name="T25" fmla="*/ 78 h 80"/>
                <a:gd name="T26" fmla="*/ 16 w 74"/>
                <a:gd name="T27" fmla="*/ 80 h 80"/>
                <a:gd name="T28" fmla="*/ 16 w 74"/>
                <a:gd name="T29" fmla="*/ 80 h 80"/>
                <a:gd name="T30" fmla="*/ 22 w 74"/>
                <a:gd name="T31" fmla="*/ 78 h 80"/>
                <a:gd name="T32" fmla="*/ 28 w 74"/>
                <a:gd name="T33" fmla="*/ 74 h 80"/>
                <a:gd name="T34" fmla="*/ 38 w 74"/>
                <a:gd name="T35" fmla="*/ 62 h 80"/>
                <a:gd name="T36" fmla="*/ 70 w 74"/>
                <a:gd name="T37" fmla="*/ 28 h 80"/>
                <a:gd name="T38" fmla="*/ 70 w 74"/>
                <a:gd name="T39" fmla="*/ 28 h 80"/>
                <a:gd name="T40" fmla="*/ 72 w 74"/>
                <a:gd name="T41" fmla="*/ 22 h 80"/>
                <a:gd name="T42" fmla="*/ 74 w 74"/>
                <a:gd name="T43" fmla="*/ 16 h 80"/>
                <a:gd name="T44" fmla="*/ 72 w 74"/>
                <a:gd name="T45" fmla="*/ 10 h 80"/>
                <a:gd name="T46" fmla="*/ 68 w 74"/>
                <a:gd name="T47" fmla="*/ 4 h 80"/>
                <a:gd name="T48" fmla="*/ 68 w 74"/>
                <a:gd name="T49" fmla="*/ 4 h 80"/>
                <a:gd name="T50" fmla="*/ 64 w 74"/>
                <a:gd name="T51" fmla="*/ 2 h 80"/>
                <a:gd name="T52" fmla="*/ 58 w 74"/>
                <a:gd name="T5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80">
                  <a:moveTo>
                    <a:pt x="58" y="0"/>
                  </a:moveTo>
                  <a:lnTo>
                    <a:pt x="58" y="0"/>
                  </a:lnTo>
                  <a:lnTo>
                    <a:pt x="52" y="2"/>
                  </a:lnTo>
                  <a:lnTo>
                    <a:pt x="46" y="6"/>
                  </a:lnTo>
                  <a:lnTo>
                    <a:pt x="16" y="4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2" y="70"/>
                  </a:lnTo>
                  <a:lnTo>
                    <a:pt x="4" y="76"/>
                  </a:lnTo>
                  <a:lnTo>
                    <a:pt x="4" y="76"/>
                  </a:lnTo>
                  <a:lnTo>
                    <a:pt x="10" y="78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22" y="78"/>
                  </a:lnTo>
                  <a:lnTo>
                    <a:pt x="28" y="74"/>
                  </a:lnTo>
                  <a:lnTo>
                    <a:pt x="38" y="62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72" y="22"/>
                  </a:lnTo>
                  <a:lnTo>
                    <a:pt x="74" y="16"/>
                  </a:lnTo>
                  <a:lnTo>
                    <a:pt x="72" y="10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80"/>
            <p:cNvSpPr>
              <a:spLocks/>
            </p:cNvSpPr>
            <p:nvPr/>
          </p:nvSpPr>
          <p:spPr bwMode="auto">
            <a:xfrm>
              <a:off x="8261350" y="8312150"/>
              <a:ext cx="117475" cy="127000"/>
            </a:xfrm>
            <a:custGeom>
              <a:avLst/>
              <a:gdLst>
                <a:gd name="T0" fmla="*/ 58 w 74"/>
                <a:gd name="T1" fmla="*/ 0 h 80"/>
                <a:gd name="T2" fmla="*/ 58 w 74"/>
                <a:gd name="T3" fmla="*/ 0 h 80"/>
                <a:gd name="T4" fmla="*/ 52 w 74"/>
                <a:gd name="T5" fmla="*/ 2 h 80"/>
                <a:gd name="T6" fmla="*/ 46 w 74"/>
                <a:gd name="T7" fmla="*/ 6 h 80"/>
                <a:gd name="T8" fmla="*/ 16 w 74"/>
                <a:gd name="T9" fmla="*/ 40 h 80"/>
                <a:gd name="T10" fmla="*/ 4 w 74"/>
                <a:gd name="T11" fmla="*/ 52 h 80"/>
                <a:gd name="T12" fmla="*/ 4 w 74"/>
                <a:gd name="T13" fmla="*/ 52 h 80"/>
                <a:gd name="T14" fmla="*/ 0 w 74"/>
                <a:gd name="T15" fmla="*/ 58 h 80"/>
                <a:gd name="T16" fmla="*/ 0 w 74"/>
                <a:gd name="T17" fmla="*/ 64 h 80"/>
                <a:gd name="T18" fmla="*/ 2 w 74"/>
                <a:gd name="T19" fmla="*/ 70 h 80"/>
                <a:gd name="T20" fmla="*/ 4 w 74"/>
                <a:gd name="T21" fmla="*/ 76 h 80"/>
                <a:gd name="T22" fmla="*/ 4 w 74"/>
                <a:gd name="T23" fmla="*/ 76 h 80"/>
                <a:gd name="T24" fmla="*/ 10 w 74"/>
                <a:gd name="T25" fmla="*/ 78 h 80"/>
                <a:gd name="T26" fmla="*/ 16 w 74"/>
                <a:gd name="T27" fmla="*/ 80 h 80"/>
                <a:gd name="T28" fmla="*/ 16 w 74"/>
                <a:gd name="T29" fmla="*/ 80 h 80"/>
                <a:gd name="T30" fmla="*/ 22 w 74"/>
                <a:gd name="T31" fmla="*/ 78 h 80"/>
                <a:gd name="T32" fmla="*/ 28 w 74"/>
                <a:gd name="T33" fmla="*/ 74 h 80"/>
                <a:gd name="T34" fmla="*/ 38 w 74"/>
                <a:gd name="T35" fmla="*/ 62 h 80"/>
                <a:gd name="T36" fmla="*/ 70 w 74"/>
                <a:gd name="T37" fmla="*/ 28 h 80"/>
                <a:gd name="T38" fmla="*/ 70 w 74"/>
                <a:gd name="T39" fmla="*/ 28 h 80"/>
                <a:gd name="T40" fmla="*/ 72 w 74"/>
                <a:gd name="T41" fmla="*/ 22 h 80"/>
                <a:gd name="T42" fmla="*/ 74 w 74"/>
                <a:gd name="T43" fmla="*/ 16 h 80"/>
                <a:gd name="T44" fmla="*/ 72 w 74"/>
                <a:gd name="T45" fmla="*/ 10 h 80"/>
                <a:gd name="T46" fmla="*/ 68 w 74"/>
                <a:gd name="T47" fmla="*/ 4 h 80"/>
                <a:gd name="T48" fmla="*/ 68 w 74"/>
                <a:gd name="T49" fmla="*/ 4 h 80"/>
                <a:gd name="T50" fmla="*/ 64 w 74"/>
                <a:gd name="T51" fmla="*/ 2 h 80"/>
                <a:gd name="T52" fmla="*/ 58 w 74"/>
                <a:gd name="T5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80">
                  <a:moveTo>
                    <a:pt x="58" y="0"/>
                  </a:moveTo>
                  <a:lnTo>
                    <a:pt x="58" y="0"/>
                  </a:lnTo>
                  <a:lnTo>
                    <a:pt x="52" y="2"/>
                  </a:lnTo>
                  <a:lnTo>
                    <a:pt x="46" y="6"/>
                  </a:lnTo>
                  <a:lnTo>
                    <a:pt x="16" y="4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2" y="70"/>
                  </a:lnTo>
                  <a:lnTo>
                    <a:pt x="4" y="76"/>
                  </a:lnTo>
                  <a:lnTo>
                    <a:pt x="4" y="76"/>
                  </a:lnTo>
                  <a:lnTo>
                    <a:pt x="10" y="78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22" y="78"/>
                  </a:lnTo>
                  <a:lnTo>
                    <a:pt x="28" y="74"/>
                  </a:lnTo>
                  <a:lnTo>
                    <a:pt x="38" y="62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72" y="22"/>
                  </a:lnTo>
                  <a:lnTo>
                    <a:pt x="74" y="16"/>
                  </a:lnTo>
                  <a:lnTo>
                    <a:pt x="72" y="10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2"/>
                  </a:lnTo>
                  <a:lnTo>
                    <a:pt x="5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81"/>
            <p:cNvSpPr>
              <a:spLocks/>
            </p:cNvSpPr>
            <p:nvPr/>
          </p:nvSpPr>
          <p:spPr bwMode="auto">
            <a:xfrm>
              <a:off x="17065625" y="6534150"/>
              <a:ext cx="273050" cy="276225"/>
            </a:xfrm>
            <a:custGeom>
              <a:avLst/>
              <a:gdLst>
                <a:gd name="T0" fmla="*/ 86 w 172"/>
                <a:gd name="T1" fmla="*/ 0 h 174"/>
                <a:gd name="T2" fmla="*/ 86 w 172"/>
                <a:gd name="T3" fmla="*/ 0 h 174"/>
                <a:gd name="T4" fmla="*/ 68 w 172"/>
                <a:gd name="T5" fmla="*/ 2 h 174"/>
                <a:gd name="T6" fmla="*/ 52 w 172"/>
                <a:gd name="T7" fmla="*/ 8 h 174"/>
                <a:gd name="T8" fmla="*/ 36 w 172"/>
                <a:gd name="T9" fmla="*/ 16 h 174"/>
                <a:gd name="T10" fmla="*/ 22 w 172"/>
                <a:gd name="T11" fmla="*/ 30 h 174"/>
                <a:gd name="T12" fmla="*/ 22 w 172"/>
                <a:gd name="T13" fmla="*/ 30 h 174"/>
                <a:gd name="T14" fmla="*/ 14 w 172"/>
                <a:gd name="T15" fmla="*/ 38 h 174"/>
                <a:gd name="T16" fmla="*/ 10 w 172"/>
                <a:gd name="T17" fmla="*/ 46 h 174"/>
                <a:gd name="T18" fmla="*/ 6 w 172"/>
                <a:gd name="T19" fmla="*/ 56 h 174"/>
                <a:gd name="T20" fmla="*/ 2 w 172"/>
                <a:gd name="T21" fmla="*/ 66 h 174"/>
                <a:gd name="T22" fmla="*/ 0 w 172"/>
                <a:gd name="T23" fmla="*/ 84 h 174"/>
                <a:gd name="T24" fmla="*/ 0 w 172"/>
                <a:gd name="T25" fmla="*/ 104 h 174"/>
                <a:gd name="T26" fmla="*/ 30 w 172"/>
                <a:gd name="T27" fmla="*/ 92 h 174"/>
                <a:gd name="T28" fmla="*/ 46 w 172"/>
                <a:gd name="T29" fmla="*/ 120 h 174"/>
                <a:gd name="T30" fmla="*/ 84 w 172"/>
                <a:gd name="T31" fmla="*/ 140 h 174"/>
                <a:gd name="T32" fmla="*/ 84 w 172"/>
                <a:gd name="T33" fmla="*/ 140 h 174"/>
                <a:gd name="T34" fmla="*/ 70 w 172"/>
                <a:gd name="T35" fmla="*/ 172 h 174"/>
                <a:gd name="T36" fmla="*/ 70 w 172"/>
                <a:gd name="T37" fmla="*/ 172 h 174"/>
                <a:gd name="T38" fmla="*/ 86 w 172"/>
                <a:gd name="T39" fmla="*/ 174 h 174"/>
                <a:gd name="T40" fmla="*/ 86 w 172"/>
                <a:gd name="T41" fmla="*/ 174 h 174"/>
                <a:gd name="T42" fmla="*/ 104 w 172"/>
                <a:gd name="T43" fmla="*/ 172 h 174"/>
                <a:gd name="T44" fmla="*/ 120 w 172"/>
                <a:gd name="T45" fmla="*/ 166 h 174"/>
                <a:gd name="T46" fmla="*/ 136 w 172"/>
                <a:gd name="T47" fmla="*/ 158 h 174"/>
                <a:gd name="T48" fmla="*/ 150 w 172"/>
                <a:gd name="T49" fmla="*/ 146 h 174"/>
                <a:gd name="T50" fmla="*/ 150 w 172"/>
                <a:gd name="T51" fmla="*/ 146 h 174"/>
                <a:gd name="T52" fmla="*/ 158 w 172"/>
                <a:gd name="T53" fmla="*/ 134 h 174"/>
                <a:gd name="T54" fmla="*/ 166 w 172"/>
                <a:gd name="T55" fmla="*/ 120 h 174"/>
                <a:gd name="T56" fmla="*/ 170 w 172"/>
                <a:gd name="T57" fmla="*/ 108 h 174"/>
                <a:gd name="T58" fmla="*/ 172 w 172"/>
                <a:gd name="T59" fmla="*/ 94 h 174"/>
                <a:gd name="T60" fmla="*/ 172 w 172"/>
                <a:gd name="T61" fmla="*/ 80 h 174"/>
                <a:gd name="T62" fmla="*/ 170 w 172"/>
                <a:gd name="T63" fmla="*/ 66 h 174"/>
                <a:gd name="T64" fmla="*/ 164 w 172"/>
                <a:gd name="T65" fmla="*/ 52 h 174"/>
                <a:gd name="T66" fmla="*/ 158 w 172"/>
                <a:gd name="T67" fmla="*/ 40 h 174"/>
                <a:gd name="T68" fmla="*/ 148 w 172"/>
                <a:gd name="T69" fmla="*/ 52 h 174"/>
                <a:gd name="T70" fmla="*/ 148 w 172"/>
                <a:gd name="T71" fmla="*/ 52 h 174"/>
                <a:gd name="T72" fmla="*/ 142 w 172"/>
                <a:gd name="T73" fmla="*/ 56 h 174"/>
                <a:gd name="T74" fmla="*/ 136 w 172"/>
                <a:gd name="T75" fmla="*/ 56 h 174"/>
                <a:gd name="T76" fmla="*/ 136 w 172"/>
                <a:gd name="T77" fmla="*/ 56 h 174"/>
                <a:gd name="T78" fmla="*/ 130 w 172"/>
                <a:gd name="T79" fmla="*/ 56 h 174"/>
                <a:gd name="T80" fmla="*/ 126 w 172"/>
                <a:gd name="T81" fmla="*/ 52 h 174"/>
                <a:gd name="T82" fmla="*/ 126 w 172"/>
                <a:gd name="T83" fmla="*/ 52 h 174"/>
                <a:gd name="T84" fmla="*/ 122 w 172"/>
                <a:gd name="T85" fmla="*/ 48 h 174"/>
                <a:gd name="T86" fmla="*/ 120 w 172"/>
                <a:gd name="T87" fmla="*/ 42 h 174"/>
                <a:gd name="T88" fmla="*/ 122 w 172"/>
                <a:gd name="T89" fmla="*/ 36 h 174"/>
                <a:gd name="T90" fmla="*/ 124 w 172"/>
                <a:gd name="T91" fmla="*/ 30 h 174"/>
                <a:gd name="T92" fmla="*/ 136 w 172"/>
                <a:gd name="T93" fmla="*/ 18 h 174"/>
                <a:gd name="T94" fmla="*/ 136 w 172"/>
                <a:gd name="T95" fmla="*/ 18 h 174"/>
                <a:gd name="T96" fmla="*/ 124 w 172"/>
                <a:gd name="T97" fmla="*/ 10 h 174"/>
                <a:gd name="T98" fmla="*/ 112 w 172"/>
                <a:gd name="T99" fmla="*/ 4 h 174"/>
                <a:gd name="T100" fmla="*/ 98 w 172"/>
                <a:gd name="T101" fmla="*/ 2 h 174"/>
                <a:gd name="T102" fmla="*/ 86 w 172"/>
                <a:gd name="T10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2" h="174">
                  <a:moveTo>
                    <a:pt x="86" y="0"/>
                  </a:moveTo>
                  <a:lnTo>
                    <a:pt x="86" y="0"/>
                  </a:lnTo>
                  <a:lnTo>
                    <a:pt x="68" y="2"/>
                  </a:lnTo>
                  <a:lnTo>
                    <a:pt x="52" y="8"/>
                  </a:lnTo>
                  <a:lnTo>
                    <a:pt x="36" y="16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4" y="38"/>
                  </a:lnTo>
                  <a:lnTo>
                    <a:pt x="10" y="46"/>
                  </a:lnTo>
                  <a:lnTo>
                    <a:pt x="6" y="56"/>
                  </a:lnTo>
                  <a:lnTo>
                    <a:pt x="2" y="66"/>
                  </a:lnTo>
                  <a:lnTo>
                    <a:pt x="0" y="84"/>
                  </a:lnTo>
                  <a:lnTo>
                    <a:pt x="0" y="104"/>
                  </a:lnTo>
                  <a:lnTo>
                    <a:pt x="30" y="92"/>
                  </a:lnTo>
                  <a:lnTo>
                    <a:pt x="46" y="120"/>
                  </a:lnTo>
                  <a:lnTo>
                    <a:pt x="84" y="140"/>
                  </a:lnTo>
                  <a:lnTo>
                    <a:pt x="84" y="140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86" y="174"/>
                  </a:lnTo>
                  <a:lnTo>
                    <a:pt x="86" y="174"/>
                  </a:lnTo>
                  <a:lnTo>
                    <a:pt x="104" y="172"/>
                  </a:lnTo>
                  <a:lnTo>
                    <a:pt x="120" y="166"/>
                  </a:lnTo>
                  <a:lnTo>
                    <a:pt x="136" y="158"/>
                  </a:lnTo>
                  <a:lnTo>
                    <a:pt x="150" y="146"/>
                  </a:lnTo>
                  <a:lnTo>
                    <a:pt x="150" y="146"/>
                  </a:lnTo>
                  <a:lnTo>
                    <a:pt x="158" y="134"/>
                  </a:lnTo>
                  <a:lnTo>
                    <a:pt x="166" y="120"/>
                  </a:lnTo>
                  <a:lnTo>
                    <a:pt x="170" y="108"/>
                  </a:lnTo>
                  <a:lnTo>
                    <a:pt x="172" y="94"/>
                  </a:lnTo>
                  <a:lnTo>
                    <a:pt x="172" y="80"/>
                  </a:lnTo>
                  <a:lnTo>
                    <a:pt x="170" y="66"/>
                  </a:lnTo>
                  <a:lnTo>
                    <a:pt x="164" y="52"/>
                  </a:lnTo>
                  <a:lnTo>
                    <a:pt x="158" y="40"/>
                  </a:lnTo>
                  <a:lnTo>
                    <a:pt x="148" y="52"/>
                  </a:lnTo>
                  <a:lnTo>
                    <a:pt x="148" y="52"/>
                  </a:lnTo>
                  <a:lnTo>
                    <a:pt x="142" y="56"/>
                  </a:lnTo>
                  <a:lnTo>
                    <a:pt x="136" y="56"/>
                  </a:lnTo>
                  <a:lnTo>
                    <a:pt x="136" y="56"/>
                  </a:lnTo>
                  <a:lnTo>
                    <a:pt x="130" y="56"/>
                  </a:lnTo>
                  <a:lnTo>
                    <a:pt x="126" y="52"/>
                  </a:lnTo>
                  <a:lnTo>
                    <a:pt x="126" y="52"/>
                  </a:lnTo>
                  <a:lnTo>
                    <a:pt x="122" y="48"/>
                  </a:lnTo>
                  <a:lnTo>
                    <a:pt x="120" y="42"/>
                  </a:lnTo>
                  <a:lnTo>
                    <a:pt x="122" y="36"/>
                  </a:lnTo>
                  <a:lnTo>
                    <a:pt x="124" y="30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24" y="10"/>
                  </a:lnTo>
                  <a:lnTo>
                    <a:pt x="112" y="4"/>
                  </a:lnTo>
                  <a:lnTo>
                    <a:pt x="98" y="2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1" name="Freeform 82"/>
            <p:cNvSpPr>
              <a:spLocks/>
            </p:cNvSpPr>
            <p:nvPr/>
          </p:nvSpPr>
          <p:spPr bwMode="auto">
            <a:xfrm>
              <a:off x="17065625" y="6534150"/>
              <a:ext cx="273050" cy="276225"/>
            </a:xfrm>
            <a:custGeom>
              <a:avLst/>
              <a:gdLst>
                <a:gd name="T0" fmla="*/ 86 w 172"/>
                <a:gd name="T1" fmla="*/ 0 h 174"/>
                <a:gd name="T2" fmla="*/ 86 w 172"/>
                <a:gd name="T3" fmla="*/ 0 h 174"/>
                <a:gd name="T4" fmla="*/ 68 w 172"/>
                <a:gd name="T5" fmla="*/ 2 h 174"/>
                <a:gd name="T6" fmla="*/ 52 w 172"/>
                <a:gd name="T7" fmla="*/ 8 h 174"/>
                <a:gd name="T8" fmla="*/ 36 w 172"/>
                <a:gd name="T9" fmla="*/ 16 h 174"/>
                <a:gd name="T10" fmla="*/ 22 w 172"/>
                <a:gd name="T11" fmla="*/ 30 h 174"/>
                <a:gd name="T12" fmla="*/ 22 w 172"/>
                <a:gd name="T13" fmla="*/ 30 h 174"/>
                <a:gd name="T14" fmla="*/ 14 w 172"/>
                <a:gd name="T15" fmla="*/ 38 h 174"/>
                <a:gd name="T16" fmla="*/ 10 w 172"/>
                <a:gd name="T17" fmla="*/ 46 h 174"/>
                <a:gd name="T18" fmla="*/ 6 w 172"/>
                <a:gd name="T19" fmla="*/ 56 h 174"/>
                <a:gd name="T20" fmla="*/ 2 w 172"/>
                <a:gd name="T21" fmla="*/ 66 h 174"/>
                <a:gd name="T22" fmla="*/ 0 w 172"/>
                <a:gd name="T23" fmla="*/ 84 h 174"/>
                <a:gd name="T24" fmla="*/ 0 w 172"/>
                <a:gd name="T25" fmla="*/ 104 h 174"/>
                <a:gd name="T26" fmla="*/ 30 w 172"/>
                <a:gd name="T27" fmla="*/ 92 h 174"/>
                <a:gd name="T28" fmla="*/ 46 w 172"/>
                <a:gd name="T29" fmla="*/ 120 h 174"/>
                <a:gd name="T30" fmla="*/ 84 w 172"/>
                <a:gd name="T31" fmla="*/ 140 h 174"/>
                <a:gd name="T32" fmla="*/ 84 w 172"/>
                <a:gd name="T33" fmla="*/ 140 h 174"/>
                <a:gd name="T34" fmla="*/ 70 w 172"/>
                <a:gd name="T35" fmla="*/ 172 h 174"/>
                <a:gd name="T36" fmla="*/ 70 w 172"/>
                <a:gd name="T37" fmla="*/ 172 h 174"/>
                <a:gd name="T38" fmla="*/ 86 w 172"/>
                <a:gd name="T39" fmla="*/ 174 h 174"/>
                <a:gd name="T40" fmla="*/ 86 w 172"/>
                <a:gd name="T41" fmla="*/ 174 h 174"/>
                <a:gd name="T42" fmla="*/ 104 w 172"/>
                <a:gd name="T43" fmla="*/ 172 h 174"/>
                <a:gd name="T44" fmla="*/ 120 w 172"/>
                <a:gd name="T45" fmla="*/ 166 h 174"/>
                <a:gd name="T46" fmla="*/ 136 w 172"/>
                <a:gd name="T47" fmla="*/ 158 h 174"/>
                <a:gd name="T48" fmla="*/ 150 w 172"/>
                <a:gd name="T49" fmla="*/ 146 h 174"/>
                <a:gd name="T50" fmla="*/ 150 w 172"/>
                <a:gd name="T51" fmla="*/ 146 h 174"/>
                <a:gd name="T52" fmla="*/ 158 w 172"/>
                <a:gd name="T53" fmla="*/ 134 h 174"/>
                <a:gd name="T54" fmla="*/ 166 w 172"/>
                <a:gd name="T55" fmla="*/ 120 h 174"/>
                <a:gd name="T56" fmla="*/ 170 w 172"/>
                <a:gd name="T57" fmla="*/ 108 h 174"/>
                <a:gd name="T58" fmla="*/ 172 w 172"/>
                <a:gd name="T59" fmla="*/ 94 h 174"/>
                <a:gd name="T60" fmla="*/ 172 w 172"/>
                <a:gd name="T61" fmla="*/ 80 h 174"/>
                <a:gd name="T62" fmla="*/ 170 w 172"/>
                <a:gd name="T63" fmla="*/ 66 h 174"/>
                <a:gd name="T64" fmla="*/ 164 w 172"/>
                <a:gd name="T65" fmla="*/ 52 h 174"/>
                <a:gd name="T66" fmla="*/ 158 w 172"/>
                <a:gd name="T67" fmla="*/ 40 h 174"/>
                <a:gd name="T68" fmla="*/ 148 w 172"/>
                <a:gd name="T69" fmla="*/ 52 h 174"/>
                <a:gd name="T70" fmla="*/ 148 w 172"/>
                <a:gd name="T71" fmla="*/ 52 h 174"/>
                <a:gd name="T72" fmla="*/ 142 w 172"/>
                <a:gd name="T73" fmla="*/ 56 h 174"/>
                <a:gd name="T74" fmla="*/ 136 w 172"/>
                <a:gd name="T75" fmla="*/ 56 h 174"/>
                <a:gd name="T76" fmla="*/ 136 w 172"/>
                <a:gd name="T77" fmla="*/ 56 h 174"/>
                <a:gd name="T78" fmla="*/ 130 w 172"/>
                <a:gd name="T79" fmla="*/ 56 h 174"/>
                <a:gd name="T80" fmla="*/ 126 w 172"/>
                <a:gd name="T81" fmla="*/ 52 h 174"/>
                <a:gd name="T82" fmla="*/ 126 w 172"/>
                <a:gd name="T83" fmla="*/ 52 h 174"/>
                <a:gd name="T84" fmla="*/ 122 w 172"/>
                <a:gd name="T85" fmla="*/ 48 h 174"/>
                <a:gd name="T86" fmla="*/ 120 w 172"/>
                <a:gd name="T87" fmla="*/ 42 h 174"/>
                <a:gd name="T88" fmla="*/ 122 w 172"/>
                <a:gd name="T89" fmla="*/ 36 h 174"/>
                <a:gd name="T90" fmla="*/ 124 w 172"/>
                <a:gd name="T91" fmla="*/ 30 h 174"/>
                <a:gd name="T92" fmla="*/ 136 w 172"/>
                <a:gd name="T93" fmla="*/ 18 h 174"/>
                <a:gd name="T94" fmla="*/ 136 w 172"/>
                <a:gd name="T95" fmla="*/ 18 h 174"/>
                <a:gd name="T96" fmla="*/ 124 w 172"/>
                <a:gd name="T97" fmla="*/ 10 h 174"/>
                <a:gd name="T98" fmla="*/ 112 w 172"/>
                <a:gd name="T99" fmla="*/ 4 h 174"/>
                <a:gd name="T100" fmla="*/ 98 w 172"/>
                <a:gd name="T101" fmla="*/ 2 h 174"/>
                <a:gd name="T102" fmla="*/ 86 w 172"/>
                <a:gd name="T10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2" h="174">
                  <a:moveTo>
                    <a:pt x="86" y="0"/>
                  </a:moveTo>
                  <a:lnTo>
                    <a:pt x="86" y="0"/>
                  </a:lnTo>
                  <a:lnTo>
                    <a:pt x="68" y="2"/>
                  </a:lnTo>
                  <a:lnTo>
                    <a:pt x="52" y="8"/>
                  </a:lnTo>
                  <a:lnTo>
                    <a:pt x="36" y="16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4" y="38"/>
                  </a:lnTo>
                  <a:lnTo>
                    <a:pt x="10" y="46"/>
                  </a:lnTo>
                  <a:lnTo>
                    <a:pt x="6" y="56"/>
                  </a:lnTo>
                  <a:lnTo>
                    <a:pt x="2" y="66"/>
                  </a:lnTo>
                  <a:lnTo>
                    <a:pt x="0" y="84"/>
                  </a:lnTo>
                  <a:lnTo>
                    <a:pt x="0" y="104"/>
                  </a:lnTo>
                  <a:lnTo>
                    <a:pt x="30" y="92"/>
                  </a:lnTo>
                  <a:lnTo>
                    <a:pt x="46" y="120"/>
                  </a:lnTo>
                  <a:lnTo>
                    <a:pt x="84" y="140"/>
                  </a:lnTo>
                  <a:lnTo>
                    <a:pt x="84" y="140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86" y="174"/>
                  </a:lnTo>
                  <a:lnTo>
                    <a:pt x="86" y="174"/>
                  </a:lnTo>
                  <a:lnTo>
                    <a:pt x="104" y="172"/>
                  </a:lnTo>
                  <a:lnTo>
                    <a:pt x="120" y="166"/>
                  </a:lnTo>
                  <a:lnTo>
                    <a:pt x="136" y="158"/>
                  </a:lnTo>
                  <a:lnTo>
                    <a:pt x="150" y="146"/>
                  </a:lnTo>
                  <a:lnTo>
                    <a:pt x="150" y="146"/>
                  </a:lnTo>
                  <a:lnTo>
                    <a:pt x="158" y="134"/>
                  </a:lnTo>
                  <a:lnTo>
                    <a:pt x="166" y="120"/>
                  </a:lnTo>
                  <a:lnTo>
                    <a:pt x="170" y="108"/>
                  </a:lnTo>
                  <a:lnTo>
                    <a:pt x="172" y="94"/>
                  </a:lnTo>
                  <a:lnTo>
                    <a:pt x="172" y="80"/>
                  </a:lnTo>
                  <a:lnTo>
                    <a:pt x="170" y="66"/>
                  </a:lnTo>
                  <a:lnTo>
                    <a:pt x="164" y="52"/>
                  </a:lnTo>
                  <a:lnTo>
                    <a:pt x="158" y="40"/>
                  </a:lnTo>
                  <a:lnTo>
                    <a:pt x="148" y="52"/>
                  </a:lnTo>
                  <a:lnTo>
                    <a:pt x="148" y="52"/>
                  </a:lnTo>
                  <a:lnTo>
                    <a:pt x="142" y="56"/>
                  </a:lnTo>
                  <a:lnTo>
                    <a:pt x="136" y="56"/>
                  </a:lnTo>
                  <a:lnTo>
                    <a:pt x="136" y="56"/>
                  </a:lnTo>
                  <a:lnTo>
                    <a:pt x="130" y="56"/>
                  </a:lnTo>
                  <a:lnTo>
                    <a:pt x="126" y="52"/>
                  </a:lnTo>
                  <a:lnTo>
                    <a:pt x="126" y="52"/>
                  </a:lnTo>
                  <a:lnTo>
                    <a:pt x="122" y="48"/>
                  </a:lnTo>
                  <a:lnTo>
                    <a:pt x="120" y="42"/>
                  </a:lnTo>
                  <a:lnTo>
                    <a:pt x="122" y="36"/>
                  </a:lnTo>
                  <a:lnTo>
                    <a:pt x="124" y="30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24" y="10"/>
                  </a:lnTo>
                  <a:lnTo>
                    <a:pt x="112" y="4"/>
                  </a:lnTo>
                  <a:lnTo>
                    <a:pt x="98" y="2"/>
                  </a:lnTo>
                  <a:lnTo>
                    <a:pt x="8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2" name="Freeform 83"/>
            <p:cNvSpPr>
              <a:spLocks/>
            </p:cNvSpPr>
            <p:nvPr/>
          </p:nvSpPr>
          <p:spPr bwMode="auto">
            <a:xfrm>
              <a:off x="16821150" y="6724650"/>
              <a:ext cx="377825" cy="914400"/>
            </a:xfrm>
            <a:custGeom>
              <a:avLst/>
              <a:gdLst>
                <a:gd name="T0" fmla="*/ 200 w 238"/>
                <a:gd name="T1" fmla="*/ 0 h 576"/>
                <a:gd name="T2" fmla="*/ 218 w 238"/>
                <a:gd name="T3" fmla="*/ 30 h 576"/>
                <a:gd name="T4" fmla="*/ 212 w 238"/>
                <a:gd name="T5" fmla="*/ 32 h 576"/>
                <a:gd name="T6" fmla="*/ 158 w 238"/>
                <a:gd name="T7" fmla="*/ 56 h 576"/>
                <a:gd name="T8" fmla="*/ 158 w 238"/>
                <a:gd name="T9" fmla="*/ 56 h 576"/>
                <a:gd name="T10" fmla="*/ 0 w 238"/>
                <a:gd name="T11" fmla="*/ 464 h 576"/>
                <a:gd name="T12" fmla="*/ 0 w 238"/>
                <a:gd name="T13" fmla="*/ 464 h 576"/>
                <a:gd name="T14" fmla="*/ 2 w 238"/>
                <a:gd name="T15" fmla="*/ 518 h 576"/>
                <a:gd name="T16" fmla="*/ 4 w 238"/>
                <a:gd name="T17" fmla="*/ 556 h 576"/>
                <a:gd name="T18" fmla="*/ 6 w 238"/>
                <a:gd name="T19" fmla="*/ 570 h 576"/>
                <a:gd name="T20" fmla="*/ 8 w 238"/>
                <a:gd name="T21" fmla="*/ 576 h 576"/>
                <a:gd name="T22" fmla="*/ 8 w 238"/>
                <a:gd name="T23" fmla="*/ 576 h 576"/>
                <a:gd name="T24" fmla="*/ 8 w 238"/>
                <a:gd name="T25" fmla="*/ 576 h 576"/>
                <a:gd name="T26" fmla="*/ 8 w 238"/>
                <a:gd name="T27" fmla="*/ 576 h 576"/>
                <a:gd name="T28" fmla="*/ 18 w 238"/>
                <a:gd name="T29" fmla="*/ 560 h 576"/>
                <a:gd name="T30" fmla="*/ 38 w 238"/>
                <a:gd name="T31" fmla="*/ 512 h 576"/>
                <a:gd name="T32" fmla="*/ 102 w 238"/>
                <a:gd name="T33" fmla="*/ 358 h 576"/>
                <a:gd name="T34" fmla="*/ 224 w 238"/>
                <a:gd name="T35" fmla="*/ 52 h 576"/>
                <a:gd name="T36" fmla="*/ 224 w 238"/>
                <a:gd name="T37" fmla="*/ 52 h 576"/>
                <a:gd name="T38" fmla="*/ 238 w 238"/>
                <a:gd name="T39" fmla="*/ 20 h 576"/>
                <a:gd name="T40" fmla="*/ 200 w 238"/>
                <a:gd name="T4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8" h="576">
                  <a:moveTo>
                    <a:pt x="200" y="0"/>
                  </a:moveTo>
                  <a:lnTo>
                    <a:pt x="218" y="30"/>
                  </a:lnTo>
                  <a:lnTo>
                    <a:pt x="212" y="32"/>
                  </a:lnTo>
                  <a:lnTo>
                    <a:pt x="158" y="56"/>
                  </a:lnTo>
                  <a:lnTo>
                    <a:pt x="158" y="56"/>
                  </a:lnTo>
                  <a:lnTo>
                    <a:pt x="0" y="464"/>
                  </a:lnTo>
                  <a:lnTo>
                    <a:pt x="0" y="464"/>
                  </a:lnTo>
                  <a:lnTo>
                    <a:pt x="2" y="518"/>
                  </a:lnTo>
                  <a:lnTo>
                    <a:pt x="4" y="556"/>
                  </a:lnTo>
                  <a:lnTo>
                    <a:pt x="6" y="570"/>
                  </a:lnTo>
                  <a:lnTo>
                    <a:pt x="8" y="576"/>
                  </a:lnTo>
                  <a:lnTo>
                    <a:pt x="8" y="576"/>
                  </a:lnTo>
                  <a:lnTo>
                    <a:pt x="8" y="576"/>
                  </a:lnTo>
                  <a:lnTo>
                    <a:pt x="8" y="576"/>
                  </a:lnTo>
                  <a:lnTo>
                    <a:pt x="18" y="560"/>
                  </a:lnTo>
                  <a:lnTo>
                    <a:pt x="38" y="512"/>
                  </a:lnTo>
                  <a:lnTo>
                    <a:pt x="102" y="358"/>
                  </a:lnTo>
                  <a:lnTo>
                    <a:pt x="224" y="52"/>
                  </a:lnTo>
                  <a:lnTo>
                    <a:pt x="224" y="52"/>
                  </a:lnTo>
                  <a:lnTo>
                    <a:pt x="238" y="20"/>
                  </a:lnTo>
                  <a:lnTo>
                    <a:pt x="2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3" name="Freeform 84"/>
            <p:cNvSpPr>
              <a:spLocks/>
            </p:cNvSpPr>
            <p:nvPr/>
          </p:nvSpPr>
          <p:spPr bwMode="auto">
            <a:xfrm>
              <a:off x="16821150" y="6724650"/>
              <a:ext cx="377825" cy="914400"/>
            </a:xfrm>
            <a:custGeom>
              <a:avLst/>
              <a:gdLst>
                <a:gd name="T0" fmla="*/ 200 w 238"/>
                <a:gd name="T1" fmla="*/ 0 h 576"/>
                <a:gd name="T2" fmla="*/ 218 w 238"/>
                <a:gd name="T3" fmla="*/ 30 h 576"/>
                <a:gd name="T4" fmla="*/ 212 w 238"/>
                <a:gd name="T5" fmla="*/ 32 h 576"/>
                <a:gd name="T6" fmla="*/ 158 w 238"/>
                <a:gd name="T7" fmla="*/ 56 h 576"/>
                <a:gd name="T8" fmla="*/ 158 w 238"/>
                <a:gd name="T9" fmla="*/ 56 h 576"/>
                <a:gd name="T10" fmla="*/ 0 w 238"/>
                <a:gd name="T11" fmla="*/ 464 h 576"/>
                <a:gd name="T12" fmla="*/ 0 w 238"/>
                <a:gd name="T13" fmla="*/ 464 h 576"/>
                <a:gd name="T14" fmla="*/ 2 w 238"/>
                <a:gd name="T15" fmla="*/ 518 h 576"/>
                <a:gd name="T16" fmla="*/ 4 w 238"/>
                <a:gd name="T17" fmla="*/ 556 h 576"/>
                <a:gd name="T18" fmla="*/ 6 w 238"/>
                <a:gd name="T19" fmla="*/ 570 h 576"/>
                <a:gd name="T20" fmla="*/ 8 w 238"/>
                <a:gd name="T21" fmla="*/ 576 h 576"/>
                <a:gd name="T22" fmla="*/ 8 w 238"/>
                <a:gd name="T23" fmla="*/ 576 h 576"/>
                <a:gd name="T24" fmla="*/ 8 w 238"/>
                <a:gd name="T25" fmla="*/ 576 h 576"/>
                <a:gd name="T26" fmla="*/ 8 w 238"/>
                <a:gd name="T27" fmla="*/ 576 h 576"/>
                <a:gd name="T28" fmla="*/ 18 w 238"/>
                <a:gd name="T29" fmla="*/ 560 h 576"/>
                <a:gd name="T30" fmla="*/ 38 w 238"/>
                <a:gd name="T31" fmla="*/ 512 h 576"/>
                <a:gd name="T32" fmla="*/ 102 w 238"/>
                <a:gd name="T33" fmla="*/ 358 h 576"/>
                <a:gd name="T34" fmla="*/ 224 w 238"/>
                <a:gd name="T35" fmla="*/ 52 h 576"/>
                <a:gd name="T36" fmla="*/ 224 w 238"/>
                <a:gd name="T37" fmla="*/ 52 h 576"/>
                <a:gd name="T38" fmla="*/ 238 w 238"/>
                <a:gd name="T39" fmla="*/ 20 h 576"/>
                <a:gd name="T40" fmla="*/ 200 w 238"/>
                <a:gd name="T4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8" h="576">
                  <a:moveTo>
                    <a:pt x="200" y="0"/>
                  </a:moveTo>
                  <a:lnTo>
                    <a:pt x="218" y="30"/>
                  </a:lnTo>
                  <a:lnTo>
                    <a:pt x="212" y="32"/>
                  </a:lnTo>
                  <a:lnTo>
                    <a:pt x="158" y="56"/>
                  </a:lnTo>
                  <a:lnTo>
                    <a:pt x="158" y="56"/>
                  </a:lnTo>
                  <a:lnTo>
                    <a:pt x="0" y="464"/>
                  </a:lnTo>
                  <a:lnTo>
                    <a:pt x="0" y="464"/>
                  </a:lnTo>
                  <a:lnTo>
                    <a:pt x="2" y="518"/>
                  </a:lnTo>
                  <a:lnTo>
                    <a:pt x="4" y="556"/>
                  </a:lnTo>
                  <a:lnTo>
                    <a:pt x="6" y="570"/>
                  </a:lnTo>
                  <a:lnTo>
                    <a:pt x="8" y="576"/>
                  </a:lnTo>
                  <a:lnTo>
                    <a:pt x="8" y="576"/>
                  </a:lnTo>
                  <a:lnTo>
                    <a:pt x="8" y="576"/>
                  </a:lnTo>
                  <a:lnTo>
                    <a:pt x="8" y="576"/>
                  </a:lnTo>
                  <a:lnTo>
                    <a:pt x="18" y="560"/>
                  </a:lnTo>
                  <a:lnTo>
                    <a:pt x="38" y="512"/>
                  </a:lnTo>
                  <a:lnTo>
                    <a:pt x="102" y="358"/>
                  </a:lnTo>
                  <a:lnTo>
                    <a:pt x="224" y="52"/>
                  </a:lnTo>
                  <a:lnTo>
                    <a:pt x="224" y="52"/>
                  </a:lnTo>
                  <a:lnTo>
                    <a:pt x="238" y="20"/>
                  </a:lnTo>
                  <a:lnTo>
                    <a:pt x="20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4" name="Freeform 85"/>
            <p:cNvSpPr>
              <a:spLocks/>
            </p:cNvSpPr>
            <p:nvPr/>
          </p:nvSpPr>
          <p:spPr bwMode="auto">
            <a:xfrm>
              <a:off x="16252825" y="6680200"/>
              <a:ext cx="914400" cy="412750"/>
            </a:xfrm>
            <a:custGeom>
              <a:avLst/>
              <a:gdLst>
                <a:gd name="T0" fmla="*/ 542 w 576"/>
                <a:gd name="T1" fmla="*/ 0 h 260"/>
                <a:gd name="T2" fmla="*/ 512 w 576"/>
                <a:gd name="T3" fmla="*/ 12 h 260"/>
                <a:gd name="T4" fmla="*/ 88 w 576"/>
                <a:gd name="T5" fmla="*/ 198 h 260"/>
                <a:gd name="T6" fmla="*/ 0 w 576"/>
                <a:gd name="T7" fmla="*/ 260 h 260"/>
                <a:gd name="T8" fmla="*/ 110 w 576"/>
                <a:gd name="T9" fmla="*/ 256 h 260"/>
                <a:gd name="T10" fmla="*/ 516 w 576"/>
                <a:gd name="T11" fmla="*/ 84 h 260"/>
                <a:gd name="T12" fmla="*/ 570 w 576"/>
                <a:gd name="T13" fmla="*/ 60 h 260"/>
                <a:gd name="T14" fmla="*/ 576 w 576"/>
                <a:gd name="T15" fmla="*/ 58 h 260"/>
                <a:gd name="T16" fmla="*/ 558 w 576"/>
                <a:gd name="T17" fmla="*/ 28 h 260"/>
                <a:gd name="T18" fmla="*/ 542 w 576"/>
                <a:gd name="T19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" h="260">
                  <a:moveTo>
                    <a:pt x="542" y="0"/>
                  </a:moveTo>
                  <a:lnTo>
                    <a:pt x="512" y="12"/>
                  </a:lnTo>
                  <a:lnTo>
                    <a:pt x="88" y="198"/>
                  </a:lnTo>
                  <a:lnTo>
                    <a:pt x="0" y="260"/>
                  </a:lnTo>
                  <a:lnTo>
                    <a:pt x="110" y="256"/>
                  </a:lnTo>
                  <a:lnTo>
                    <a:pt x="516" y="84"/>
                  </a:lnTo>
                  <a:lnTo>
                    <a:pt x="570" y="60"/>
                  </a:lnTo>
                  <a:lnTo>
                    <a:pt x="576" y="58"/>
                  </a:lnTo>
                  <a:lnTo>
                    <a:pt x="558" y="28"/>
                  </a:lnTo>
                  <a:lnTo>
                    <a:pt x="5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5" name="Freeform 86"/>
            <p:cNvSpPr>
              <a:spLocks/>
            </p:cNvSpPr>
            <p:nvPr/>
          </p:nvSpPr>
          <p:spPr bwMode="auto">
            <a:xfrm>
              <a:off x="16252825" y="6680200"/>
              <a:ext cx="914400" cy="412750"/>
            </a:xfrm>
            <a:custGeom>
              <a:avLst/>
              <a:gdLst>
                <a:gd name="T0" fmla="*/ 542 w 576"/>
                <a:gd name="T1" fmla="*/ 0 h 260"/>
                <a:gd name="T2" fmla="*/ 512 w 576"/>
                <a:gd name="T3" fmla="*/ 12 h 260"/>
                <a:gd name="T4" fmla="*/ 88 w 576"/>
                <a:gd name="T5" fmla="*/ 198 h 260"/>
                <a:gd name="T6" fmla="*/ 0 w 576"/>
                <a:gd name="T7" fmla="*/ 260 h 260"/>
                <a:gd name="T8" fmla="*/ 110 w 576"/>
                <a:gd name="T9" fmla="*/ 256 h 260"/>
                <a:gd name="T10" fmla="*/ 516 w 576"/>
                <a:gd name="T11" fmla="*/ 84 h 260"/>
                <a:gd name="T12" fmla="*/ 570 w 576"/>
                <a:gd name="T13" fmla="*/ 60 h 260"/>
                <a:gd name="T14" fmla="*/ 576 w 576"/>
                <a:gd name="T15" fmla="*/ 58 h 260"/>
                <a:gd name="T16" fmla="*/ 558 w 576"/>
                <a:gd name="T17" fmla="*/ 28 h 260"/>
                <a:gd name="T18" fmla="*/ 542 w 576"/>
                <a:gd name="T19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" h="260">
                  <a:moveTo>
                    <a:pt x="542" y="0"/>
                  </a:moveTo>
                  <a:lnTo>
                    <a:pt x="512" y="12"/>
                  </a:lnTo>
                  <a:lnTo>
                    <a:pt x="88" y="198"/>
                  </a:lnTo>
                  <a:lnTo>
                    <a:pt x="0" y="260"/>
                  </a:lnTo>
                  <a:lnTo>
                    <a:pt x="110" y="256"/>
                  </a:lnTo>
                  <a:lnTo>
                    <a:pt x="516" y="84"/>
                  </a:lnTo>
                  <a:lnTo>
                    <a:pt x="570" y="60"/>
                  </a:lnTo>
                  <a:lnTo>
                    <a:pt x="576" y="58"/>
                  </a:lnTo>
                  <a:lnTo>
                    <a:pt x="558" y="28"/>
                  </a:lnTo>
                  <a:lnTo>
                    <a:pt x="54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6" name="Freeform 87"/>
            <p:cNvSpPr>
              <a:spLocks/>
            </p:cNvSpPr>
            <p:nvPr/>
          </p:nvSpPr>
          <p:spPr bwMode="auto">
            <a:xfrm>
              <a:off x="17256125" y="6499225"/>
              <a:ext cx="117475" cy="123825"/>
            </a:xfrm>
            <a:custGeom>
              <a:avLst/>
              <a:gdLst>
                <a:gd name="T0" fmla="*/ 58 w 74"/>
                <a:gd name="T1" fmla="*/ 0 h 78"/>
                <a:gd name="T2" fmla="*/ 58 w 74"/>
                <a:gd name="T3" fmla="*/ 0 h 78"/>
                <a:gd name="T4" fmla="*/ 52 w 74"/>
                <a:gd name="T5" fmla="*/ 2 h 78"/>
                <a:gd name="T6" fmla="*/ 46 w 74"/>
                <a:gd name="T7" fmla="*/ 6 h 78"/>
                <a:gd name="T8" fmla="*/ 16 w 74"/>
                <a:gd name="T9" fmla="*/ 40 h 78"/>
                <a:gd name="T10" fmla="*/ 4 w 74"/>
                <a:gd name="T11" fmla="*/ 52 h 78"/>
                <a:gd name="T12" fmla="*/ 4 w 74"/>
                <a:gd name="T13" fmla="*/ 52 h 78"/>
                <a:gd name="T14" fmla="*/ 2 w 74"/>
                <a:gd name="T15" fmla="*/ 58 h 78"/>
                <a:gd name="T16" fmla="*/ 0 w 74"/>
                <a:gd name="T17" fmla="*/ 64 h 78"/>
                <a:gd name="T18" fmla="*/ 2 w 74"/>
                <a:gd name="T19" fmla="*/ 70 h 78"/>
                <a:gd name="T20" fmla="*/ 6 w 74"/>
                <a:gd name="T21" fmla="*/ 74 h 78"/>
                <a:gd name="T22" fmla="*/ 6 w 74"/>
                <a:gd name="T23" fmla="*/ 74 h 78"/>
                <a:gd name="T24" fmla="*/ 10 w 74"/>
                <a:gd name="T25" fmla="*/ 78 h 78"/>
                <a:gd name="T26" fmla="*/ 16 w 74"/>
                <a:gd name="T27" fmla="*/ 78 h 78"/>
                <a:gd name="T28" fmla="*/ 16 w 74"/>
                <a:gd name="T29" fmla="*/ 78 h 78"/>
                <a:gd name="T30" fmla="*/ 22 w 74"/>
                <a:gd name="T31" fmla="*/ 78 h 78"/>
                <a:gd name="T32" fmla="*/ 28 w 74"/>
                <a:gd name="T33" fmla="*/ 74 h 78"/>
                <a:gd name="T34" fmla="*/ 38 w 74"/>
                <a:gd name="T35" fmla="*/ 62 h 78"/>
                <a:gd name="T36" fmla="*/ 70 w 74"/>
                <a:gd name="T37" fmla="*/ 26 h 78"/>
                <a:gd name="T38" fmla="*/ 70 w 74"/>
                <a:gd name="T39" fmla="*/ 26 h 78"/>
                <a:gd name="T40" fmla="*/ 74 w 74"/>
                <a:gd name="T41" fmla="*/ 22 h 78"/>
                <a:gd name="T42" fmla="*/ 74 w 74"/>
                <a:gd name="T43" fmla="*/ 16 h 78"/>
                <a:gd name="T44" fmla="*/ 72 w 74"/>
                <a:gd name="T45" fmla="*/ 10 h 78"/>
                <a:gd name="T46" fmla="*/ 70 w 74"/>
                <a:gd name="T47" fmla="*/ 4 h 78"/>
                <a:gd name="T48" fmla="*/ 70 w 74"/>
                <a:gd name="T49" fmla="*/ 4 h 78"/>
                <a:gd name="T50" fmla="*/ 64 w 74"/>
                <a:gd name="T51" fmla="*/ 2 h 78"/>
                <a:gd name="T52" fmla="*/ 58 w 74"/>
                <a:gd name="T5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78">
                  <a:moveTo>
                    <a:pt x="58" y="0"/>
                  </a:moveTo>
                  <a:lnTo>
                    <a:pt x="58" y="0"/>
                  </a:lnTo>
                  <a:lnTo>
                    <a:pt x="52" y="2"/>
                  </a:lnTo>
                  <a:lnTo>
                    <a:pt x="46" y="6"/>
                  </a:lnTo>
                  <a:lnTo>
                    <a:pt x="16" y="4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2" y="70"/>
                  </a:lnTo>
                  <a:lnTo>
                    <a:pt x="6" y="74"/>
                  </a:lnTo>
                  <a:lnTo>
                    <a:pt x="6" y="74"/>
                  </a:lnTo>
                  <a:lnTo>
                    <a:pt x="10" y="78"/>
                  </a:lnTo>
                  <a:lnTo>
                    <a:pt x="16" y="78"/>
                  </a:lnTo>
                  <a:lnTo>
                    <a:pt x="16" y="78"/>
                  </a:lnTo>
                  <a:lnTo>
                    <a:pt x="22" y="78"/>
                  </a:lnTo>
                  <a:lnTo>
                    <a:pt x="28" y="74"/>
                  </a:lnTo>
                  <a:lnTo>
                    <a:pt x="38" y="62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74" y="22"/>
                  </a:lnTo>
                  <a:lnTo>
                    <a:pt x="74" y="16"/>
                  </a:lnTo>
                  <a:lnTo>
                    <a:pt x="72" y="10"/>
                  </a:lnTo>
                  <a:lnTo>
                    <a:pt x="70" y="4"/>
                  </a:lnTo>
                  <a:lnTo>
                    <a:pt x="70" y="4"/>
                  </a:lnTo>
                  <a:lnTo>
                    <a:pt x="64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7" name="Freeform 88"/>
            <p:cNvSpPr>
              <a:spLocks/>
            </p:cNvSpPr>
            <p:nvPr/>
          </p:nvSpPr>
          <p:spPr bwMode="auto">
            <a:xfrm>
              <a:off x="17256125" y="6499225"/>
              <a:ext cx="117475" cy="123825"/>
            </a:xfrm>
            <a:custGeom>
              <a:avLst/>
              <a:gdLst>
                <a:gd name="T0" fmla="*/ 58 w 74"/>
                <a:gd name="T1" fmla="*/ 0 h 78"/>
                <a:gd name="T2" fmla="*/ 58 w 74"/>
                <a:gd name="T3" fmla="*/ 0 h 78"/>
                <a:gd name="T4" fmla="*/ 52 w 74"/>
                <a:gd name="T5" fmla="*/ 2 h 78"/>
                <a:gd name="T6" fmla="*/ 46 w 74"/>
                <a:gd name="T7" fmla="*/ 6 h 78"/>
                <a:gd name="T8" fmla="*/ 16 w 74"/>
                <a:gd name="T9" fmla="*/ 40 h 78"/>
                <a:gd name="T10" fmla="*/ 4 w 74"/>
                <a:gd name="T11" fmla="*/ 52 h 78"/>
                <a:gd name="T12" fmla="*/ 4 w 74"/>
                <a:gd name="T13" fmla="*/ 52 h 78"/>
                <a:gd name="T14" fmla="*/ 2 w 74"/>
                <a:gd name="T15" fmla="*/ 58 h 78"/>
                <a:gd name="T16" fmla="*/ 0 w 74"/>
                <a:gd name="T17" fmla="*/ 64 h 78"/>
                <a:gd name="T18" fmla="*/ 2 w 74"/>
                <a:gd name="T19" fmla="*/ 70 h 78"/>
                <a:gd name="T20" fmla="*/ 6 w 74"/>
                <a:gd name="T21" fmla="*/ 74 h 78"/>
                <a:gd name="T22" fmla="*/ 6 w 74"/>
                <a:gd name="T23" fmla="*/ 74 h 78"/>
                <a:gd name="T24" fmla="*/ 10 w 74"/>
                <a:gd name="T25" fmla="*/ 78 h 78"/>
                <a:gd name="T26" fmla="*/ 16 w 74"/>
                <a:gd name="T27" fmla="*/ 78 h 78"/>
                <a:gd name="T28" fmla="*/ 16 w 74"/>
                <a:gd name="T29" fmla="*/ 78 h 78"/>
                <a:gd name="T30" fmla="*/ 22 w 74"/>
                <a:gd name="T31" fmla="*/ 78 h 78"/>
                <a:gd name="T32" fmla="*/ 28 w 74"/>
                <a:gd name="T33" fmla="*/ 74 h 78"/>
                <a:gd name="T34" fmla="*/ 38 w 74"/>
                <a:gd name="T35" fmla="*/ 62 h 78"/>
                <a:gd name="T36" fmla="*/ 70 w 74"/>
                <a:gd name="T37" fmla="*/ 26 h 78"/>
                <a:gd name="T38" fmla="*/ 70 w 74"/>
                <a:gd name="T39" fmla="*/ 26 h 78"/>
                <a:gd name="T40" fmla="*/ 74 w 74"/>
                <a:gd name="T41" fmla="*/ 22 h 78"/>
                <a:gd name="T42" fmla="*/ 74 w 74"/>
                <a:gd name="T43" fmla="*/ 16 h 78"/>
                <a:gd name="T44" fmla="*/ 72 w 74"/>
                <a:gd name="T45" fmla="*/ 10 h 78"/>
                <a:gd name="T46" fmla="*/ 70 w 74"/>
                <a:gd name="T47" fmla="*/ 4 h 78"/>
                <a:gd name="T48" fmla="*/ 70 w 74"/>
                <a:gd name="T49" fmla="*/ 4 h 78"/>
                <a:gd name="T50" fmla="*/ 64 w 74"/>
                <a:gd name="T51" fmla="*/ 2 h 78"/>
                <a:gd name="T52" fmla="*/ 58 w 74"/>
                <a:gd name="T5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78">
                  <a:moveTo>
                    <a:pt x="58" y="0"/>
                  </a:moveTo>
                  <a:lnTo>
                    <a:pt x="58" y="0"/>
                  </a:lnTo>
                  <a:lnTo>
                    <a:pt x="52" y="2"/>
                  </a:lnTo>
                  <a:lnTo>
                    <a:pt x="46" y="6"/>
                  </a:lnTo>
                  <a:lnTo>
                    <a:pt x="16" y="4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2" y="70"/>
                  </a:lnTo>
                  <a:lnTo>
                    <a:pt x="6" y="74"/>
                  </a:lnTo>
                  <a:lnTo>
                    <a:pt x="6" y="74"/>
                  </a:lnTo>
                  <a:lnTo>
                    <a:pt x="10" y="78"/>
                  </a:lnTo>
                  <a:lnTo>
                    <a:pt x="16" y="78"/>
                  </a:lnTo>
                  <a:lnTo>
                    <a:pt x="16" y="78"/>
                  </a:lnTo>
                  <a:lnTo>
                    <a:pt x="22" y="78"/>
                  </a:lnTo>
                  <a:lnTo>
                    <a:pt x="28" y="74"/>
                  </a:lnTo>
                  <a:lnTo>
                    <a:pt x="38" y="62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74" y="22"/>
                  </a:lnTo>
                  <a:lnTo>
                    <a:pt x="74" y="16"/>
                  </a:lnTo>
                  <a:lnTo>
                    <a:pt x="72" y="10"/>
                  </a:lnTo>
                  <a:lnTo>
                    <a:pt x="70" y="4"/>
                  </a:lnTo>
                  <a:lnTo>
                    <a:pt x="70" y="4"/>
                  </a:lnTo>
                  <a:lnTo>
                    <a:pt x="64" y="2"/>
                  </a:lnTo>
                  <a:lnTo>
                    <a:pt x="5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8" name="Freeform 89"/>
            <p:cNvSpPr>
              <a:spLocks/>
            </p:cNvSpPr>
            <p:nvPr/>
          </p:nvSpPr>
          <p:spPr bwMode="auto">
            <a:xfrm>
              <a:off x="11029950" y="9442450"/>
              <a:ext cx="273050" cy="273050"/>
            </a:xfrm>
            <a:custGeom>
              <a:avLst/>
              <a:gdLst>
                <a:gd name="T0" fmla="*/ 86 w 172"/>
                <a:gd name="T1" fmla="*/ 0 h 172"/>
                <a:gd name="T2" fmla="*/ 86 w 172"/>
                <a:gd name="T3" fmla="*/ 0 h 172"/>
                <a:gd name="T4" fmla="*/ 72 w 172"/>
                <a:gd name="T5" fmla="*/ 0 h 172"/>
                <a:gd name="T6" fmla="*/ 58 w 172"/>
                <a:gd name="T7" fmla="*/ 4 h 172"/>
                <a:gd name="T8" fmla="*/ 68 w 172"/>
                <a:gd name="T9" fmla="*/ 18 h 172"/>
                <a:gd name="T10" fmla="*/ 68 w 172"/>
                <a:gd name="T11" fmla="*/ 18 h 172"/>
                <a:gd name="T12" fmla="*/ 70 w 172"/>
                <a:gd name="T13" fmla="*/ 22 h 172"/>
                <a:gd name="T14" fmla="*/ 70 w 172"/>
                <a:gd name="T15" fmla="*/ 28 h 172"/>
                <a:gd name="T16" fmla="*/ 66 w 172"/>
                <a:gd name="T17" fmla="*/ 34 h 172"/>
                <a:gd name="T18" fmla="*/ 62 w 172"/>
                <a:gd name="T19" fmla="*/ 38 h 172"/>
                <a:gd name="T20" fmla="*/ 62 w 172"/>
                <a:gd name="T21" fmla="*/ 38 h 172"/>
                <a:gd name="T22" fmla="*/ 58 w 172"/>
                <a:gd name="T23" fmla="*/ 40 h 172"/>
                <a:gd name="T24" fmla="*/ 54 w 172"/>
                <a:gd name="T25" fmla="*/ 42 h 172"/>
                <a:gd name="T26" fmla="*/ 54 w 172"/>
                <a:gd name="T27" fmla="*/ 42 h 172"/>
                <a:gd name="T28" fmla="*/ 46 w 172"/>
                <a:gd name="T29" fmla="*/ 40 h 172"/>
                <a:gd name="T30" fmla="*/ 40 w 172"/>
                <a:gd name="T31" fmla="*/ 34 h 172"/>
                <a:gd name="T32" fmla="*/ 30 w 172"/>
                <a:gd name="T33" fmla="*/ 20 h 172"/>
                <a:gd name="T34" fmla="*/ 30 w 172"/>
                <a:gd name="T35" fmla="*/ 20 h 172"/>
                <a:gd name="T36" fmla="*/ 20 w 172"/>
                <a:gd name="T37" fmla="*/ 30 h 172"/>
                <a:gd name="T38" fmla="*/ 10 w 172"/>
                <a:gd name="T39" fmla="*/ 44 h 172"/>
                <a:gd name="T40" fmla="*/ 4 w 172"/>
                <a:gd name="T41" fmla="*/ 58 h 172"/>
                <a:gd name="T42" fmla="*/ 0 w 172"/>
                <a:gd name="T43" fmla="*/ 74 h 172"/>
                <a:gd name="T44" fmla="*/ 0 w 172"/>
                <a:gd name="T45" fmla="*/ 88 h 172"/>
                <a:gd name="T46" fmla="*/ 2 w 172"/>
                <a:gd name="T47" fmla="*/ 104 h 172"/>
                <a:gd name="T48" fmla="*/ 6 w 172"/>
                <a:gd name="T49" fmla="*/ 120 h 172"/>
                <a:gd name="T50" fmla="*/ 14 w 172"/>
                <a:gd name="T51" fmla="*/ 134 h 172"/>
                <a:gd name="T52" fmla="*/ 14 w 172"/>
                <a:gd name="T53" fmla="*/ 134 h 172"/>
                <a:gd name="T54" fmla="*/ 20 w 172"/>
                <a:gd name="T55" fmla="*/ 142 h 172"/>
                <a:gd name="T56" fmla="*/ 28 w 172"/>
                <a:gd name="T57" fmla="*/ 150 h 172"/>
                <a:gd name="T58" fmla="*/ 36 w 172"/>
                <a:gd name="T59" fmla="*/ 156 h 172"/>
                <a:gd name="T60" fmla="*/ 44 w 172"/>
                <a:gd name="T61" fmla="*/ 162 h 172"/>
                <a:gd name="T62" fmla="*/ 62 w 172"/>
                <a:gd name="T63" fmla="*/ 170 h 172"/>
                <a:gd name="T64" fmla="*/ 82 w 172"/>
                <a:gd name="T65" fmla="*/ 172 h 172"/>
                <a:gd name="T66" fmla="*/ 76 w 172"/>
                <a:gd name="T67" fmla="*/ 142 h 172"/>
                <a:gd name="T68" fmla="*/ 108 w 172"/>
                <a:gd name="T69" fmla="*/ 132 h 172"/>
                <a:gd name="T70" fmla="*/ 136 w 172"/>
                <a:gd name="T71" fmla="*/ 102 h 172"/>
                <a:gd name="T72" fmla="*/ 136 w 172"/>
                <a:gd name="T73" fmla="*/ 102 h 172"/>
                <a:gd name="T74" fmla="*/ 164 w 172"/>
                <a:gd name="T75" fmla="*/ 122 h 172"/>
                <a:gd name="T76" fmla="*/ 164 w 172"/>
                <a:gd name="T77" fmla="*/ 122 h 172"/>
                <a:gd name="T78" fmla="*/ 168 w 172"/>
                <a:gd name="T79" fmla="*/ 112 h 172"/>
                <a:gd name="T80" fmla="*/ 170 w 172"/>
                <a:gd name="T81" fmla="*/ 102 h 172"/>
                <a:gd name="T82" fmla="*/ 172 w 172"/>
                <a:gd name="T83" fmla="*/ 92 h 172"/>
                <a:gd name="T84" fmla="*/ 172 w 172"/>
                <a:gd name="T85" fmla="*/ 80 h 172"/>
                <a:gd name="T86" fmla="*/ 170 w 172"/>
                <a:gd name="T87" fmla="*/ 70 h 172"/>
                <a:gd name="T88" fmla="*/ 168 w 172"/>
                <a:gd name="T89" fmla="*/ 60 h 172"/>
                <a:gd name="T90" fmla="*/ 164 w 172"/>
                <a:gd name="T91" fmla="*/ 48 h 172"/>
                <a:gd name="T92" fmla="*/ 158 w 172"/>
                <a:gd name="T93" fmla="*/ 38 h 172"/>
                <a:gd name="T94" fmla="*/ 158 w 172"/>
                <a:gd name="T95" fmla="*/ 38 h 172"/>
                <a:gd name="T96" fmla="*/ 152 w 172"/>
                <a:gd name="T97" fmla="*/ 30 h 172"/>
                <a:gd name="T98" fmla="*/ 144 w 172"/>
                <a:gd name="T99" fmla="*/ 22 h 172"/>
                <a:gd name="T100" fmla="*/ 136 w 172"/>
                <a:gd name="T101" fmla="*/ 16 h 172"/>
                <a:gd name="T102" fmla="*/ 126 w 172"/>
                <a:gd name="T103" fmla="*/ 10 h 172"/>
                <a:gd name="T104" fmla="*/ 116 w 172"/>
                <a:gd name="T105" fmla="*/ 6 h 172"/>
                <a:gd name="T106" fmla="*/ 106 w 172"/>
                <a:gd name="T107" fmla="*/ 2 h 172"/>
                <a:gd name="T108" fmla="*/ 96 w 172"/>
                <a:gd name="T109" fmla="*/ 0 h 172"/>
                <a:gd name="T110" fmla="*/ 86 w 172"/>
                <a:gd name="T1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2" h="172">
                  <a:moveTo>
                    <a:pt x="86" y="0"/>
                  </a:moveTo>
                  <a:lnTo>
                    <a:pt x="86" y="0"/>
                  </a:lnTo>
                  <a:lnTo>
                    <a:pt x="72" y="0"/>
                  </a:lnTo>
                  <a:lnTo>
                    <a:pt x="58" y="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70" y="22"/>
                  </a:lnTo>
                  <a:lnTo>
                    <a:pt x="70" y="28"/>
                  </a:lnTo>
                  <a:lnTo>
                    <a:pt x="66" y="34"/>
                  </a:lnTo>
                  <a:lnTo>
                    <a:pt x="62" y="38"/>
                  </a:lnTo>
                  <a:lnTo>
                    <a:pt x="62" y="38"/>
                  </a:lnTo>
                  <a:lnTo>
                    <a:pt x="58" y="40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46" y="40"/>
                  </a:lnTo>
                  <a:lnTo>
                    <a:pt x="40" y="34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0" y="30"/>
                  </a:lnTo>
                  <a:lnTo>
                    <a:pt x="10" y="44"/>
                  </a:lnTo>
                  <a:lnTo>
                    <a:pt x="4" y="58"/>
                  </a:lnTo>
                  <a:lnTo>
                    <a:pt x="0" y="74"/>
                  </a:lnTo>
                  <a:lnTo>
                    <a:pt x="0" y="88"/>
                  </a:lnTo>
                  <a:lnTo>
                    <a:pt x="2" y="104"/>
                  </a:lnTo>
                  <a:lnTo>
                    <a:pt x="6" y="120"/>
                  </a:lnTo>
                  <a:lnTo>
                    <a:pt x="14" y="134"/>
                  </a:lnTo>
                  <a:lnTo>
                    <a:pt x="14" y="134"/>
                  </a:lnTo>
                  <a:lnTo>
                    <a:pt x="20" y="142"/>
                  </a:lnTo>
                  <a:lnTo>
                    <a:pt x="28" y="150"/>
                  </a:lnTo>
                  <a:lnTo>
                    <a:pt x="36" y="156"/>
                  </a:lnTo>
                  <a:lnTo>
                    <a:pt x="44" y="162"/>
                  </a:lnTo>
                  <a:lnTo>
                    <a:pt x="62" y="170"/>
                  </a:lnTo>
                  <a:lnTo>
                    <a:pt x="82" y="172"/>
                  </a:lnTo>
                  <a:lnTo>
                    <a:pt x="76" y="142"/>
                  </a:lnTo>
                  <a:lnTo>
                    <a:pt x="108" y="132"/>
                  </a:lnTo>
                  <a:lnTo>
                    <a:pt x="136" y="102"/>
                  </a:lnTo>
                  <a:lnTo>
                    <a:pt x="136" y="102"/>
                  </a:lnTo>
                  <a:lnTo>
                    <a:pt x="164" y="122"/>
                  </a:lnTo>
                  <a:lnTo>
                    <a:pt x="164" y="122"/>
                  </a:lnTo>
                  <a:lnTo>
                    <a:pt x="168" y="112"/>
                  </a:lnTo>
                  <a:lnTo>
                    <a:pt x="170" y="102"/>
                  </a:lnTo>
                  <a:lnTo>
                    <a:pt x="172" y="92"/>
                  </a:lnTo>
                  <a:lnTo>
                    <a:pt x="172" y="80"/>
                  </a:lnTo>
                  <a:lnTo>
                    <a:pt x="170" y="70"/>
                  </a:lnTo>
                  <a:lnTo>
                    <a:pt x="168" y="60"/>
                  </a:lnTo>
                  <a:lnTo>
                    <a:pt x="164" y="48"/>
                  </a:lnTo>
                  <a:lnTo>
                    <a:pt x="158" y="38"/>
                  </a:lnTo>
                  <a:lnTo>
                    <a:pt x="158" y="38"/>
                  </a:lnTo>
                  <a:lnTo>
                    <a:pt x="152" y="30"/>
                  </a:lnTo>
                  <a:lnTo>
                    <a:pt x="144" y="22"/>
                  </a:lnTo>
                  <a:lnTo>
                    <a:pt x="136" y="16"/>
                  </a:lnTo>
                  <a:lnTo>
                    <a:pt x="126" y="10"/>
                  </a:lnTo>
                  <a:lnTo>
                    <a:pt x="116" y="6"/>
                  </a:lnTo>
                  <a:lnTo>
                    <a:pt x="106" y="2"/>
                  </a:lnTo>
                  <a:lnTo>
                    <a:pt x="96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9" name="Freeform 90"/>
            <p:cNvSpPr>
              <a:spLocks/>
            </p:cNvSpPr>
            <p:nvPr/>
          </p:nvSpPr>
          <p:spPr bwMode="auto">
            <a:xfrm>
              <a:off x="11029950" y="9442450"/>
              <a:ext cx="273050" cy="273050"/>
            </a:xfrm>
            <a:custGeom>
              <a:avLst/>
              <a:gdLst>
                <a:gd name="T0" fmla="*/ 86 w 172"/>
                <a:gd name="T1" fmla="*/ 0 h 172"/>
                <a:gd name="T2" fmla="*/ 86 w 172"/>
                <a:gd name="T3" fmla="*/ 0 h 172"/>
                <a:gd name="T4" fmla="*/ 72 w 172"/>
                <a:gd name="T5" fmla="*/ 0 h 172"/>
                <a:gd name="T6" fmla="*/ 58 w 172"/>
                <a:gd name="T7" fmla="*/ 4 h 172"/>
                <a:gd name="T8" fmla="*/ 68 w 172"/>
                <a:gd name="T9" fmla="*/ 18 h 172"/>
                <a:gd name="T10" fmla="*/ 68 w 172"/>
                <a:gd name="T11" fmla="*/ 18 h 172"/>
                <a:gd name="T12" fmla="*/ 70 w 172"/>
                <a:gd name="T13" fmla="*/ 22 h 172"/>
                <a:gd name="T14" fmla="*/ 70 w 172"/>
                <a:gd name="T15" fmla="*/ 28 h 172"/>
                <a:gd name="T16" fmla="*/ 66 w 172"/>
                <a:gd name="T17" fmla="*/ 34 h 172"/>
                <a:gd name="T18" fmla="*/ 62 w 172"/>
                <a:gd name="T19" fmla="*/ 38 h 172"/>
                <a:gd name="T20" fmla="*/ 62 w 172"/>
                <a:gd name="T21" fmla="*/ 38 h 172"/>
                <a:gd name="T22" fmla="*/ 58 w 172"/>
                <a:gd name="T23" fmla="*/ 40 h 172"/>
                <a:gd name="T24" fmla="*/ 54 w 172"/>
                <a:gd name="T25" fmla="*/ 42 h 172"/>
                <a:gd name="T26" fmla="*/ 54 w 172"/>
                <a:gd name="T27" fmla="*/ 42 h 172"/>
                <a:gd name="T28" fmla="*/ 46 w 172"/>
                <a:gd name="T29" fmla="*/ 40 h 172"/>
                <a:gd name="T30" fmla="*/ 40 w 172"/>
                <a:gd name="T31" fmla="*/ 34 h 172"/>
                <a:gd name="T32" fmla="*/ 30 w 172"/>
                <a:gd name="T33" fmla="*/ 20 h 172"/>
                <a:gd name="T34" fmla="*/ 30 w 172"/>
                <a:gd name="T35" fmla="*/ 20 h 172"/>
                <a:gd name="T36" fmla="*/ 20 w 172"/>
                <a:gd name="T37" fmla="*/ 30 h 172"/>
                <a:gd name="T38" fmla="*/ 10 w 172"/>
                <a:gd name="T39" fmla="*/ 44 h 172"/>
                <a:gd name="T40" fmla="*/ 4 w 172"/>
                <a:gd name="T41" fmla="*/ 58 h 172"/>
                <a:gd name="T42" fmla="*/ 0 w 172"/>
                <a:gd name="T43" fmla="*/ 74 h 172"/>
                <a:gd name="T44" fmla="*/ 0 w 172"/>
                <a:gd name="T45" fmla="*/ 88 h 172"/>
                <a:gd name="T46" fmla="*/ 2 w 172"/>
                <a:gd name="T47" fmla="*/ 104 h 172"/>
                <a:gd name="T48" fmla="*/ 6 w 172"/>
                <a:gd name="T49" fmla="*/ 120 h 172"/>
                <a:gd name="T50" fmla="*/ 14 w 172"/>
                <a:gd name="T51" fmla="*/ 134 h 172"/>
                <a:gd name="T52" fmla="*/ 14 w 172"/>
                <a:gd name="T53" fmla="*/ 134 h 172"/>
                <a:gd name="T54" fmla="*/ 20 w 172"/>
                <a:gd name="T55" fmla="*/ 142 h 172"/>
                <a:gd name="T56" fmla="*/ 28 w 172"/>
                <a:gd name="T57" fmla="*/ 150 h 172"/>
                <a:gd name="T58" fmla="*/ 36 w 172"/>
                <a:gd name="T59" fmla="*/ 156 h 172"/>
                <a:gd name="T60" fmla="*/ 44 w 172"/>
                <a:gd name="T61" fmla="*/ 162 h 172"/>
                <a:gd name="T62" fmla="*/ 62 w 172"/>
                <a:gd name="T63" fmla="*/ 170 h 172"/>
                <a:gd name="T64" fmla="*/ 82 w 172"/>
                <a:gd name="T65" fmla="*/ 172 h 172"/>
                <a:gd name="T66" fmla="*/ 76 w 172"/>
                <a:gd name="T67" fmla="*/ 142 h 172"/>
                <a:gd name="T68" fmla="*/ 108 w 172"/>
                <a:gd name="T69" fmla="*/ 132 h 172"/>
                <a:gd name="T70" fmla="*/ 136 w 172"/>
                <a:gd name="T71" fmla="*/ 102 h 172"/>
                <a:gd name="T72" fmla="*/ 136 w 172"/>
                <a:gd name="T73" fmla="*/ 102 h 172"/>
                <a:gd name="T74" fmla="*/ 164 w 172"/>
                <a:gd name="T75" fmla="*/ 122 h 172"/>
                <a:gd name="T76" fmla="*/ 164 w 172"/>
                <a:gd name="T77" fmla="*/ 122 h 172"/>
                <a:gd name="T78" fmla="*/ 168 w 172"/>
                <a:gd name="T79" fmla="*/ 112 h 172"/>
                <a:gd name="T80" fmla="*/ 170 w 172"/>
                <a:gd name="T81" fmla="*/ 102 h 172"/>
                <a:gd name="T82" fmla="*/ 172 w 172"/>
                <a:gd name="T83" fmla="*/ 92 h 172"/>
                <a:gd name="T84" fmla="*/ 172 w 172"/>
                <a:gd name="T85" fmla="*/ 80 h 172"/>
                <a:gd name="T86" fmla="*/ 170 w 172"/>
                <a:gd name="T87" fmla="*/ 70 h 172"/>
                <a:gd name="T88" fmla="*/ 168 w 172"/>
                <a:gd name="T89" fmla="*/ 60 h 172"/>
                <a:gd name="T90" fmla="*/ 164 w 172"/>
                <a:gd name="T91" fmla="*/ 48 h 172"/>
                <a:gd name="T92" fmla="*/ 158 w 172"/>
                <a:gd name="T93" fmla="*/ 38 h 172"/>
                <a:gd name="T94" fmla="*/ 158 w 172"/>
                <a:gd name="T95" fmla="*/ 38 h 172"/>
                <a:gd name="T96" fmla="*/ 152 w 172"/>
                <a:gd name="T97" fmla="*/ 30 h 172"/>
                <a:gd name="T98" fmla="*/ 144 w 172"/>
                <a:gd name="T99" fmla="*/ 22 h 172"/>
                <a:gd name="T100" fmla="*/ 136 w 172"/>
                <a:gd name="T101" fmla="*/ 16 h 172"/>
                <a:gd name="T102" fmla="*/ 126 w 172"/>
                <a:gd name="T103" fmla="*/ 10 h 172"/>
                <a:gd name="T104" fmla="*/ 116 w 172"/>
                <a:gd name="T105" fmla="*/ 6 h 172"/>
                <a:gd name="T106" fmla="*/ 106 w 172"/>
                <a:gd name="T107" fmla="*/ 2 h 172"/>
                <a:gd name="T108" fmla="*/ 96 w 172"/>
                <a:gd name="T109" fmla="*/ 0 h 172"/>
                <a:gd name="T110" fmla="*/ 86 w 172"/>
                <a:gd name="T1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2" h="172">
                  <a:moveTo>
                    <a:pt x="86" y="0"/>
                  </a:moveTo>
                  <a:lnTo>
                    <a:pt x="86" y="0"/>
                  </a:lnTo>
                  <a:lnTo>
                    <a:pt x="72" y="0"/>
                  </a:lnTo>
                  <a:lnTo>
                    <a:pt x="58" y="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70" y="22"/>
                  </a:lnTo>
                  <a:lnTo>
                    <a:pt x="70" y="28"/>
                  </a:lnTo>
                  <a:lnTo>
                    <a:pt x="66" y="34"/>
                  </a:lnTo>
                  <a:lnTo>
                    <a:pt x="62" y="38"/>
                  </a:lnTo>
                  <a:lnTo>
                    <a:pt x="62" y="38"/>
                  </a:lnTo>
                  <a:lnTo>
                    <a:pt x="58" y="40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46" y="40"/>
                  </a:lnTo>
                  <a:lnTo>
                    <a:pt x="40" y="34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0" y="30"/>
                  </a:lnTo>
                  <a:lnTo>
                    <a:pt x="10" y="44"/>
                  </a:lnTo>
                  <a:lnTo>
                    <a:pt x="4" y="58"/>
                  </a:lnTo>
                  <a:lnTo>
                    <a:pt x="0" y="74"/>
                  </a:lnTo>
                  <a:lnTo>
                    <a:pt x="0" y="88"/>
                  </a:lnTo>
                  <a:lnTo>
                    <a:pt x="2" y="104"/>
                  </a:lnTo>
                  <a:lnTo>
                    <a:pt x="6" y="120"/>
                  </a:lnTo>
                  <a:lnTo>
                    <a:pt x="14" y="134"/>
                  </a:lnTo>
                  <a:lnTo>
                    <a:pt x="14" y="134"/>
                  </a:lnTo>
                  <a:lnTo>
                    <a:pt x="20" y="142"/>
                  </a:lnTo>
                  <a:lnTo>
                    <a:pt x="28" y="150"/>
                  </a:lnTo>
                  <a:lnTo>
                    <a:pt x="36" y="156"/>
                  </a:lnTo>
                  <a:lnTo>
                    <a:pt x="44" y="162"/>
                  </a:lnTo>
                  <a:lnTo>
                    <a:pt x="62" y="170"/>
                  </a:lnTo>
                  <a:lnTo>
                    <a:pt x="82" y="172"/>
                  </a:lnTo>
                  <a:lnTo>
                    <a:pt x="76" y="142"/>
                  </a:lnTo>
                  <a:lnTo>
                    <a:pt x="108" y="132"/>
                  </a:lnTo>
                  <a:lnTo>
                    <a:pt x="136" y="102"/>
                  </a:lnTo>
                  <a:lnTo>
                    <a:pt x="136" y="102"/>
                  </a:lnTo>
                  <a:lnTo>
                    <a:pt x="164" y="122"/>
                  </a:lnTo>
                  <a:lnTo>
                    <a:pt x="164" y="122"/>
                  </a:lnTo>
                  <a:lnTo>
                    <a:pt x="168" y="112"/>
                  </a:lnTo>
                  <a:lnTo>
                    <a:pt x="170" y="102"/>
                  </a:lnTo>
                  <a:lnTo>
                    <a:pt x="172" y="92"/>
                  </a:lnTo>
                  <a:lnTo>
                    <a:pt x="172" y="80"/>
                  </a:lnTo>
                  <a:lnTo>
                    <a:pt x="170" y="70"/>
                  </a:lnTo>
                  <a:lnTo>
                    <a:pt x="168" y="60"/>
                  </a:lnTo>
                  <a:lnTo>
                    <a:pt x="164" y="48"/>
                  </a:lnTo>
                  <a:lnTo>
                    <a:pt x="158" y="38"/>
                  </a:lnTo>
                  <a:lnTo>
                    <a:pt x="158" y="38"/>
                  </a:lnTo>
                  <a:lnTo>
                    <a:pt x="152" y="30"/>
                  </a:lnTo>
                  <a:lnTo>
                    <a:pt x="144" y="22"/>
                  </a:lnTo>
                  <a:lnTo>
                    <a:pt x="136" y="16"/>
                  </a:lnTo>
                  <a:lnTo>
                    <a:pt x="126" y="10"/>
                  </a:lnTo>
                  <a:lnTo>
                    <a:pt x="116" y="6"/>
                  </a:lnTo>
                  <a:lnTo>
                    <a:pt x="106" y="2"/>
                  </a:lnTo>
                  <a:lnTo>
                    <a:pt x="96" y="0"/>
                  </a:lnTo>
                  <a:lnTo>
                    <a:pt x="8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0" name="Freeform 91"/>
            <p:cNvSpPr>
              <a:spLocks/>
            </p:cNvSpPr>
            <p:nvPr/>
          </p:nvSpPr>
          <p:spPr bwMode="auto">
            <a:xfrm>
              <a:off x="11201400" y="9604375"/>
              <a:ext cx="809625" cy="574675"/>
            </a:xfrm>
            <a:custGeom>
              <a:avLst/>
              <a:gdLst>
                <a:gd name="T0" fmla="*/ 28 w 510"/>
                <a:gd name="T1" fmla="*/ 0 h 362"/>
                <a:gd name="T2" fmla="*/ 0 w 510"/>
                <a:gd name="T3" fmla="*/ 30 h 362"/>
                <a:gd name="T4" fmla="*/ 34 w 510"/>
                <a:gd name="T5" fmla="*/ 20 h 362"/>
                <a:gd name="T6" fmla="*/ 34 w 510"/>
                <a:gd name="T7" fmla="*/ 26 h 362"/>
                <a:gd name="T8" fmla="*/ 44 w 510"/>
                <a:gd name="T9" fmla="*/ 86 h 362"/>
                <a:gd name="T10" fmla="*/ 44 w 510"/>
                <a:gd name="T11" fmla="*/ 86 h 362"/>
                <a:gd name="T12" fmla="*/ 398 w 510"/>
                <a:gd name="T13" fmla="*/ 342 h 362"/>
                <a:gd name="T14" fmla="*/ 398 w 510"/>
                <a:gd name="T15" fmla="*/ 342 h 362"/>
                <a:gd name="T16" fmla="*/ 444 w 510"/>
                <a:gd name="T17" fmla="*/ 352 h 362"/>
                <a:gd name="T18" fmla="*/ 480 w 510"/>
                <a:gd name="T19" fmla="*/ 360 h 362"/>
                <a:gd name="T20" fmla="*/ 506 w 510"/>
                <a:gd name="T21" fmla="*/ 362 h 362"/>
                <a:gd name="T22" fmla="*/ 506 w 510"/>
                <a:gd name="T23" fmla="*/ 362 h 362"/>
                <a:gd name="T24" fmla="*/ 510 w 510"/>
                <a:gd name="T25" fmla="*/ 362 h 362"/>
                <a:gd name="T26" fmla="*/ 510 w 510"/>
                <a:gd name="T27" fmla="*/ 362 h 362"/>
                <a:gd name="T28" fmla="*/ 506 w 510"/>
                <a:gd name="T29" fmla="*/ 358 h 362"/>
                <a:gd name="T30" fmla="*/ 496 w 510"/>
                <a:gd name="T31" fmla="*/ 350 h 362"/>
                <a:gd name="T32" fmla="*/ 456 w 510"/>
                <a:gd name="T33" fmla="*/ 318 h 362"/>
                <a:gd name="T34" fmla="*/ 324 w 510"/>
                <a:gd name="T35" fmla="*/ 218 h 362"/>
                <a:gd name="T36" fmla="*/ 56 w 510"/>
                <a:gd name="T37" fmla="*/ 20 h 362"/>
                <a:gd name="T38" fmla="*/ 56 w 510"/>
                <a:gd name="T39" fmla="*/ 20 h 362"/>
                <a:gd name="T40" fmla="*/ 28 w 510"/>
                <a:gd name="T41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0" h="362">
                  <a:moveTo>
                    <a:pt x="28" y="0"/>
                  </a:moveTo>
                  <a:lnTo>
                    <a:pt x="0" y="30"/>
                  </a:lnTo>
                  <a:lnTo>
                    <a:pt x="34" y="20"/>
                  </a:lnTo>
                  <a:lnTo>
                    <a:pt x="34" y="26"/>
                  </a:lnTo>
                  <a:lnTo>
                    <a:pt x="44" y="86"/>
                  </a:lnTo>
                  <a:lnTo>
                    <a:pt x="44" y="8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44" y="352"/>
                  </a:lnTo>
                  <a:lnTo>
                    <a:pt x="480" y="360"/>
                  </a:lnTo>
                  <a:lnTo>
                    <a:pt x="506" y="362"/>
                  </a:lnTo>
                  <a:lnTo>
                    <a:pt x="506" y="362"/>
                  </a:lnTo>
                  <a:lnTo>
                    <a:pt x="510" y="362"/>
                  </a:lnTo>
                  <a:lnTo>
                    <a:pt x="510" y="362"/>
                  </a:lnTo>
                  <a:lnTo>
                    <a:pt x="506" y="358"/>
                  </a:lnTo>
                  <a:lnTo>
                    <a:pt x="496" y="350"/>
                  </a:lnTo>
                  <a:lnTo>
                    <a:pt x="456" y="318"/>
                  </a:lnTo>
                  <a:lnTo>
                    <a:pt x="324" y="218"/>
                  </a:lnTo>
                  <a:lnTo>
                    <a:pt x="56" y="20"/>
                  </a:lnTo>
                  <a:lnTo>
                    <a:pt x="56" y="20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1" name="Freeform 92"/>
            <p:cNvSpPr>
              <a:spLocks/>
            </p:cNvSpPr>
            <p:nvPr/>
          </p:nvSpPr>
          <p:spPr bwMode="auto">
            <a:xfrm>
              <a:off x="11201400" y="9604375"/>
              <a:ext cx="809625" cy="574675"/>
            </a:xfrm>
            <a:custGeom>
              <a:avLst/>
              <a:gdLst>
                <a:gd name="T0" fmla="*/ 28 w 510"/>
                <a:gd name="T1" fmla="*/ 0 h 362"/>
                <a:gd name="T2" fmla="*/ 0 w 510"/>
                <a:gd name="T3" fmla="*/ 30 h 362"/>
                <a:gd name="T4" fmla="*/ 34 w 510"/>
                <a:gd name="T5" fmla="*/ 20 h 362"/>
                <a:gd name="T6" fmla="*/ 34 w 510"/>
                <a:gd name="T7" fmla="*/ 26 h 362"/>
                <a:gd name="T8" fmla="*/ 44 w 510"/>
                <a:gd name="T9" fmla="*/ 86 h 362"/>
                <a:gd name="T10" fmla="*/ 44 w 510"/>
                <a:gd name="T11" fmla="*/ 86 h 362"/>
                <a:gd name="T12" fmla="*/ 398 w 510"/>
                <a:gd name="T13" fmla="*/ 342 h 362"/>
                <a:gd name="T14" fmla="*/ 398 w 510"/>
                <a:gd name="T15" fmla="*/ 342 h 362"/>
                <a:gd name="T16" fmla="*/ 444 w 510"/>
                <a:gd name="T17" fmla="*/ 352 h 362"/>
                <a:gd name="T18" fmla="*/ 480 w 510"/>
                <a:gd name="T19" fmla="*/ 360 h 362"/>
                <a:gd name="T20" fmla="*/ 506 w 510"/>
                <a:gd name="T21" fmla="*/ 362 h 362"/>
                <a:gd name="T22" fmla="*/ 506 w 510"/>
                <a:gd name="T23" fmla="*/ 362 h 362"/>
                <a:gd name="T24" fmla="*/ 510 w 510"/>
                <a:gd name="T25" fmla="*/ 362 h 362"/>
                <a:gd name="T26" fmla="*/ 510 w 510"/>
                <a:gd name="T27" fmla="*/ 362 h 362"/>
                <a:gd name="T28" fmla="*/ 506 w 510"/>
                <a:gd name="T29" fmla="*/ 358 h 362"/>
                <a:gd name="T30" fmla="*/ 496 w 510"/>
                <a:gd name="T31" fmla="*/ 350 h 362"/>
                <a:gd name="T32" fmla="*/ 456 w 510"/>
                <a:gd name="T33" fmla="*/ 318 h 362"/>
                <a:gd name="T34" fmla="*/ 324 w 510"/>
                <a:gd name="T35" fmla="*/ 218 h 362"/>
                <a:gd name="T36" fmla="*/ 56 w 510"/>
                <a:gd name="T37" fmla="*/ 20 h 362"/>
                <a:gd name="T38" fmla="*/ 56 w 510"/>
                <a:gd name="T39" fmla="*/ 20 h 362"/>
                <a:gd name="T40" fmla="*/ 28 w 510"/>
                <a:gd name="T41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0" h="362">
                  <a:moveTo>
                    <a:pt x="28" y="0"/>
                  </a:moveTo>
                  <a:lnTo>
                    <a:pt x="0" y="30"/>
                  </a:lnTo>
                  <a:lnTo>
                    <a:pt x="34" y="20"/>
                  </a:lnTo>
                  <a:lnTo>
                    <a:pt x="34" y="26"/>
                  </a:lnTo>
                  <a:lnTo>
                    <a:pt x="44" y="86"/>
                  </a:lnTo>
                  <a:lnTo>
                    <a:pt x="44" y="8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44" y="352"/>
                  </a:lnTo>
                  <a:lnTo>
                    <a:pt x="480" y="360"/>
                  </a:lnTo>
                  <a:lnTo>
                    <a:pt x="506" y="362"/>
                  </a:lnTo>
                  <a:lnTo>
                    <a:pt x="506" y="362"/>
                  </a:lnTo>
                  <a:lnTo>
                    <a:pt x="510" y="362"/>
                  </a:lnTo>
                  <a:lnTo>
                    <a:pt x="510" y="362"/>
                  </a:lnTo>
                  <a:lnTo>
                    <a:pt x="506" y="358"/>
                  </a:lnTo>
                  <a:lnTo>
                    <a:pt x="496" y="350"/>
                  </a:lnTo>
                  <a:lnTo>
                    <a:pt x="456" y="318"/>
                  </a:lnTo>
                  <a:lnTo>
                    <a:pt x="324" y="218"/>
                  </a:lnTo>
                  <a:lnTo>
                    <a:pt x="56" y="20"/>
                  </a:lnTo>
                  <a:lnTo>
                    <a:pt x="56" y="20"/>
                  </a:lnTo>
                  <a:lnTo>
                    <a:pt x="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2" name="Freeform 93"/>
            <p:cNvSpPr>
              <a:spLocks/>
            </p:cNvSpPr>
            <p:nvPr/>
          </p:nvSpPr>
          <p:spPr bwMode="auto">
            <a:xfrm>
              <a:off x="11150600" y="9636125"/>
              <a:ext cx="222250" cy="965200"/>
            </a:xfrm>
            <a:custGeom>
              <a:avLst/>
              <a:gdLst>
                <a:gd name="T0" fmla="*/ 66 w 140"/>
                <a:gd name="T1" fmla="*/ 0 h 608"/>
                <a:gd name="T2" fmla="*/ 32 w 140"/>
                <a:gd name="T3" fmla="*/ 10 h 608"/>
                <a:gd name="T4" fmla="*/ 0 w 140"/>
                <a:gd name="T5" fmla="*/ 20 h 608"/>
                <a:gd name="T6" fmla="*/ 6 w 140"/>
                <a:gd name="T7" fmla="*/ 50 h 608"/>
                <a:gd name="T8" fmla="*/ 78 w 140"/>
                <a:gd name="T9" fmla="*/ 508 h 608"/>
                <a:gd name="T10" fmla="*/ 118 w 140"/>
                <a:gd name="T11" fmla="*/ 608 h 608"/>
                <a:gd name="T12" fmla="*/ 140 w 140"/>
                <a:gd name="T13" fmla="*/ 502 h 608"/>
                <a:gd name="T14" fmla="*/ 76 w 140"/>
                <a:gd name="T15" fmla="*/ 66 h 608"/>
                <a:gd name="T16" fmla="*/ 66 w 140"/>
                <a:gd name="T17" fmla="*/ 6 h 608"/>
                <a:gd name="T18" fmla="*/ 66 w 140"/>
                <a:gd name="T1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608">
                  <a:moveTo>
                    <a:pt x="66" y="0"/>
                  </a:moveTo>
                  <a:lnTo>
                    <a:pt x="32" y="10"/>
                  </a:lnTo>
                  <a:lnTo>
                    <a:pt x="0" y="20"/>
                  </a:lnTo>
                  <a:lnTo>
                    <a:pt x="6" y="50"/>
                  </a:lnTo>
                  <a:lnTo>
                    <a:pt x="78" y="508"/>
                  </a:lnTo>
                  <a:lnTo>
                    <a:pt x="118" y="608"/>
                  </a:lnTo>
                  <a:lnTo>
                    <a:pt x="140" y="502"/>
                  </a:lnTo>
                  <a:lnTo>
                    <a:pt x="76" y="66"/>
                  </a:lnTo>
                  <a:lnTo>
                    <a:pt x="66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3" name="Freeform 94"/>
            <p:cNvSpPr>
              <a:spLocks/>
            </p:cNvSpPr>
            <p:nvPr/>
          </p:nvSpPr>
          <p:spPr bwMode="auto">
            <a:xfrm>
              <a:off x="11150600" y="9636125"/>
              <a:ext cx="222250" cy="965200"/>
            </a:xfrm>
            <a:custGeom>
              <a:avLst/>
              <a:gdLst>
                <a:gd name="T0" fmla="*/ 66 w 140"/>
                <a:gd name="T1" fmla="*/ 0 h 608"/>
                <a:gd name="T2" fmla="*/ 32 w 140"/>
                <a:gd name="T3" fmla="*/ 10 h 608"/>
                <a:gd name="T4" fmla="*/ 0 w 140"/>
                <a:gd name="T5" fmla="*/ 20 h 608"/>
                <a:gd name="T6" fmla="*/ 6 w 140"/>
                <a:gd name="T7" fmla="*/ 50 h 608"/>
                <a:gd name="T8" fmla="*/ 78 w 140"/>
                <a:gd name="T9" fmla="*/ 508 h 608"/>
                <a:gd name="T10" fmla="*/ 118 w 140"/>
                <a:gd name="T11" fmla="*/ 608 h 608"/>
                <a:gd name="T12" fmla="*/ 140 w 140"/>
                <a:gd name="T13" fmla="*/ 502 h 608"/>
                <a:gd name="T14" fmla="*/ 76 w 140"/>
                <a:gd name="T15" fmla="*/ 66 h 608"/>
                <a:gd name="T16" fmla="*/ 66 w 140"/>
                <a:gd name="T17" fmla="*/ 6 h 608"/>
                <a:gd name="T18" fmla="*/ 66 w 140"/>
                <a:gd name="T19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608">
                  <a:moveTo>
                    <a:pt x="66" y="0"/>
                  </a:moveTo>
                  <a:lnTo>
                    <a:pt x="32" y="10"/>
                  </a:lnTo>
                  <a:lnTo>
                    <a:pt x="0" y="20"/>
                  </a:lnTo>
                  <a:lnTo>
                    <a:pt x="6" y="50"/>
                  </a:lnTo>
                  <a:lnTo>
                    <a:pt x="78" y="508"/>
                  </a:lnTo>
                  <a:lnTo>
                    <a:pt x="118" y="608"/>
                  </a:lnTo>
                  <a:lnTo>
                    <a:pt x="140" y="502"/>
                  </a:lnTo>
                  <a:lnTo>
                    <a:pt x="76" y="66"/>
                  </a:lnTo>
                  <a:lnTo>
                    <a:pt x="66" y="6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4" name="Freeform 95"/>
            <p:cNvSpPr>
              <a:spLocks/>
            </p:cNvSpPr>
            <p:nvPr/>
          </p:nvSpPr>
          <p:spPr bwMode="auto">
            <a:xfrm>
              <a:off x="11036300" y="9375775"/>
              <a:ext cx="104775" cy="133350"/>
            </a:xfrm>
            <a:custGeom>
              <a:avLst/>
              <a:gdLst>
                <a:gd name="T0" fmla="*/ 16 w 66"/>
                <a:gd name="T1" fmla="*/ 0 h 84"/>
                <a:gd name="T2" fmla="*/ 16 w 66"/>
                <a:gd name="T3" fmla="*/ 0 h 84"/>
                <a:gd name="T4" fmla="*/ 10 w 66"/>
                <a:gd name="T5" fmla="*/ 0 h 84"/>
                <a:gd name="T6" fmla="*/ 6 w 66"/>
                <a:gd name="T7" fmla="*/ 2 h 84"/>
                <a:gd name="T8" fmla="*/ 6 w 66"/>
                <a:gd name="T9" fmla="*/ 2 h 84"/>
                <a:gd name="T10" fmla="*/ 2 w 66"/>
                <a:gd name="T11" fmla="*/ 6 h 84"/>
                <a:gd name="T12" fmla="*/ 0 w 66"/>
                <a:gd name="T13" fmla="*/ 12 h 84"/>
                <a:gd name="T14" fmla="*/ 0 w 66"/>
                <a:gd name="T15" fmla="*/ 18 h 84"/>
                <a:gd name="T16" fmla="*/ 2 w 66"/>
                <a:gd name="T17" fmla="*/ 24 h 84"/>
                <a:gd name="T18" fmla="*/ 26 w 66"/>
                <a:gd name="T19" fmla="*/ 62 h 84"/>
                <a:gd name="T20" fmla="*/ 36 w 66"/>
                <a:gd name="T21" fmla="*/ 76 h 84"/>
                <a:gd name="T22" fmla="*/ 36 w 66"/>
                <a:gd name="T23" fmla="*/ 76 h 84"/>
                <a:gd name="T24" fmla="*/ 42 w 66"/>
                <a:gd name="T25" fmla="*/ 82 h 84"/>
                <a:gd name="T26" fmla="*/ 50 w 66"/>
                <a:gd name="T27" fmla="*/ 84 h 84"/>
                <a:gd name="T28" fmla="*/ 50 w 66"/>
                <a:gd name="T29" fmla="*/ 84 h 84"/>
                <a:gd name="T30" fmla="*/ 54 w 66"/>
                <a:gd name="T31" fmla="*/ 82 h 84"/>
                <a:gd name="T32" fmla="*/ 58 w 66"/>
                <a:gd name="T33" fmla="*/ 80 h 84"/>
                <a:gd name="T34" fmla="*/ 58 w 66"/>
                <a:gd name="T35" fmla="*/ 80 h 84"/>
                <a:gd name="T36" fmla="*/ 62 w 66"/>
                <a:gd name="T37" fmla="*/ 76 h 84"/>
                <a:gd name="T38" fmla="*/ 66 w 66"/>
                <a:gd name="T39" fmla="*/ 70 h 84"/>
                <a:gd name="T40" fmla="*/ 66 w 66"/>
                <a:gd name="T41" fmla="*/ 64 h 84"/>
                <a:gd name="T42" fmla="*/ 64 w 66"/>
                <a:gd name="T43" fmla="*/ 60 h 84"/>
                <a:gd name="T44" fmla="*/ 54 w 66"/>
                <a:gd name="T45" fmla="*/ 46 h 84"/>
                <a:gd name="T46" fmla="*/ 28 w 66"/>
                <a:gd name="T47" fmla="*/ 6 h 84"/>
                <a:gd name="T48" fmla="*/ 28 w 66"/>
                <a:gd name="T49" fmla="*/ 6 h 84"/>
                <a:gd name="T50" fmla="*/ 22 w 66"/>
                <a:gd name="T51" fmla="*/ 0 h 84"/>
                <a:gd name="T52" fmla="*/ 16 w 66"/>
                <a:gd name="T5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6" h="8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26" y="62"/>
                  </a:lnTo>
                  <a:lnTo>
                    <a:pt x="36" y="76"/>
                  </a:lnTo>
                  <a:lnTo>
                    <a:pt x="36" y="76"/>
                  </a:lnTo>
                  <a:lnTo>
                    <a:pt x="42" y="82"/>
                  </a:lnTo>
                  <a:lnTo>
                    <a:pt x="50" y="84"/>
                  </a:lnTo>
                  <a:lnTo>
                    <a:pt x="50" y="84"/>
                  </a:lnTo>
                  <a:lnTo>
                    <a:pt x="54" y="82"/>
                  </a:lnTo>
                  <a:lnTo>
                    <a:pt x="58" y="80"/>
                  </a:lnTo>
                  <a:lnTo>
                    <a:pt x="58" y="80"/>
                  </a:lnTo>
                  <a:lnTo>
                    <a:pt x="62" y="76"/>
                  </a:lnTo>
                  <a:lnTo>
                    <a:pt x="66" y="70"/>
                  </a:lnTo>
                  <a:lnTo>
                    <a:pt x="66" y="64"/>
                  </a:lnTo>
                  <a:lnTo>
                    <a:pt x="64" y="60"/>
                  </a:lnTo>
                  <a:lnTo>
                    <a:pt x="54" y="46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5" name="Freeform 96"/>
            <p:cNvSpPr>
              <a:spLocks/>
            </p:cNvSpPr>
            <p:nvPr/>
          </p:nvSpPr>
          <p:spPr bwMode="auto">
            <a:xfrm>
              <a:off x="11036300" y="9375775"/>
              <a:ext cx="104775" cy="133350"/>
            </a:xfrm>
            <a:custGeom>
              <a:avLst/>
              <a:gdLst>
                <a:gd name="T0" fmla="*/ 16 w 66"/>
                <a:gd name="T1" fmla="*/ 0 h 84"/>
                <a:gd name="T2" fmla="*/ 16 w 66"/>
                <a:gd name="T3" fmla="*/ 0 h 84"/>
                <a:gd name="T4" fmla="*/ 10 w 66"/>
                <a:gd name="T5" fmla="*/ 0 h 84"/>
                <a:gd name="T6" fmla="*/ 6 w 66"/>
                <a:gd name="T7" fmla="*/ 2 h 84"/>
                <a:gd name="T8" fmla="*/ 6 w 66"/>
                <a:gd name="T9" fmla="*/ 2 h 84"/>
                <a:gd name="T10" fmla="*/ 2 w 66"/>
                <a:gd name="T11" fmla="*/ 6 h 84"/>
                <a:gd name="T12" fmla="*/ 0 w 66"/>
                <a:gd name="T13" fmla="*/ 12 h 84"/>
                <a:gd name="T14" fmla="*/ 0 w 66"/>
                <a:gd name="T15" fmla="*/ 18 h 84"/>
                <a:gd name="T16" fmla="*/ 2 w 66"/>
                <a:gd name="T17" fmla="*/ 24 h 84"/>
                <a:gd name="T18" fmla="*/ 26 w 66"/>
                <a:gd name="T19" fmla="*/ 62 h 84"/>
                <a:gd name="T20" fmla="*/ 36 w 66"/>
                <a:gd name="T21" fmla="*/ 76 h 84"/>
                <a:gd name="T22" fmla="*/ 36 w 66"/>
                <a:gd name="T23" fmla="*/ 76 h 84"/>
                <a:gd name="T24" fmla="*/ 42 w 66"/>
                <a:gd name="T25" fmla="*/ 82 h 84"/>
                <a:gd name="T26" fmla="*/ 50 w 66"/>
                <a:gd name="T27" fmla="*/ 84 h 84"/>
                <a:gd name="T28" fmla="*/ 50 w 66"/>
                <a:gd name="T29" fmla="*/ 84 h 84"/>
                <a:gd name="T30" fmla="*/ 54 w 66"/>
                <a:gd name="T31" fmla="*/ 82 h 84"/>
                <a:gd name="T32" fmla="*/ 58 w 66"/>
                <a:gd name="T33" fmla="*/ 80 h 84"/>
                <a:gd name="T34" fmla="*/ 58 w 66"/>
                <a:gd name="T35" fmla="*/ 80 h 84"/>
                <a:gd name="T36" fmla="*/ 62 w 66"/>
                <a:gd name="T37" fmla="*/ 76 h 84"/>
                <a:gd name="T38" fmla="*/ 66 w 66"/>
                <a:gd name="T39" fmla="*/ 70 h 84"/>
                <a:gd name="T40" fmla="*/ 66 w 66"/>
                <a:gd name="T41" fmla="*/ 64 h 84"/>
                <a:gd name="T42" fmla="*/ 64 w 66"/>
                <a:gd name="T43" fmla="*/ 60 h 84"/>
                <a:gd name="T44" fmla="*/ 54 w 66"/>
                <a:gd name="T45" fmla="*/ 46 h 84"/>
                <a:gd name="T46" fmla="*/ 28 w 66"/>
                <a:gd name="T47" fmla="*/ 6 h 84"/>
                <a:gd name="T48" fmla="*/ 28 w 66"/>
                <a:gd name="T49" fmla="*/ 6 h 84"/>
                <a:gd name="T50" fmla="*/ 22 w 66"/>
                <a:gd name="T51" fmla="*/ 0 h 84"/>
                <a:gd name="T52" fmla="*/ 16 w 66"/>
                <a:gd name="T5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6" h="8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26" y="62"/>
                  </a:lnTo>
                  <a:lnTo>
                    <a:pt x="36" y="76"/>
                  </a:lnTo>
                  <a:lnTo>
                    <a:pt x="36" y="76"/>
                  </a:lnTo>
                  <a:lnTo>
                    <a:pt x="42" y="82"/>
                  </a:lnTo>
                  <a:lnTo>
                    <a:pt x="50" y="84"/>
                  </a:lnTo>
                  <a:lnTo>
                    <a:pt x="50" y="84"/>
                  </a:lnTo>
                  <a:lnTo>
                    <a:pt x="54" y="82"/>
                  </a:lnTo>
                  <a:lnTo>
                    <a:pt x="58" y="80"/>
                  </a:lnTo>
                  <a:lnTo>
                    <a:pt x="58" y="80"/>
                  </a:lnTo>
                  <a:lnTo>
                    <a:pt x="62" y="76"/>
                  </a:lnTo>
                  <a:lnTo>
                    <a:pt x="66" y="70"/>
                  </a:lnTo>
                  <a:lnTo>
                    <a:pt x="66" y="64"/>
                  </a:lnTo>
                  <a:lnTo>
                    <a:pt x="64" y="60"/>
                  </a:lnTo>
                  <a:lnTo>
                    <a:pt x="54" y="46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6" name="Freeform 97"/>
            <p:cNvSpPr>
              <a:spLocks noEditPoints="1"/>
            </p:cNvSpPr>
            <p:nvPr/>
          </p:nvSpPr>
          <p:spPr bwMode="auto">
            <a:xfrm>
              <a:off x="7432675" y="6483350"/>
              <a:ext cx="498475" cy="1352550"/>
            </a:xfrm>
            <a:custGeom>
              <a:avLst/>
              <a:gdLst>
                <a:gd name="T0" fmla="*/ 226 w 314"/>
                <a:gd name="T1" fmla="*/ 730 h 852"/>
                <a:gd name="T2" fmla="*/ 182 w 314"/>
                <a:gd name="T3" fmla="*/ 776 h 852"/>
                <a:gd name="T4" fmla="*/ 144 w 314"/>
                <a:gd name="T5" fmla="*/ 782 h 852"/>
                <a:gd name="T6" fmla="*/ 98 w 314"/>
                <a:gd name="T7" fmla="*/ 746 h 852"/>
                <a:gd name="T8" fmla="*/ 70 w 314"/>
                <a:gd name="T9" fmla="*/ 692 h 852"/>
                <a:gd name="T10" fmla="*/ 64 w 314"/>
                <a:gd name="T11" fmla="*/ 768 h 852"/>
                <a:gd name="T12" fmla="*/ 124 w 314"/>
                <a:gd name="T13" fmla="*/ 842 h 852"/>
                <a:gd name="T14" fmla="*/ 158 w 314"/>
                <a:gd name="T15" fmla="*/ 852 h 852"/>
                <a:gd name="T16" fmla="*/ 208 w 314"/>
                <a:gd name="T17" fmla="*/ 830 h 852"/>
                <a:gd name="T18" fmla="*/ 264 w 314"/>
                <a:gd name="T19" fmla="*/ 740 h 852"/>
                <a:gd name="T20" fmla="*/ 304 w 314"/>
                <a:gd name="T21" fmla="*/ 574 h 852"/>
                <a:gd name="T22" fmla="*/ 266 w 314"/>
                <a:gd name="T23" fmla="*/ 622 h 852"/>
                <a:gd name="T24" fmla="*/ 284 w 314"/>
                <a:gd name="T25" fmla="*/ 676 h 852"/>
                <a:gd name="T26" fmla="*/ 10 w 314"/>
                <a:gd name="T27" fmla="*/ 574 h 852"/>
                <a:gd name="T28" fmla="*/ 58 w 314"/>
                <a:gd name="T29" fmla="*/ 664 h 852"/>
                <a:gd name="T30" fmla="*/ 38 w 314"/>
                <a:gd name="T31" fmla="*/ 576 h 852"/>
                <a:gd name="T32" fmla="*/ 284 w 314"/>
                <a:gd name="T33" fmla="*/ 520 h 852"/>
                <a:gd name="T34" fmla="*/ 308 w 314"/>
                <a:gd name="T35" fmla="*/ 546 h 852"/>
                <a:gd name="T36" fmla="*/ 2 w 314"/>
                <a:gd name="T37" fmla="*/ 490 h 852"/>
                <a:gd name="T38" fmla="*/ 34 w 314"/>
                <a:gd name="T39" fmla="*/ 550 h 852"/>
                <a:gd name="T40" fmla="*/ 288 w 314"/>
                <a:gd name="T41" fmla="*/ 372 h 852"/>
                <a:gd name="T42" fmla="*/ 288 w 314"/>
                <a:gd name="T43" fmla="*/ 480 h 852"/>
                <a:gd name="T44" fmla="*/ 314 w 314"/>
                <a:gd name="T45" fmla="*/ 426 h 852"/>
                <a:gd name="T46" fmla="*/ 288 w 314"/>
                <a:gd name="T47" fmla="*/ 372 h 852"/>
                <a:gd name="T48" fmla="*/ 0 w 314"/>
                <a:gd name="T49" fmla="*/ 404 h 852"/>
                <a:gd name="T50" fmla="*/ 0 w 314"/>
                <a:gd name="T51" fmla="*/ 448 h 852"/>
                <a:gd name="T52" fmla="*/ 26 w 314"/>
                <a:gd name="T53" fmla="*/ 426 h 852"/>
                <a:gd name="T54" fmla="*/ 284 w 314"/>
                <a:gd name="T55" fmla="*/ 330 h 852"/>
                <a:gd name="T56" fmla="*/ 308 w 314"/>
                <a:gd name="T57" fmla="*/ 306 h 852"/>
                <a:gd name="T58" fmla="*/ 34 w 314"/>
                <a:gd name="T59" fmla="*/ 302 h 852"/>
                <a:gd name="T60" fmla="*/ 2 w 314"/>
                <a:gd name="T61" fmla="*/ 362 h 852"/>
                <a:gd name="T62" fmla="*/ 284 w 314"/>
                <a:gd name="T63" fmla="*/ 176 h 852"/>
                <a:gd name="T64" fmla="*/ 266 w 314"/>
                <a:gd name="T65" fmla="*/ 230 h 852"/>
                <a:gd name="T66" fmla="*/ 304 w 314"/>
                <a:gd name="T67" fmla="*/ 278 h 852"/>
                <a:gd name="T68" fmla="*/ 30 w 314"/>
                <a:gd name="T69" fmla="*/ 176 h 852"/>
                <a:gd name="T70" fmla="*/ 38 w 314"/>
                <a:gd name="T71" fmla="*/ 276 h 852"/>
                <a:gd name="T72" fmla="*/ 58 w 314"/>
                <a:gd name="T73" fmla="*/ 188 h 852"/>
                <a:gd name="T74" fmla="*/ 148 w 314"/>
                <a:gd name="T75" fmla="*/ 0 h 852"/>
                <a:gd name="T76" fmla="*/ 92 w 314"/>
                <a:gd name="T77" fmla="*/ 38 h 852"/>
                <a:gd name="T78" fmla="*/ 40 w 314"/>
                <a:gd name="T79" fmla="*/ 142 h 852"/>
                <a:gd name="T80" fmla="*/ 78 w 314"/>
                <a:gd name="T81" fmla="*/ 138 h 852"/>
                <a:gd name="T82" fmla="*/ 120 w 314"/>
                <a:gd name="T83" fmla="*/ 82 h 852"/>
                <a:gd name="T84" fmla="*/ 158 w 314"/>
                <a:gd name="T85" fmla="*/ 68 h 852"/>
                <a:gd name="T86" fmla="*/ 204 w 314"/>
                <a:gd name="T87" fmla="*/ 92 h 852"/>
                <a:gd name="T88" fmla="*/ 244 w 314"/>
                <a:gd name="T89" fmla="*/ 158 h 852"/>
                <a:gd name="T90" fmla="*/ 264 w 314"/>
                <a:gd name="T91" fmla="*/ 112 h 852"/>
                <a:gd name="T92" fmla="*/ 208 w 314"/>
                <a:gd name="T93" fmla="*/ 22 h 852"/>
                <a:gd name="T94" fmla="*/ 158 w 314"/>
                <a:gd name="T95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4" h="852">
                  <a:moveTo>
                    <a:pt x="244" y="692"/>
                  </a:moveTo>
                  <a:lnTo>
                    <a:pt x="244" y="692"/>
                  </a:lnTo>
                  <a:lnTo>
                    <a:pt x="236" y="712"/>
                  </a:lnTo>
                  <a:lnTo>
                    <a:pt x="226" y="730"/>
                  </a:lnTo>
                  <a:lnTo>
                    <a:pt x="216" y="746"/>
                  </a:lnTo>
                  <a:lnTo>
                    <a:pt x="204" y="758"/>
                  </a:lnTo>
                  <a:lnTo>
                    <a:pt x="194" y="770"/>
                  </a:lnTo>
                  <a:lnTo>
                    <a:pt x="182" y="776"/>
                  </a:lnTo>
                  <a:lnTo>
                    <a:pt x="170" y="782"/>
                  </a:lnTo>
                  <a:lnTo>
                    <a:pt x="158" y="782"/>
                  </a:lnTo>
                  <a:lnTo>
                    <a:pt x="158" y="782"/>
                  </a:lnTo>
                  <a:lnTo>
                    <a:pt x="144" y="782"/>
                  </a:lnTo>
                  <a:lnTo>
                    <a:pt x="132" y="776"/>
                  </a:lnTo>
                  <a:lnTo>
                    <a:pt x="120" y="770"/>
                  </a:lnTo>
                  <a:lnTo>
                    <a:pt x="110" y="758"/>
                  </a:lnTo>
                  <a:lnTo>
                    <a:pt x="98" y="746"/>
                  </a:lnTo>
                  <a:lnTo>
                    <a:pt x="88" y="730"/>
                  </a:lnTo>
                  <a:lnTo>
                    <a:pt x="78" y="712"/>
                  </a:lnTo>
                  <a:lnTo>
                    <a:pt x="70" y="692"/>
                  </a:lnTo>
                  <a:lnTo>
                    <a:pt x="70" y="692"/>
                  </a:lnTo>
                  <a:lnTo>
                    <a:pt x="40" y="710"/>
                  </a:lnTo>
                  <a:lnTo>
                    <a:pt x="40" y="710"/>
                  </a:lnTo>
                  <a:lnTo>
                    <a:pt x="52" y="740"/>
                  </a:lnTo>
                  <a:lnTo>
                    <a:pt x="64" y="768"/>
                  </a:lnTo>
                  <a:lnTo>
                    <a:pt x="78" y="792"/>
                  </a:lnTo>
                  <a:lnTo>
                    <a:pt x="92" y="814"/>
                  </a:lnTo>
                  <a:lnTo>
                    <a:pt x="108" y="830"/>
                  </a:lnTo>
                  <a:lnTo>
                    <a:pt x="124" y="842"/>
                  </a:lnTo>
                  <a:lnTo>
                    <a:pt x="140" y="850"/>
                  </a:lnTo>
                  <a:lnTo>
                    <a:pt x="148" y="852"/>
                  </a:lnTo>
                  <a:lnTo>
                    <a:pt x="158" y="852"/>
                  </a:lnTo>
                  <a:lnTo>
                    <a:pt x="158" y="852"/>
                  </a:lnTo>
                  <a:lnTo>
                    <a:pt x="166" y="852"/>
                  </a:lnTo>
                  <a:lnTo>
                    <a:pt x="174" y="850"/>
                  </a:lnTo>
                  <a:lnTo>
                    <a:pt x="192" y="842"/>
                  </a:lnTo>
                  <a:lnTo>
                    <a:pt x="208" y="830"/>
                  </a:lnTo>
                  <a:lnTo>
                    <a:pt x="222" y="814"/>
                  </a:lnTo>
                  <a:lnTo>
                    <a:pt x="236" y="792"/>
                  </a:lnTo>
                  <a:lnTo>
                    <a:pt x="250" y="768"/>
                  </a:lnTo>
                  <a:lnTo>
                    <a:pt x="264" y="740"/>
                  </a:lnTo>
                  <a:lnTo>
                    <a:pt x="274" y="710"/>
                  </a:lnTo>
                  <a:lnTo>
                    <a:pt x="274" y="710"/>
                  </a:lnTo>
                  <a:lnTo>
                    <a:pt x="244" y="692"/>
                  </a:lnTo>
                  <a:close/>
                  <a:moveTo>
                    <a:pt x="304" y="574"/>
                  </a:moveTo>
                  <a:lnTo>
                    <a:pt x="304" y="574"/>
                  </a:lnTo>
                  <a:lnTo>
                    <a:pt x="276" y="576"/>
                  </a:lnTo>
                  <a:lnTo>
                    <a:pt x="276" y="576"/>
                  </a:lnTo>
                  <a:lnTo>
                    <a:pt x="266" y="622"/>
                  </a:lnTo>
                  <a:lnTo>
                    <a:pt x="256" y="664"/>
                  </a:lnTo>
                  <a:lnTo>
                    <a:pt x="256" y="664"/>
                  </a:lnTo>
                  <a:lnTo>
                    <a:pt x="284" y="676"/>
                  </a:lnTo>
                  <a:lnTo>
                    <a:pt x="284" y="676"/>
                  </a:lnTo>
                  <a:lnTo>
                    <a:pt x="296" y="626"/>
                  </a:lnTo>
                  <a:lnTo>
                    <a:pt x="304" y="574"/>
                  </a:lnTo>
                  <a:close/>
                  <a:moveTo>
                    <a:pt x="10" y="574"/>
                  </a:moveTo>
                  <a:lnTo>
                    <a:pt x="10" y="574"/>
                  </a:lnTo>
                  <a:lnTo>
                    <a:pt x="18" y="626"/>
                  </a:lnTo>
                  <a:lnTo>
                    <a:pt x="30" y="676"/>
                  </a:lnTo>
                  <a:lnTo>
                    <a:pt x="30" y="676"/>
                  </a:lnTo>
                  <a:lnTo>
                    <a:pt x="58" y="664"/>
                  </a:lnTo>
                  <a:lnTo>
                    <a:pt x="58" y="664"/>
                  </a:lnTo>
                  <a:lnTo>
                    <a:pt x="48" y="622"/>
                  </a:lnTo>
                  <a:lnTo>
                    <a:pt x="38" y="576"/>
                  </a:lnTo>
                  <a:lnTo>
                    <a:pt x="38" y="576"/>
                  </a:lnTo>
                  <a:lnTo>
                    <a:pt x="10" y="574"/>
                  </a:lnTo>
                  <a:close/>
                  <a:moveTo>
                    <a:pt x="312" y="490"/>
                  </a:moveTo>
                  <a:lnTo>
                    <a:pt x="312" y="490"/>
                  </a:lnTo>
                  <a:lnTo>
                    <a:pt x="284" y="520"/>
                  </a:lnTo>
                  <a:lnTo>
                    <a:pt x="284" y="520"/>
                  </a:lnTo>
                  <a:lnTo>
                    <a:pt x="280" y="550"/>
                  </a:lnTo>
                  <a:lnTo>
                    <a:pt x="280" y="550"/>
                  </a:lnTo>
                  <a:lnTo>
                    <a:pt x="308" y="546"/>
                  </a:lnTo>
                  <a:lnTo>
                    <a:pt x="308" y="546"/>
                  </a:lnTo>
                  <a:lnTo>
                    <a:pt x="312" y="490"/>
                  </a:lnTo>
                  <a:close/>
                  <a:moveTo>
                    <a:pt x="2" y="490"/>
                  </a:moveTo>
                  <a:lnTo>
                    <a:pt x="2" y="490"/>
                  </a:lnTo>
                  <a:lnTo>
                    <a:pt x="6" y="546"/>
                  </a:lnTo>
                  <a:lnTo>
                    <a:pt x="6" y="546"/>
                  </a:lnTo>
                  <a:lnTo>
                    <a:pt x="34" y="550"/>
                  </a:lnTo>
                  <a:lnTo>
                    <a:pt x="34" y="550"/>
                  </a:lnTo>
                  <a:lnTo>
                    <a:pt x="30" y="520"/>
                  </a:lnTo>
                  <a:lnTo>
                    <a:pt x="30" y="520"/>
                  </a:lnTo>
                  <a:lnTo>
                    <a:pt x="2" y="490"/>
                  </a:lnTo>
                  <a:close/>
                  <a:moveTo>
                    <a:pt x="288" y="372"/>
                  </a:moveTo>
                  <a:lnTo>
                    <a:pt x="288" y="372"/>
                  </a:lnTo>
                  <a:lnTo>
                    <a:pt x="288" y="426"/>
                  </a:lnTo>
                  <a:lnTo>
                    <a:pt x="288" y="426"/>
                  </a:lnTo>
                  <a:lnTo>
                    <a:pt x="288" y="480"/>
                  </a:lnTo>
                  <a:lnTo>
                    <a:pt x="288" y="480"/>
                  </a:lnTo>
                  <a:lnTo>
                    <a:pt x="314" y="448"/>
                  </a:lnTo>
                  <a:lnTo>
                    <a:pt x="314" y="448"/>
                  </a:lnTo>
                  <a:lnTo>
                    <a:pt x="314" y="426"/>
                  </a:lnTo>
                  <a:lnTo>
                    <a:pt x="314" y="426"/>
                  </a:lnTo>
                  <a:lnTo>
                    <a:pt x="314" y="404"/>
                  </a:lnTo>
                  <a:lnTo>
                    <a:pt x="314" y="404"/>
                  </a:lnTo>
                  <a:lnTo>
                    <a:pt x="288" y="372"/>
                  </a:lnTo>
                  <a:close/>
                  <a:moveTo>
                    <a:pt x="28" y="372"/>
                  </a:moveTo>
                  <a:lnTo>
                    <a:pt x="28" y="372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426"/>
                  </a:lnTo>
                  <a:lnTo>
                    <a:pt x="0" y="426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28" y="480"/>
                  </a:lnTo>
                  <a:lnTo>
                    <a:pt x="28" y="480"/>
                  </a:lnTo>
                  <a:lnTo>
                    <a:pt x="26" y="426"/>
                  </a:lnTo>
                  <a:lnTo>
                    <a:pt x="26" y="426"/>
                  </a:lnTo>
                  <a:lnTo>
                    <a:pt x="28" y="372"/>
                  </a:lnTo>
                  <a:close/>
                  <a:moveTo>
                    <a:pt x="280" y="302"/>
                  </a:moveTo>
                  <a:lnTo>
                    <a:pt x="280" y="302"/>
                  </a:lnTo>
                  <a:lnTo>
                    <a:pt x="284" y="330"/>
                  </a:lnTo>
                  <a:lnTo>
                    <a:pt x="284" y="330"/>
                  </a:lnTo>
                  <a:lnTo>
                    <a:pt x="312" y="362"/>
                  </a:lnTo>
                  <a:lnTo>
                    <a:pt x="312" y="362"/>
                  </a:lnTo>
                  <a:lnTo>
                    <a:pt x="308" y="306"/>
                  </a:lnTo>
                  <a:lnTo>
                    <a:pt x="308" y="306"/>
                  </a:lnTo>
                  <a:lnTo>
                    <a:pt x="280" y="302"/>
                  </a:lnTo>
                  <a:close/>
                  <a:moveTo>
                    <a:pt x="34" y="302"/>
                  </a:moveTo>
                  <a:lnTo>
                    <a:pt x="34" y="302"/>
                  </a:lnTo>
                  <a:lnTo>
                    <a:pt x="6" y="306"/>
                  </a:lnTo>
                  <a:lnTo>
                    <a:pt x="6" y="306"/>
                  </a:lnTo>
                  <a:lnTo>
                    <a:pt x="2" y="362"/>
                  </a:lnTo>
                  <a:lnTo>
                    <a:pt x="2" y="362"/>
                  </a:lnTo>
                  <a:lnTo>
                    <a:pt x="30" y="330"/>
                  </a:lnTo>
                  <a:lnTo>
                    <a:pt x="30" y="330"/>
                  </a:lnTo>
                  <a:lnTo>
                    <a:pt x="34" y="302"/>
                  </a:lnTo>
                  <a:close/>
                  <a:moveTo>
                    <a:pt x="284" y="176"/>
                  </a:moveTo>
                  <a:lnTo>
                    <a:pt x="284" y="176"/>
                  </a:lnTo>
                  <a:lnTo>
                    <a:pt x="256" y="188"/>
                  </a:lnTo>
                  <a:lnTo>
                    <a:pt x="256" y="188"/>
                  </a:lnTo>
                  <a:lnTo>
                    <a:pt x="266" y="230"/>
                  </a:lnTo>
                  <a:lnTo>
                    <a:pt x="276" y="276"/>
                  </a:lnTo>
                  <a:lnTo>
                    <a:pt x="276" y="276"/>
                  </a:lnTo>
                  <a:lnTo>
                    <a:pt x="304" y="278"/>
                  </a:lnTo>
                  <a:lnTo>
                    <a:pt x="304" y="278"/>
                  </a:lnTo>
                  <a:lnTo>
                    <a:pt x="296" y="224"/>
                  </a:lnTo>
                  <a:lnTo>
                    <a:pt x="284" y="176"/>
                  </a:lnTo>
                  <a:close/>
                  <a:moveTo>
                    <a:pt x="30" y="176"/>
                  </a:moveTo>
                  <a:lnTo>
                    <a:pt x="30" y="176"/>
                  </a:lnTo>
                  <a:lnTo>
                    <a:pt x="18" y="224"/>
                  </a:lnTo>
                  <a:lnTo>
                    <a:pt x="10" y="278"/>
                  </a:lnTo>
                  <a:lnTo>
                    <a:pt x="10" y="278"/>
                  </a:lnTo>
                  <a:lnTo>
                    <a:pt x="38" y="276"/>
                  </a:lnTo>
                  <a:lnTo>
                    <a:pt x="38" y="276"/>
                  </a:lnTo>
                  <a:lnTo>
                    <a:pt x="48" y="23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30" y="176"/>
                  </a:lnTo>
                  <a:close/>
                  <a:moveTo>
                    <a:pt x="158" y="0"/>
                  </a:moveTo>
                  <a:lnTo>
                    <a:pt x="158" y="0"/>
                  </a:lnTo>
                  <a:lnTo>
                    <a:pt x="148" y="0"/>
                  </a:lnTo>
                  <a:lnTo>
                    <a:pt x="140" y="2"/>
                  </a:lnTo>
                  <a:lnTo>
                    <a:pt x="124" y="10"/>
                  </a:lnTo>
                  <a:lnTo>
                    <a:pt x="108" y="22"/>
                  </a:lnTo>
                  <a:lnTo>
                    <a:pt x="92" y="38"/>
                  </a:lnTo>
                  <a:lnTo>
                    <a:pt x="78" y="58"/>
                  </a:lnTo>
                  <a:lnTo>
                    <a:pt x="64" y="84"/>
                  </a:lnTo>
                  <a:lnTo>
                    <a:pt x="52" y="112"/>
                  </a:lnTo>
                  <a:lnTo>
                    <a:pt x="40" y="142"/>
                  </a:lnTo>
                  <a:lnTo>
                    <a:pt x="40" y="142"/>
                  </a:lnTo>
                  <a:lnTo>
                    <a:pt x="70" y="158"/>
                  </a:lnTo>
                  <a:lnTo>
                    <a:pt x="70" y="158"/>
                  </a:lnTo>
                  <a:lnTo>
                    <a:pt x="78" y="138"/>
                  </a:lnTo>
                  <a:lnTo>
                    <a:pt x="88" y="122"/>
                  </a:lnTo>
                  <a:lnTo>
                    <a:pt x="98" y="106"/>
                  </a:lnTo>
                  <a:lnTo>
                    <a:pt x="110" y="92"/>
                  </a:lnTo>
                  <a:lnTo>
                    <a:pt x="120" y="82"/>
                  </a:lnTo>
                  <a:lnTo>
                    <a:pt x="132" y="76"/>
                  </a:lnTo>
                  <a:lnTo>
                    <a:pt x="144" y="70"/>
                  </a:lnTo>
                  <a:lnTo>
                    <a:pt x="158" y="68"/>
                  </a:lnTo>
                  <a:lnTo>
                    <a:pt x="158" y="68"/>
                  </a:lnTo>
                  <a:lnTo>
                    <a:pt x="170" y="70"/>
                  </a:lnTo>
                  <a:lnTo>
                    <a:pt x="182" y="76"/>
                  </a:lnTo>
                  <a:lnTo>
                    <a:pt x="194" y="82"/>
                  </a:lnTo>
                  <a:lnTo>
                    <a:pt x="204" y="92"/>
                  </a:lnTo>
                  <a:lnTo>
                    <a:pt x="216" y="106"/>
                  </a:lnTo>
                  <a:lnTo>
                    <a:pt x="226" y="122"/>
                  </a:lnTo>
                  <a:lnTo>
                    <a:pt x="236" y="138"/>
                  </a:lnTo>
                  <a:lnTo>
                    <a:pt x="244" y="158"/>
                  </a:lnTo>
                  <a:lnTo>
                    <a:pt x="244" y="158"/>
                  </a:lnTo>
                  <a:lnTo>
                    <a:pt x="274" y="142"/>
                  </a:lnTo>
                  <a:lnTo>
                    <a:pt x="274" y="142"/>
                  </a:lnTo>
                  <a:lnTo>
                    <a:pt x="264" y="112"/>
                  </a:lnTo>
                  <a:lnTo>
                    <a:pt x="250" y="84"/>
                  </a:lnTo>
                  <a:lnTo>
                    <a:pt x="236" y="58"/>
                  </a:lnTo>
                  <a:lnTo>
                    <a:pt x="222" y="38"/>
                  </a:lnTo>
                  <a:lnTo>
                    <a:pt x="208" y="22"/>
                  </a:lnTo>
                  <a:lnTo>
                    <a:pt x="192" y="10"/>
                  </a:lnTo>
                  <a:lnTo>
                    <a:pt x="174" y="2"/>
                  </a:lnTo>
                  <a:lnTo>
                    <a:pt x="166" y="0"/>
                  </a:lnTo>
                  <a:lnTo>
                    <a:pt x="1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7" name="Freeform 98"/>
            <p:cNvSpPr>
              <a:spLocks/>
            </p:cNvSpPr>
            <p:nvPr/>
          </p:nvSpPr>
          <p:spPr bwMode="auto">
            <a:xfrm>
              <a:off x="7496175" y="7581900"/>
              <a:ext cx="371475" cy="254000"/>
            </a:xfrm>
            <a:custGeom>
              <a:avLst/>
              <a:gdLst>
                <a:gd name="T0" fmla="*/ 204 w 234"/>
                <a:gd name="T1" fmla="*/ 0 h 160"/>
                <a:gd name="T2" fmla="*/ 204 w 234"/>
                <a:gd name="T3" fmla="*/ 0 h 160"/>
                <a:gd name="T4" fmla="*/ 196 w 234"/>
                <a:gd name="T5" fmla="*/ 20 h 160"/>
                <a:gd name="T6" fmla="*/ 186 w 234"/>
                <a:gd name="T7" fmla="*/ 38 h 160"/>
                <a:gd name="T8" fmla="*/ 176 w 234"/>
                <a:gd name="T9" fmla="*/ 54 h 160"/>
                <a:gd name="T10" fmla="*/ 164 w 234"/>
                <a:gd name="T11" fmla="*/ 66 h 160"/>
                <a:gd name="T12" fmla="*/ 154 w 234"/>
                <a:gd name="T13" fmla="*/ 78 h 160"/>
                <a:gd name="T14" fmla="*/ 142 w 234"/>
                <a:gd name="T15" fmla="*/ 84 h 160"/>
                <a:gd name="T16" fmla="*/ 130 w 234"/>
                <a:gd name="T17" fmla="*/ 90 h 160"/>
                <a:gd name="T18" fmla="*/ 118 w 234"/>
                <a:gd name="T19" fmla="*/ 90 h 160"/>
                <a:gd name="T20" fmla="*/ 118 w 234"/>
                <a:gd name="T21" fmla="*/ 90 h 160"/>
                <a:gd name="T22" fmla="*/ 104 w 234"/>
                <a:gd name="T23" fmla="*/ 90 h 160"/>
                <a:gd name="T24" fmla="*/ 92 w 234"/>
                <a:gd name="T25" fmla="*/ 84 h 160"/>
                <a:gd name="T26" fmla="*/ 80 w 234"/>
                <a:gd name="T27" fmla="*/ 78 h 160"/>
                <a:gd name="T28" fmla="*/ 70 w 234"/>
                <a:gd name="T29" fmla="*/ 66 h 160"/>
                <a:gd name="T30" fmla="*/ 58 w 234"/>
                <a:gd name="T31" fmla="*/ 54 h 160"/>
                <a:gd name="T32" fmla="*/ 48 w 234"/>
                <a:gd name="T33" fmla="*/ 38 h 160"/>
                <a:gd name="T34" fmla="*/ 38 w 234"/>
                <a:gd name="T35" fmla="*/ 20 h 160"/>
                <a:gd name="T36" fmla="*/ 30 w 234"/>
                <a:gd name="T37" fmla="*/ 0 h 160"/>
                <a:gd name="T38" fmla="*/ 30 w 234"/>
                <a:gd name="T39" fmla="*/ 0 h 160"/>
                <a:gd name="T40" fmla="*/ 0 w 234"/>
                <a:gd name="T41" fmla="*/ 18 h 160"/>
                <a:gd name="T42" fmla="*/ 0 w 234"/>
                <a:gd name="T43" fmla="*/ 18 h 160"/>
                <a:gd name="T44" fmla="*/ 12 w 234"/>
                <a:gd name="T45" fmla="*/ 48 h 160"/>
                <a:gd name="T46" fmla="*/ 24 w 234"/>
                <a:gd name="T47" fmla="*/ 76 h 160"/>
                <a:gd name="T48" fmla="*/ 38 w 234"/>
                <a:gd name="T49" fmla="*/ 100 h 160"/>
                <a:gd name="T50" fmla="*/ 52 w 234"/>
                <a:gd name="T51" fmla="*/ 122 h 160"/>
                <a:gd name="T52" fmla="*/ 68 w 234"/>
                <a:gd name="T53" fmla="*/ 138 h 160"/>
                <a:gd name="T54" fmla="*/ 84 w 234"/>
                <a:gd name="T55" fmla="*/ 150 h 160"/>
                <a:gd name="T56" fmla="*/ 100 w 234"/>
                <a:gd name="T57" fmla="*/ 158 h 160"/>
                <a:gd name="T58" fmla="*/ 108 w 234"/>
                <a:gd name="T59" fmla="*/ 160 h 160"/>
                <a:gd name="T60" fmla="*/ 118 w 234"/>
                <a:gd name="T61" fmla="*/ 160 h 160"/>
                <a:gd name="T62" fmla="*/ 118 w 234"/>
                <a:gd name="T63" fmla="*/ 160 h 160"/>
                <a:gd name="T64" fmla="*/ 126 w 234"/>
                <a:gd name="T65" fmla="*/ 160 h 160"/>
                <a:gd name="T66" fmla="*/ 134 w 234"/>
                <a:gd name="T67" fmla="*/ 158 h 160"/>
                <a:gd name="T68" fmla="*/ 152 w 234"/>
                <a:gd name="T69" fmla="*/ 150 h 160"/>
                <a:gd name="T70" fmla="*/ 168 w 234"/>
                <a:gd name="T71" fmla="*/ 138 h 160"/>
                <a:gd name="T72" fmla="*/ 182 w 234"/>
                <a:gd name="T73" fmla="*/ 122 h 160"/>
                <a:gd name="T74" fmla="*/ 196 w 234"/>
                <a:gd name="T75" fmla="*/ 100 h 160"/>
                <a:gd name="T76" fmla="*/ 210 w 234"/>
                <a:gd name="T77" fmla="*/ 76 h 160"/>
                <a:gd name="T78" fmla="*/ 224 w 234"/>
                <a:gd name="T79" fmla="*/ 48 h 160"/>
                <a:gd name="T80" fmla="*/ 234 w 234"/>
                <a:gd name="T81" fmla="*/ 18 h 160"/>
                <a:gd name="T82" fmla="*/ 234 w 234"/>
                <a:gd name="T83" fmla="*/ 18 h 160"/>
                <a:gd name="T84" fmla="*/ 204 w 234"/>
                <a:gd name="T8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4" h="160">
                  <a:moveTo>
                    <a:pt x="204" y="0"/>
                  </a:moveTo>
                  <a:lnTo>
                    <a:pt x="204" y="0"/>
                  </a:lnTo>
                  <a:lnTo>
                    <a:pt x="196" y="20"/>
                  </a:lnTo>
                  <a:lnTo>
                    <a:pt x="186" y="38"/>
                  </a:lnTo>
                  <a:lnTo>
                    <a:pt x="176" y="54"/>
                  </a:lnTo>
                  <a:lnTo>
                    <a:pt x="164" y="66"/>
                  </a:lnTo>
                  <a:lnTo>
                    <a:pt x="154" y="78"/>
                  </a:lnTo>
                  <a:lnTo>
                    <a:pt x="142" y="84"/>
                  </a:lnTo>
                  <a:lnTo>
                    <a:pt x="130" y="90"/>
                  </a:lnTo>
                  <a:lnTo>
                    <a:pt x="118" y="90"/>
                  </a:lnTo>
                  <a:lnTo>
                    <a:pt x="118" y="90"/>
                  </a:lnTo>
                  <a:lnTo>
                    <a:pt x="104" y="90"/>
                  </a:lnTo>
                  <a:lnTo>
                    <a:pt x="92" y="84"/>
                  </a:lnTo>
                  <a:lnTo>
                    <a:pt x="80" y="78"/>
                  </a:lnTo>
                  <a:lnTo>
                    <a:pt x="70" y="66"/>
                  </a:lnTo>
                  <a:lnTo>
                    <a:pt x="58" y="54"/>
                  </a:lnTo>
                  <a:lnTo>
                    <a:pt x="48" y="38"/>
                  </a:lnTo>
                  <a:lnTo>
                    <a:pt x="38" y="2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2" y="48"/>
                  </a:lnTo>
                  <a:lnTo>
                    <a:pt x="24" y="76"/>
                  </a:lnTo>
                  <a:lnTo>
                    <a:pt x="38" y="100"/>
                  </a:lnTo>
                  <a:lnTo>
                    <a:pt x="52" y="122"/>
                  </a:lnTo>
                  <a:lnTo>
                    <a:pt x="68" y="138"/>
                  </a:lnTo>
                  <a:lnTo>
                    <a:pt x="84" y="150"/>
                  </a:lnTo>
                  <a:lnTo>
                    <a:pt x="100" y="158"/>
                  </a:lnTo>
                  <a:lnTo>
                    <a:pt x="108" y="160"/>
                  </a:lnTo>
                  <a:lnTo>
                    <a:pt x="118" y="160"/>
                  </a:lnTo>
                  <a:lnTo>
                    <a:pt x="118" y="160"/>
                  </a:lnTo>
                  <a:lnTo>
                    <a:pt x="126" y="160"/>
                  </a:lnTo>
                  <a:lnTo>
                    <a:pt x="134" y="158"/>
                  </a:lnTo>
                  <a:lnTo>
                    <a:pt x="152" y="150"/>
                  </a:lnTo>
                  <a:lnTo>
                    <a:pt x="168" y="138"/>
                  </a:lnTo>
                  <a:lnTo>
                    <a:pt x="182" y="122"/>
                  </a:lnTo>
                  <a:lnTo>
                    <a:pt x="196" y="100"/>
                  </a:lnTo>
                  <a:lnTo>
                    <a:pt x="210" y="76"/>
                  </a:lnTo>
                  <a:lnTo>
                    <a:pt x="224" y="48"/>
                  </a:lnTo>
                  <a:lnTo>
                    <a:pt x="234" y="18"/>
                  </a:lnTo>
                  <a:lnTo>
                    <a:pt x="234" y="18"/>
                  </a:lnTo>
                  <a:lnTo>
                    <a:pt x="20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8" name="Freeform 99"/>
            <p:cNvSpPr>
              <a:spLocks/>
            </p:cNvSpPr>
            <p:nvPr/>
          </p:nvSpPr>
          <p:spPr bwMode="auto">
            <a:xfrm>
              <a:off x="7839075" y="7394575"/>
              <a:ext cx="76200" cy="161925"/>
            </a:xfrm>
            <a:custGeom>
              <a:avLst/>
              <a:gdLst>
                <a:gd name="T0" fmla="*/ 48 w 48"/>
                <a:gd name="T1" fmla="*/ 0 h 102"/>
                <a:gd name="T2" fmla="*/ 48 w 48"/>
                <a:gd name="T3" fmla="*/ 0 h 102"/>
                <a:gd name="T4" fmla="*/ 20 w 48"/>
                <a:gd name="T5" fmla="*/ 2 h 102"/>
                <a:gd name="T6" fmla="*/ 20 w 48"/>
                <a:gd name="T7" fmla="*/ 2 h 102"/>
                <a:gd name="T8" fmla="*/ 10 w 48"/>
                <a:gd name="T9" fmla="*/ 48 h 102"/>
                <a:gd name="T10" fmla="*/ 0 w 48"/>
                <a:gd name="T11" fmla="*/ 90 h 102"/>
                <a:gd name="T12" fmla="*/ 0 w 48"/>
                <a:gd name="T13" fmla="*/ 90 h 102"/>
                <a:gd name="T14" fmla="*/ 28 w 48"/>
                <a:gd name="T15" fmla="*/ 102 h 102"/>
                <a:gd name="T16" fmla="*/ 28 w 48"/>
                <a:gd name="T17" fmla="*/ 102 h 102"/>
                <a:gd name="T18" fmla="*/ 40 w 48"/>
                <a:gd name="T19" fmla="*/ 52 h 102"/>
                <a:gd name="T20" fmla="*/ 48 w 48"/>
                <a:gd name="T2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102">
                  <a:moveTo>
                    <a:pt x="48" y="0"/>
                  </a:moveTo>
                  <a:lnTo>
                    <a:pt x="48" y="0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0" y="48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28" y="102"/>
                  </a:lnTo>
                  <a:lnTo>
                    <a:pt x="28" y="102"/>
                  </a:lnTo>
                  <a:lnTo>
                    <a:pt x="40" y="52"/>
                  </a:lnTo>
                  <a:lnTo>
                    <a:pt x="4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9" name="Freeform 100"/>
            <p:cNvSpPr>
              <a:spLocks/>
            </p:cNvSpPr>
            <p:nvPr/>
          </p:nvSpPr>
          <p:spPr bwMode="auto">
            <a:xfrm>
              <a:off x="7448550" y="7394575"/>
              <a:ext cx="76200" cy="161925"/>
            </a:xfrm>
            <a:custGeom>
              <a:avLst/>
              <a:gdLst>
                <a:gd name="T0" fmla="*/ 0 w 48"/>
                <a:gd name="T1" fmla="*/ 0 h 102"/>
                <a:gd name="T2" fmla="*/ 0 w 48"/>
                <a:gd name="T3" fmla="*/ 0 h 102"/>
                <a:gd name="T4" fmla="*/ 8 w 48"/>
                <a:gd name="T5" fmla="*/ 52 h 102"/>
                <a:gd name="T6" fmla="*/ 20 w 48"/>
                <a:gd name="T7" fmla="*/ 102 h 102"/>
                <a:gd name="T8" fmla="*/ 20 w 48"/>
                <a:gd name="T9" fmla="*/ 102 h 102"/>
                <a:gd name="T10" fmla="*/ 48 w 48"/>
                <a:gd name="T11" fmla="*/ 90 h 102"/>
                <a:gd name="T12" fmla="*/ 48 w 48"/>
                <a:gd name="T13" fmla="*/ 90 h 102"/>
                <a:gd name="T14" fmla="*/ 38 w 48"/>
                <a:gd name="T15" fmla="*/ 48 h 102"/>
                <a:gd name="T16" fmla="*/ 28 w 48"/>
                <a:gd name="T17" fmla="*/ 2 h 102"/>
                <a:gd name="T18" fmla="*/ 28 w 48"/>
                <a:gd name="T19" fmla="*/ 2 h 102"/>
                <a:gd name="T20" fmla="*/ 0 w 48"/>
                <a:gd name="T2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102">
                  <a:moveTo>
                    <a:pt x="0" y="0"/>
                  </a:moveTo>
                  <a:lnTo>
                    <a:pt x="0" y="0"/>
                  </a:lnTo>
                  <a:lnTo>
                    <a:pt x="8" y="52"/>
                  </a:lnTo>
                  <a:lnTo>
                    <a:pt x="20" y="102"/>
                  </a:lnTo>
                  <a:lnTo>
                    <a:pt x="20" y="102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38" y="48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0" name="Freeform 101"/>
            <p:cNvSpPr>
              <a:spLocks/>
            </p:cNvSpPr>
            <p:nvPr/>
          </p:nvSpPr>
          <p:spPr bwMode="auto">
            <a:xfrm>
              <a:off x="7877175" y="7261225"/>
              <a:ext cx="50800" cy="95250"/>
            </a:xfrm>
            <a:custGeom>
              <a:avLst/>
              <a:gdLst>
                <a:gd name="T0" fmla="*/ 32 w 32"/>
                <a:gd name="T1" fmla="*/ 0 h 60"/>
                <a:gd name="T2" fmla="*/ 32 w 32"/>
                <a:gd name="T3" fmla="*/ 0 h 60"/>
                <a:gd name="T4" fmla="*/ 4 w 32"/>
                <a:gd name="T5" fmla="*/ 30 h 60"/>
                <a:gd name="T6" fmla="*/ 4 w 32"/>
                <a:gd name="T7" fmla="*/ 30 h 60"/>
                <a:gd name="T8" fmla="*/ 0 w 32"/>
                <a:gd name="T9" fmla="*/ 60 h 60"/>
                <a:gd name="T10" fmla="*/ 0 w 32"/>
                <a:gd name="T11" fmla="*/ 60 h 60"/>
                <a:gd name="T12" fmla="*/ 28 w 32"/>
                <a:gd name="T13" fmla="*/ 56 h 60"/>
                <a:gd name="T14" fmla="*/ 28 w 32"/>
                <a:gd name="T15" fmla="*/ 56 h 60"/>
                <a:gd name="T16" fmla="*/ 32 w 3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60">
                  <a:moveTo>
                    <a:pt x="32" y="0"/>
                  </a:moveTo>
                  <a:lnTo>
                    <a:pt x="32" y="0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3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1" name="Freeform 102"/>
            <p:cNvSpPr>
              <a:spLocks/>
            </p:cNvSpPr>
            <p:nvPr/>
          </p:nvSpPr>
          <p:spPr bwMode="auto">
            <a:xfrm>
              <a:off x="7435850" y="7261225"/>
              <a:ext cx="50800" cy="95250"/>
            </a:xfrm>
            <a:custGeom>
              <a:avLst/>
              <a:gdLst>
                <a:gd name="T0" fmla="*/ 0 w 32"/>
                <a:gd name="T1" fmla="*/ 0 h 60"/>
                <a:gd name="T2" fmla="*/ 0 w 32"/>
                <a:gd name="T3" fmla="*/ 0 h 60"/>
                <a:gd name="T4" fmla="*/ 4 w 32"/>
                <a:gd name="T5" fmla="*/ 56 h 60"/>
                <a:gd name="T6" fmla="*/ 4 w 32"/>
                <a:gd name="T7" fmla="*/ 56 h 60"/>
                <a:gd name="T8" fmla="*/ 32 w 32"/>
                <a:gd name="T9" fmla="*/ 60 h 60"/>
                <a:gd name="T10" fmla="*/ 32 w 32"/>
                <a:gd name="T11" fmla="*/ 60 h 60"/>
                <a:gd name="T12" fmla="*/ 28 w 32"/>
                <a:gd name="T13" fmla="*/ 30 h 60"/>
                <a:gd name="T14" fmla="*/ 28 w 32"/>
                <a:gd name="T15" fmla="*/ 30 h 60"/>
                <a:gd name="T16" fmla="*/ 0 w 3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60">
                  <a:moveTo>
                    <a:pt x="0" y="0"/>
                  </a:moveTo>
                  <a:lnTo>
                    <a:pt x="0" y="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2" name="Freeform 103"/>
            <p:cNvSpPr>
              <a:spLocks/>
            </p:cNvSpPr>
            <p:nvPr/>
          </p:nvSpPr>
          <p:spPr bwMode="auto">
            <a:xfrm>
              <a:off x="7889875" y="7073900"/>
              <a:ext cx="41275" cy="171450"/>
            </a:xfrm>
            <a:custGeom>
              <a:avLst/>
              <a:gdLst>
                <a:gd name="T0" fmla="*/ 0 w 26"/>
                <a:gd name="T1" fmla="*/ 0 h 108"/>
                <a:gd name="T2" fmla="*/ 0 w 26"/>
                <a:gd name="T3" fmla="*/ 0 h 108"/>
                <a:gd name="T4" fmla="*/ 0 w 26"/>
                <a:gd name="T5" fmla="*/ 54 h 108"/>
                <a:gd name="T6" fmla="*/ 0 w 26"/>
                <a:gd name="T7" fmla="*/ 54 h 108"/>
                <a:gd name="T8" fmla="*/ 0 w 26"/>
                <a:gd name="T9" fmla="*/ 108 h 108"/>
                <a:gd name="T10" fmla="*/ 0 w 26"/>
                <a:gd name="T11" fmla="*/ 108 h 108"/>
                <a:gd name="T12" fmla="*/ 26 w 26"/>
                <a:gd name="T13" fmla="*/ 76 h 108"/>
                <a:gd name="T14" fmla="*/ 26 w 26"/>
                <a:gd name="T15" fmla="*/ 76 h 108"/>
                <a:gd name="T16" fmla="*/ 26 w 26"/>
                <a:gd name="T17" fmla="*/ 54 h 108"/>
                <a:gd name="T18" fmla="*/ 26 w 26"/>
                <a:gd name="T19" fmla="*/ 54 h 108"/>
                <a:gd name="T20" fmla="*/ 26 w 26"/>
                <a:gd name="T21" fmla="*/ 32 h 108"/>
                <a:gd name="T22" fmla="*/ 26 w 26"/>
                <a:gd name="T23" fmla="*/ 32 h 108"/>
                <a:gd name="T24" fmla="*/ 0 w 26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08">
                  <a:moveTo>
                    <a:pt x="0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54"/>
                  </a:lnTo>
                  <a:lnTo>
                    <a:pt x="26" y="54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3" name="Freeform 104"/>
            <p:cNvSpPr>
              <a:spLocks/>
            </p:cNvSpPr>
            <p:nvPr/>
          </p:nvSpPr>
          <p:spPr bwMode="auto">
            <a:xfrm>
              <a:off x="7432675" y="7073900"/>
              <a:ext cx="44450" cy="171450"/>
            </a:xfrm>
            <a:custGeom>
              <a:avLst/>
              <a:gdLst>
                <a:gd name="T0" fmla="*/ 28 w 28"/>
                <a:gd name="T1" fmla="*/ 0 h 108"/>
                <a:gd name="T2" fmla="*/ 28 w 28"/>
                <a:gd name="T3" fmla="*/ 0 h 108"/>
                <a:gd name="T4" fmla="*/ 0 w 28"/>
                <a:gd name="T5" fmla="*/ 32 h 108"/>
                <a:gd name="T6" fmla="*/ 0 w 28"/>
                <a:gd name="T7" fmla="*/ 32 h 108"/>
                <a:gd name="T8" fmla="*/ 0 w 28"/>
                <a:gd name="T9" fmla="*/ 54 h 108"/>
                <a:gd name="T10" fmla="*/ 0 w 28"/>
                <a:gd name="T11" fmla="*/ 54 h 108"/>
                <a:gd name="T12" fmla="*/ 0 w 28"/>
                <a:gd name="T13" fmla="*/ 76 h 108"/>
                <a:gd name="T14" fmla="*/ 0 w 28"/>
                <a:gd name="T15" fmla="*/ 76 h 108"/>
                <a:gd name="T16" fmla="*/ 28 w 28"/>
                <a:gd name="T17" fmla="*/ 108 h 108"/>
                <a:gd name="T18" fmla="*/ 28 w 28"/>
                <a:gd name="T19" fmla="*/ 108 h 108"/>
                <a:gd name="T20" fmla="*/ 26 w 28"/>
                <a:gd name="T21" fmla="*/ 54 h 108"/>
                <a:gd name="T22" fmla="*/ 26 w 28"/>
                <a:gd name="T23" fmla="*/ 54 h 108"/>
                <a:gd name="T24" fmla="*/ 28 w 28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108">
                  <a:moveTo>
                    <a:pt x="28" y="0"/>
                  </a:moveTo>
                  <a:lnTo>
                    <a:pt x="28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8" y="108"/>
                  </a:lnTo>
                  <a:lnTo>
                    <a:pt x="28" y="108"/>
                  </a:lnTo>
                  <a:lnTo>
                    <a:pt x="26" y="54"/>
                  </a:lnTo>
                  <a:lnTo>
                    <a:pt x="26" y="54"/>
                  </a:lnTo>
                  <a:lnTo>
                    <a:pt x="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4" name="Freeform 105"/>
            <p:cNvSpPr>
              <a:spLocks/>
            </p:cNvSpPr>
            <p:nvPr/>
          </p:nvSpPr>
          <p:spPr bwMode="auto">
            <a:xfrm>
              <a:off x="7877175" y="6962775"/>
              <a:ext cx="50800" cy="95250"/>
            </a:xfrm>
            <a:custGeom>
              <a:avLst/>
              <a:gdLst>
                <a:gd name="T0" fmla="*/ 0 w 32"/>
                <a:gd name="T1" fmla="*/ 0 h 60"/>
                <a:gd name="T2" fmla="*/ 0 w 32"/>
                <a:gd name="T3" fmla="*/ 0 h 60"/>
                <a:gd name="T4" fmla="*/ 4 w 32"/>
                <a:gd name="T5" fmla="*/ 28 h 60"/>
                <a:gd name="T6" fmla="*/ 4 w 32"/>
                <a:gd name="T7" fmla="*/ 28 h 60"/>
                <a:gd name="T8" fmla="*/ 32 w 32"/>
                <a:gd name="T9" fmla="*/ 60 h 60"/>
                <a:gd name="T10" fmla="*/ 32 w 32"/>
                <a:gd name="T11" fmla="*/ 60 h 60"/>
                <a:gd name="T12" fmla="*/ 28 w 32"/>
                <a:gd name="T13" fmla="*/ 4 h 60"/>
                <a:gd name="T14" fmla="*/ 28 w 32"/>
                <a:gd name="T15" fmla="*/ 4 h 60"/>
                <a:gd name="T16" fmla="*/ 0 w 3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60">
                  <a:moveTo>
                    <a:pt x="0" y="0"/>
                  </a:moveTo>
                  <a:lnTo>
                    <a:pt x="0" y="0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5" name="Freeform 106"/>
            <p:cNvSpPr>
              <a:spLocks/>
            </p:cNvSpPr>
            <p:nvPr/>
          </p:nvSpPr>
          <p:spPr bwMode="auto">
            <a:xfrm>
              <a:off x="7435850" y="6962775"/>
              <a:ext cx="50800" cy="95250"/>
            </a:xfrm>
            <a:custGeom>
              <a:avLst/>
              <a:gdLst>
                <a:gd name="T0" fmla="*/ 32 w 32"/>
                <a:gd name="T1" fmla="*/ 0 h 60"/>
                <a:gd name="T2" fmla="*/ 32 w 32"/>
                <a:gd name="T3" fmla="*/ 0 h 60"/>
                <a:gd name="T4" fmla="*/ 4 w 32"/>
                <a:gd name="T5" fmla="*/ 4 h 60"/>
                <a:gd name="T6" fmla="*/ 4 w 32"/>
                <a:gd name="T7" fmla="*/ 4 h 60"/>
                <a:gd name="T8" fmla="*/ 0 w 32"/>
                <a:gd name="T9" fmla="*/ 60 h 60"/>
                <a:gd name="T10" fmla="*/ 0 w 32"/>
                <a:gd name="T11" fmla="*/ 60 h 60"/>
                <a:gd name="T12" fmla="*/ 28 w 32"/>
                <a:gd name="T13" fmla="*/ 28 h 60"/>
                <a:gd name="T14" fmla="*/ 28 w 32"/>
                <a:gd name="T15" fmla="*/ 28 h 60"/>
                <a:gd name="T16" fmla="*/ 32 w 3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60">
                  <a:moveTo>
                    <a:pt x="32" y="0"/>
                  </a:moveTo>
                  <a:lnTo>
                    <a:pt x="32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3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6" name="Freeform 107"/>
            <p:cNvSpPr>
              <a:spLocks/>
            </p:cNvSpPr>
            <p:nvPr/>
          </p:nvSpPr>
          <p:spPr bwMode="auto">
            <a:xfrm>
              <a:off x="7839075" y="6762750"/>
              <a:ext cx="76200" cy="161925"/>
            </a:xfrm>
            <a:custGeom>
              <a:avLst/>
              <a:gdLst>
                <a:gd name="T0" fmla="*/ 28 w 48"/>
                <a:gd name="T1" fmla="*/ 0 h 102"/>
                <a:gd name="T2" fmla="*/ 28 w 48"/>
                <a:gd name="T3" fmla="*/ 0 h 102"/>
                <a:gd name="T4" fmla="*/ 0 w 48"/>
                <a:gd name="T5" fmla="*/ 12 h 102"/>
                <a:gd name="T6" fmla="*/ 0 w 48"/>
                <a:gd name="T7" fmla="*/ 12 h 102"/>
                <a:gd name="T8" fmla="*/ 10 w 48"/>
                <a:gd name="T9" fmla="*/ 54 h 102"/>
                <a:gd name="T10" fmla="*/ 20 w 48"/>
                <a:gd name="T11" fmla="*/ 100 h 102"/>
                <a:gd name="T12" fmla="*/ 20 w 48"/>
                <a:gd name="T13" fmla="*/ 100 h 102"/>
                <a:gd name="T14" fmla="*/ 48 w 48"/>
                <a:gd name="T15" fmla="*/ 102 h 102"/>
                <a:gd name="T16" fmla="*/ 48 w 48"/>
                <a:gd name="T17" fmla="*/ 102 h 102"/>
                <a:gd name="T18" fmla="*/ 40 w 48"/>
                <a:gd name="T19" fmla="*/ 48 h 102"/>
                <a:gd name="T20" fmla="*/ 28 w 48"/>
                <a:gd name="T2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102">
                  <a:moveTo>
                    <a:pt x="28" y="0"/>
                  </a:moveTo>
                  <a:lnTo>
                    <a:pt x="28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0" y="54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48" y="102"/>
                  </a:lnTo>
                  <a:lnTo>
                    <a:pt x="48" y="102"/>
                  </a:lnTo>
                  <a:lnTo>
                    <a:pt x="40" y="48"/>
                  </a:lnTo>
                  <a:lnTo>
                    <a:pt x="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7" name="Freeform 108"/>
            <p:cNvSpPr>
              <a:spLocks/>
            </p:cNvSpPr>
            <p:nvPr/>
          </p:nvSpPr>
          <p:spPr bwMode="auto">
            <a:xfrm>
              <a:off x="7448550" y="6762750"/>
              <a:ext cx="76200" cy="161925"/>
            </a:xfrm>
            <a:custGeom>
              <a:avLst/>
              <a:gdLst>
                <a:gd name="T0" fmla="*/ 20 w 48"/>
                <a:gd name="T1" fmla="*/ 0 h 102"/>
                <a:gd name="T2" fmla="*/ 20 w 48"/>
                <a:gd name="T3" fmla="*/ 0 h 102"/>
                <a:gd name="T4" fmla="*/ 8 w 48"/>
                <a:gd name="T5" fmla="*/ 48 h 102"/>
                <a:gd name="T6" fmla="*/ 0 w 48"/>
                <a:gd name="T7" fmla="*/ 102 h 102"/>
                <a:gd name="T8" fmla="*/ 0 w 48"/>
                <a:gd name="T9" fmla="*/ 102 h 102"/>
                <a:gd name="T10" fmla="*/ 28 w 48"/>
                <a:gd name="T11" fmla="*/ 100 h 102"/>
                <a:gd name="T12" fmla="*/ 28 w 48"/>
                <a:gd name="T13" fmla="*/ 100 h 102"/>
                <a:gd name="T14" fmla="*/ 38 w 48"/>
                <a:gd name="T15" fmla="*/ 54 h 102"/>
                <a:gd name="T16" fmla="*/ 48 w 48"/>
                <a:gd name="T17" fmla="*/ 12 h 102"/>
                <a:gd name="T18" fmla="*/ 48 w 48"/>
                <a:gd name="T19" fmla="*/ 12 h 102"/>
                <a:gd name="T20" fmla="*/ 20 w 48"/>
                <a:gd name="T2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102">
                  <a:moveTo>
                    <a:pt x="20" y="0"/>
                  </a:moveTo>
                  <a:lnTo>
                    <a:pt x="20" y="0"/>
                  </a:lnTo>
                  <a:lnTo>
                    <a:pt x="8" y="48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28" y="100"/>
                  </a:lnTo>
                  <a:lnTo>
                    <a:pt x="28" y="100"/>
                  </a:lnTo>
                  <a:lnTo>
                    <a:pt x="38" y="5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2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8" name="Freeform 109"/>
            <p:cNvSpPr>
              <a:spLocks/>
            </p:cNvSpPr>
            <p:nvPr/>
          </p:nvSpPr>
          <p:spPr bwMode="auto">
            <a:xfrm>
              <a:off x="7496175" y="6483350"/>
              <a:ext cx="371475" cy="250825"/>
            </a:xfrm>
            <a:custGeom>
              <a:avLst/>
              <a:gdLst>
                <a:gd name="T0" fmla="*/ 118 w 234"/>
                <a:gd name="T1" fmla="*/ 0 h 158"/>
                <a:gd name="T2" fmla="*/ 118 w 234"/>
                <a:gd name="T3" fmla="*/ 0 h 158"/>
                <a:gd name="T4" fmla="*/ 108 w 234"/>
                <a:gd name="T5" fmla="*/ 0 h 158"/>
                <a:gd name="T6" fmla="*/ 100 w 234"/>
                <a:gd name="T7" fmla="*/ 2 h 158"/>
                <a:gd name="T8" fmla="*/ 84 w 234"/>
                <a:gd name="T9" fmla="*/ 10 h 158"/>
                <a:gd name="T10" fmla="*/ 68 w 234"/>
                <a:gd name="T11" fmla="*/ 22 h 158"/>
                <a:gd name="T12" fmla="*/ 52 w 234"/>
                <a:gd name="T13" fmla="*/ 38 h 158"/>
                <a:gd name="T14" fmla="*/ 38 w 234"/>
                <a:gd name="T15" fmla="*/ 58 h 158"/>
                <a:gd name="T16" fmla="*/ 24 w 234"/>
                <a:gd name="T17" fmla="*/ 84 h 158"/>
                <a:gd name="T18" fmla="*/ 12 w 234"/>
                <a:gd name="T19" fmla="*/ 112 h 158"/>
                <a:gd name="T20" fmla="*/ 0 w 234"/>
                <a:gd name="T21" fmla="*/ 142 h 158"/>
                <a:gd name="T22" fmla="*/ 0 w 234"/>
                <a:gd name="T23" fmla="*/ 142 h 158"/>
                <a:gd name="T24" fmla="*/ 30 w 234"/>
                <a:gd name="T25" fmla="*/ 158 h 158"/>
                <a:gd name="T26" fmla="*/ 30 w 234"/>
                <a:gd name="T27" fmla="*/ 158 h 158"/>
                <a:gd name="T28" fmla="*/ 38 w 234"/>
                <a:gd name="T29" fmla="*/ 138 h 158"/>
                <a:gd name="T30" fmla="*/ 48 w 234"/>
                <a:gd name="T31" fmla="*/ 122 h 158"/>
                <a:gd name="T32" fmla="*/ 58 w 234"/>
                <a:gd name="T33" fmla="*/ 106 h 158"/>
                <a:gd name="T34" fmla="*/ 70 w 234"/>
                <a:gd name="T35" fmla="*/ 92 h 158"/>
                <a:gd name="T36" fmla="*/ 80 w 234"/>
                <a:gd name="T37" fmla="*/ 82 h 158"/>
                <a:gd name="T38" fmla="*/ 92 w 234"/>
                <a:gd name="T39" fmla="*/ 76 h 158"/>
                <a:gd name="T40" fmla="*/ 104 w 234"/>
                <a:gd name="T41" fmla="*/ 70 h 158"/>
                <a:gd name="T42" fmla="*/ 118 w 234"/>
                <a:gd name="T43" fmla="*/ 68 h 158"/>
                <a:gd name="T44" fmla="*/ 118 w 234"/>
                <a:gd name="T45" fmla="*/ 68 h 158"/>
                <a:gd name="T46" fmla="*/ 130 w 234"/>
                <a:gd name="T47" fmla="*/ 70 h 158"/>
                <a:gd name="T48" fmla="*/ 142 w 234"/>
                <a:gd name="T49" fmla="*/ 76 h 158"/>
                <a:gd name="T50" fmla="*/ 154 w 234"/>
                <a:gd name="T51" fmla="*/ 82 h 158"/>
                <a:gd name="T52" fmla="*/ 164 w 234"/>
                <a:gd name="T53" fmla="*/ 92 h 158"/>
                <a:gd name="T54" fmla="*/ 176 w 234"/>
                <a:gd name="T55" fmla="*/ 106 h 158"/>
                <a:gd name="T56" fmla="*/ 186 w 234"/>
                <a:gd name="T57" fmla="*/ 122 h 158"/>
                <a:gd name="T58" fmla="*/ 196 w 234"/>
                <a:gd name="T59" fmla="*/ 138 h 158"/>
                <a:gd name="T60" fmla="*/ 204 w 234"/>
                <a:gd name="T61" fmla="*/ 158 h 158"/>
                <a:gd name="T62" fmla="*/ 204 w 234"/>
                <a:gd name="T63" fmla="*/ 158 h 158"/>
                <a:gd name="T64" fmla="*/ 234 w 234"/>
                <a:gd name="T65" fmla="*/ 142 h 158"/>
                <a:gd name="T66" fmla="*/ 234 w 234"/>
                <a:gd name="T67" fmla="*/ 142 h 158"/>
                <a:gd name="T68" fmla="*/ 224 w 234"/>
                <a:gd name="T69" fmla="*/ 112 h 158"/>
                <a:gd name="T70" fmla="*/ 210 w 234"/>
                <a:gd name="T71" fmla="*/ 84 h 158"/>
                <a:gd name="T72" fmla="*/ 196 w 234"/>
                <a:gd name="T73" fmla="*/ 58 h 158"/>
                <a:gd name="T74" fmla="*/ 182 w 234"/>
                <a:gd name="T75" fmla="*/ 38 h 158"/>
                <a:gd name="T76" fmla="*/ 168 w 234"/>
                <a:gd name="T77" fmla="*/ 22 h 158"/>
                <a:gd name="T78" fmla="*/ 152 w 234"/>
                <a:gd name="T79" fmla="*/ 10 h 158"/>
                <a:gd name="T80" fmla="*/ 134 w 234"/>
                <a:gd name="T81" fmla="*/ 2 h 158"/>
                <a:gd name="T82" fmla="*/ 126 w 234"/>
                <a:gd name="T83" fmla="*/ 0 h 158"/>
                <a:gd name="T84" fmla="*/ 118 w 234"/>
                <a:gd name="T8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4" h="158">
                  <a:moveTo>
                    <a:pt x="118" y="0"/>
                  </a:moveTo>
                  <a:lnTo>
                    <a:pt x="118" y="0"/>
                  </a:lnTo>
                  <a:lnTo>
                    <a:pt x="108" y="0"/>
                  </a:lnTo>
                  <a:lnTo>
                    <a:pt x="100" y="2"/>
                  </a:lnTo>
                  <a:lnTo>
                    <a:pt x="84" y="10"/>
                  </a:lnTo>
                  <a:lnTo>
                    <a:pt x="68" y="22"/>
                  </a:lnTo>
                  <a:lnTo>
                    <a:pt x="52" y="38"/>
                  </a:lnTo>
                  <a:lnTo>
                    <a:pt x="38" y="58"/>
                  </a:lnTo>
                  <a:lnTo>
                    <a:pt x="24" y="84"/>
                  </a:lnTo>
                  <a:lnTo>
                    <a:pt x="12" y="112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30" y="158"/>
                  </a:lnTo>
                  <a:lnTo>
                    <a:pt x="30" y="158"/>
                  </a:lnTo>
                  <a:lnTo>
                    <a:pt x="38" y="138"/>
                  </a:lnTo>
                  <a:lnTo>
                    <a:pt x="48" y="122"/>
                  </a:lnTo>
                  <a:lnTo>
                    <a:pt x="58" y="106"/>
                  </a:lnTo>
                  <a:lnTo>
                    <a:pt x="70" y="92"/>
                  </a:lnTo>
                  <a:lnTo>
                    <a:pt x="80" y="82"/>
                  </a:lnTo>
                  <a:lnTo>
                    <a:pt x="92" y="76"/>
                  </a:lnTo>
                  <a:lnTo>
                    <a:pt x="104" y="70"/>
                  </a:lnTo>
                  <a:lnTo>
                    <a:pt x="118" y="68"/>
                  </a:lnTo>
                  <a:lnTo>
                    <a:pt x="118" y="68"/>
                  </a:lnTo>
                  <a:lnTo>
                    <a:pt x="130" y="70"/>
                  </a:lnTo>
                  <a:lnTo>
                    <a:pt x="142" y="76"/>
                  </a:lnTo>
                  <a:lnTo>
                    <a:pt x="154" y="82"/>
                  </a:lnTo>
                  <a:lnTo>
                    <a:pt x="164" y="92"/>
                  </a:lnTo>
                  <a:lnTo>
                    <a:pt x="176" y="106"/>
                  </a:lnTo>
                  <a:lnTo>
                    <a:pt x="186" y="122"/>
                  </a:lnTo>
                  <a:lnTo>
                    <a:pt x="196" y="138"/>
                  </a:lnTo>
                  <a:lnTo>
                    <a:pt x="204" y="158"/>
                  </a:lnTo>
                  <a:lnTo>
                    <a:pt x="204" y="158"/>
                  </a:lnTo>
                  <a:lnTo>
                    <a:pt x="234" y="142"/>
                  </a:lnTo>
                  <a:lnTo>
                    <a:pt x="234" y="142"/>
                  </a:lnTo>
                  <a:lnTo>
                    <a:pt x="224" y="112"/>
                  </a:lnTo>
                  <a:lnTo>
                    <a:pt x="210" y="84"/>
                  </a:lnTo>
                  <a:lnTo>
                    <a:pt x="196" y="58"/>
                  </a:lnTo>
                  <a:lnTo>
                    <a:pt x="182" y="38"/>
                  </a:lnTo>
                  <a:lnTo>
                    <a:pt x="168" y="22"/>
                  </a:lnTo>
                  <a:lnTo>
                    <a:pt x="152" y="10"/>
                  </a:lnTo>
                  <a:lnTo>
                    <a:pt x="134" y="2"/>
                  </a:lnTo>
                  <a:lnTo>
                    <a:pt x="126" y="0"/>
                  </a:lnTo>
                  <a:lnTo>
                    <a:pt x="11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9" name="Freeform 110"/>
            <p:cNvSpPr>
              <a:spLocks noEditPoints="1"/>
            </p:cNvSpPr>
            <p:nvPr/>
          </p:nvSpPr>
          <p:spPr bwMode="auto">
            <a:xfrm>
              <a:off x="7004050" y="6908800"/>
              <a:ext cx="1355725" cy="498475"/>
            </a:xfrm>
            <a:custGeom>
              <a:avLst/>
              <a:gdLst>
                <a:gd name="T0" fmla="*/ 428 w 854"/>
                <a:gd name="T1" fmla="*/ 290 h 314"/>
                <a:gd name="T2" fmla="*/ 374 w 854"/>
                <a:gd name="T3" fmla="*/ 288 h 314"/>
                <a:gd name="T4" fmla="*/ 428 w 854"/>
                <a:gd name="T5" fmla="*/ 314 h 314"/>
                <a:gd name="T6" fmla="*/ 450 w 854"/>
                <a:gd name="T7" fmla="*/ 314 h 314"/>
                <a:gd name="T8" fmla="*/ 190 w 854"/>
                <a:gd name="T9" fmla="*/ 256 h 314"/>
                <a:gd name="T10" fmla="*/ 226 w 854"/>
                <a:gd name="T11" fmla="*/ 296 h 314"/>
                <a:gd name="T12" fmla="*/ 308 w 854"/>
                <a:gd name="T13" fmla="*/ 308 h 314"/>
                <a:gd name="T14" fmla="*/ 362 w 854"/>
                <a:gd name="T15" fmla="*/ 314 h 314"/>
                <a:gd name="T16" fmla="*/ 304 w 854"/>
                <a:gd name="T17" fmla="*/ 282 h 314"/>
                <a:gd name="T18" fmla="*/ 276 w 854"/>
                <a:gd name="T19" fmla="*/ 278 h 314"/>
                <a:gd name="T20" fmla="*/ 664 w 854"/>
                <a:gd name="T21" fmla="*/ 256 h 314"/>
                <a:gd name="T22" fmla="*/ 578 w 854"/>
                <a:gd name="T23" fmla="*/ 278 h 314"/>
                <a:gd name="T24" fmla="*/ 550 w 854"/>
                <a:gd name="T25" fmla="*/ 282 h 314"/>
                <a:gd name="T26" fmla="*/ 492 w 854"/>
                <a:gd name="T27" fmla="*/ 314 h 314"/>
                <a:gd name="T28" fmla="*/ 546 w 854"/>
                <a:gd name="T29" fmla="*/ 308 h 314"/>
                <a:gd name="T30" fmla="*/ 628 w 854"/>
                <a:gd name="T31" fmla="*/ 296 h 314"/>
                <a:gd name="T32" fmla="*/ 664 w 854"/>
                <a:gd name="T33" fmla="*/ 256 h 314"/>
                <a:gd name="T34" fmla="*/ 694 w 854"/>
                <a:gd name="T35" fmla="*/ 70 h 314"/>
                <a:gd name="T36" fmla="*/ 732 w 854"/>
                <a:gd name="T37" fmla="*/ 90 h 314"/>
                <a:gd name="T38" fmla="*/ 770 w 854"/>
                <a:gd name="T39" fmla="*/ 122 h 314"/>
                <a:gd name="T40" fmla="*/ 784 w 854"/>
                <a:gd name="T41" fmla="*/ 158 h 314"/>
                <a:gd name="T42" fmla="*/ 778 w 854"/>
                <a:gd name="T43" fmla="*/ 182 h 314"/>
                <a:gd name="T44" fmla="*/ 748 w 854"/>
                <a:gd name="T45" fmla="*/ 216 h 314"/>
                <a:gd name="T46" fmla="*/ 694 w 854"/>
                <a:gd name="T47" fmla="*/ 246 h 314"/>
                <a:gd name="T48" fmla="*/ 710 w 854"/>
                <a:gd name="T49" fmla="*/ 276 h 314"/>
                <a:gd name="T50" fmla="*/ 794 w 854"/>
                <a:gd name="T51" fmla="*/ 238 h 314"/>
                <a:gd name="T52" fmla="*/ 844 w 854"/>
                <a:gd name="T53" fmla="*/ 192 h 314"/>
                <a:gd name="T54" fmla="*/ 854 w 854"/>
                <a:gd name="T55" fmla="*/ 158 h 314"/>
                <a:gd name="T56" fmla="*/ 850 w 854"/>
                <a:gd name="T57" fmla="*/ 140 h 314"/>
                <a:gd name="T58" fmla="*/ 814 w 854"/>
                <a:gd name="T59" fmla="*/ 92 h 314"/>
                <a:gd name="T60" fmla="*/ 742 w 854"/>
                <a:gd name="T61" fmla="*/ 52 h 314"/>
                <a:gd name="T62" fmla="*/ 144 w 854"/>
                <a:gd name="T63" fmla="*/ 40 h 314"/>
                <a:gd name="T64" fmla="*/ 60 w 854"/>
                <a:gd name="T65" fmla="*/ 78 h 314"/>
                <a:gd name="T66" fmla="*/ 10 w 854"/>
                <a:gd name="T67" fmla="*/ 124 h 314"/>
                <a:gd name="T68" fmla="*/ 0 w 854"/>
                <a:gd name="T69" fmla="*/ 158 h 314"/>
                <a:gd name="T70" fmla="*/ 4 w 854"/>
                <a:gd name="T71" fmla="*/ 176 h 314"/>
                <a:gd name="T72" fmla="*/ 40 w 854"/>
                <a:gd name="T73" fmla="*/ 224 h 314"/>
                <a:gd name="T74" fmla="*/ 112 w 854"/>
                <a:gd name="T75" fmla="*/ 264 h 314"/>
                <a:gd name="T76" fmla="*/ 160 w 854"/>
                <a:gd name="T77" fmla="*/ 246 h 314"/>
                <a:gd name="T78" fmla="*/ 122 w 854"/>
                <a:gd name="T79" fmla="*/ 226 h 314"/>
                <a:gd name="T80" fmla="*/ 84 w 854"/>
                <a:gd name="T81" fmla="*/ 194 h 314"/>
                <a:gd name="T82" fmla="*/ 70 w 854"/>
                <a:gd name="T83" fmla="*/ 158 h 314"/>
                <a:gd name="T84" fmla="*/ 76 w 854"/>
                <a:gd name="T85" fmla="*/ 134 h 314"/>
                <a:gd name="T86" fmla="*/ 108 w 854"/>
                <a:gd name="T87" fmla="*/ 100 h 314"/>
                <a:gd name="T88" fmla="*/ 160 w 854"/>
                <a:gd name="T89" fmla="*/ 70 h 314"/>
                <a:gd name="T90" fmla="*/ 492 w 854"/>
                <a:gd name="T91" fmla="*/ 2 h 314"/>
                <a:gd name="T92" fmla="*/ 522 w 854"/>
                <a:gd name="T93" fmla="*/ 32 h 314"/>
                <a:gd name="T94" fmla="*/ 578 w 854"/>
                <a:gd name="T95" fmla="*/ 38 h 314"/>
                <a:gd name="T96" fmla="*/ 664 w 854"/>
                <a:gd name="T97" fmla="*/ 60 h 314"/>
                <a:gd name="T98" fmla="*/ 678 w 854"/>
                <a:gd name="T99" fmla="*/ 30 h 314"/>
                <a:gd name="T100" fmla="*/ 574 w 854"/>
                <a:gd name="T101" fmla="*/ 10 h 314"/>
                <a:gd name="T102" fmla="*/ 492 w 854"/>
                <a:gd name="T103" fmla="*/ 2 h 314"/>
                <a:gd name="T104" fmla="*/ 308 w 854"/>
                <a:gd name="T105" fmla="*/ 8 h 314"/>
                <a:gd name="T106" fmla="*/ 280 w 854"/>
                <a:gd name="T107" fmla="*/ 10 h 314"/>
                <a:gd name="T108" fmla="*/ 176 w 854"/>
                <a:gd name="T109" fmla="*/ 30 h 314"/>
                <a:gd name="T110" fmla="*/ 230 w 854"/>
                <a:gd name="T111" fmla="*/ 48 h 314"/>
                <a:gd name="T112" fmla="*/ 304 w 854"/>
                <a:gd name="T113" fmla="*/ 34 h 314"/>
                <a:gd name="T114" fmla="*/ 332 w 854"/>
                <a:gd name="T115" fmla="*/ 32 h 314"/>
                <a:gd name="T116" fmla="*/ 428 w 854"/>
                <a:gd name="T117" fmla="*/ 0 h 314"/>
                <a:gd name="T118" fmla="*/ 374 w 854"/>
                <a:gd name="T119" fmla="*/ 28 h 314"/>
                <a:gd name="T120" fmla="*/ 428 w 854"/>
                <a:gd name="T121" fmla="*/ 26 h 314"/>
                <a:gd name="T122" fmla="*/ 450 w 854"/>
                <a:gd name="T123" fmla="*/ 2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4" h="314">
                  <a:moveTo>
                    <a:pt x="480" y="288"/>
                  </a:moveTo>
                  <a:lnTo>
                    <a:pt x="480" y="288"/>
                  </a:lnTo>
                  <a:lnTo>
                    <a:pt x="428" y="290"/>
                  </a:lnTo>
                  <a:lnTo>
                    <a:pt x="428" y="290"/>
                  </a:lnTo>
                  <a:lnTo>
                    <a:pt x="374" y="288"/>
                  </a:lnTo>
                  <a:lnTo>
                    <a:pt x="374" y="288"/>
                  </a:lnTo>
                  <a:lnTo>
                    <a:pt x="404" y="314"/>
                  </a:lnTo>
                  <a:lnTo>
                    <a:pt x="404" y="314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50" y="314"/>
                  </a:lnTo>
                  <a:lnTo>
                    <a:pt x="450" y="314"/>
                  </a:lnTo>
                  <a:lnTo>
                    <a:pt x="480" y="288"/>
                  </a:lnTo>
                  <a:close/>
                  <a:moveTo>
                    <a:pt x="190" y="256"/>
                  </a:moveTo>
                  <a:lnTo>
                    <a:pt x="190" y="256"/>
                  </a:lnTo>
                  <a:lnTo>
                    <a:pt x="176" y="284"/>
                  </a:lnTo>
                  <a:lnTo>
                    <a:pt x="176" y="284"/>
                  </a:lnTo>
                  <a:lnTo>
                    <a:pt x="226" y="296"/>
                  </a:lnTo>
                  <a:lnTo>
                    <a:pt x="280" y="306"/>
                  </a:lnTo>
                  <a:lnTo>
                    <a:pt x="280" y="306"/>
                  </a:lnTo>
                  <a:lnTo>
                    <a:pt x="308" y="308"/>
                  </a:lnTo>
                  <a:lnTo>
                    <a:pt x="308" y="308"/>
                  </a:lnTo>
                  <a:lnTo>
                    <a:pt x="362" y="314"/>
                  </a:lnTo>
                  <a:lnTo>
                    <a:pt x="362" y="314"/>
                  </a:lnTo>
                  <a:lnTo>
                    <a:pt x="332" y="284"/>
                  </a:lnTo>
                  <a:lnTo>
                    <a:pt x="332" y="284"/>
                  </a:lnTo>
                  <a:lnTo>
                    <a:pt x="304" y="282"/>
                  </a:lnTo>
                  <a:lnTo>
                    <a:pt x="304" y="282"/>
                  </a:lnTo>
                  <a:lnTo>
                    <a:pt x="276" y="278"/>
                  </a:lnTo>
                  <a:lnTo>
                    <a:pt x="276" y="278"/>
                  </a:lnTo>
                  <a:lnTo>
                    <a:pt x="230" y="268"/>
                  </a:lnTo>
                  <a:lnTo>
                    <a:pt x="190" y="256"/>
                  </a:lnTo>
                  <a:close/>
                  <a:moveTo>
                    <a:pt x="664" y="256"/>
                  </a:moveTo>
                  <a:lnTo>
                    <a:pt x="664" y="256"/>
                  </a:lnTo>
                  <a:lnTo>
                    <a:pt x="624" y="268"/>
                  </a:lnTo>
                  <a:lnTo>
                    <a:pt x="578" y="278"/>
                  </a:lnTo>
                  <a:lnTo>
                    <a:pt x="578" y="278"/>
                  </a:lnTo>
                  <a:lnTo>
                    <a:pt x="550" y="282"/>
                  </a:lnTo>
                  <a:lnTo>
                    <a:pt x="550" y="282"/>
                  </a:lnTo>
                  <a:lnTo>
                    <a:pt x="522" y="284"/>
                  </a:lnTo>
                  <a:lnTo>
                    <a:pt x="522" y="284"/>
                  </a:lnTo>
                  <a:lnTo>
                    <a:pt x="492" y="314"/>
                  </a:lnTo>
                  <a:lnTo>
                    <a:pt x="492" y="314"/>
                  </a:lnTo>
                  <a:lnTo>
                    <a:pt x="546" y="308"/>
                  </a:lnTo>
                  <a:lnTo>
                    <a:pt x="546" y="308"/>
                  </a:lnTo>
                  <a:lnTo>
                    <a:pt x="574" y="306"/>
                  </a:lnTo>
                  <a:lnTo>
                    <a:pt x="574" y="306"/>
                  </a:lnTo>
                  <a:lnTo>
                    <a:pt x="628" y="296"/>
                  </a:lnTo>
                  <a:lnTo>
                    <a:pt x="678" y="284"/>
                  </a:lnTo>
                  <a:lnTo>
                    <a:pt x="678" y="284"/>
                  </a:lnTo>
                  <a:lnTo>
                    <a:pt x="664" y="256"/>
                  </a:lnTo>
                  <a:close/>
                  <a:moveTo>
                    <a:pt x="710" y="40"/>
                  </a:moveTo>
                  <a:lnTo>
                    <a:pt x="710" y="40"/>
                  </a:lnTo>
                  <a:lnTo>
                    <a:pt x="694" y="70"/>
                  </a:lnTo>
                  <a:lnTo>
                    <a:pt x="694" y="70"/>
                  </a:lnTo>
                  <a:lnTo>
                    <a:pt x="714" y="80"/>
                  </a:lnTo>
                  <a:lnTo>
                    <a:pt x="732" y="90"/>
                  </a:lnTo>
                  <a:lnTo>
                    <a:pt x="748" y="100"/>
                  </a:lnTo>
                  <a:lnTo>
                    <a:pt x="760" y="110"/>
                  </a:lnTo>
                  <a:lnTo>
                    <a:pt x="770" y="122"/>
                  </a:lnTo>
                  <a:lnTo>
                    <a:pt x="778" y="134"/>
                  </a:lnTo>
                  <a:lnTo>
                    <a:pt x="782" y="146"/>
                  </a:lnTo>
                  <a:lnTo>
                    <a:pt x="784" y="158"/>
                  </a:lnTo>
                  <a:lnTo>
                    <a:pt x="784" y="158"/>
                  </a:lnTo>
                  <a:lnTo>
                    <a:pt x="782" y="170"/>
                  </a:lnTo>
                  <a:lnTo>
                    <a:pt x="778" y="182"/>
                  </a:lnTo>
                  <a:lnTo>
                    <a:pt x="770" y="194"/>
                  </a:lnTo>
                  <a:lnTo>
                    <a:pt x="760" y="206"/>
                  </a:lnTo>
                  <a:lnTo>
                    <a:pt x="748" y="216"/>
                  </a:lnTo>
                  <a:lnTo>
                    <a:pt x="732" y="226"/>
                  </a:lnTo>
                  <a:lnTo>
                    <a:pt x="714" y="236"/>
                  </a:lnTo>
                  <a:lnTo>
                    <a:pt x="694" y="246"/>
                  </a:lnTo>
                  <a:lnTo>
                    <a:pt x="694" y="246"/>
                  </a:lnTo>
                  <a:lnTo>
                    <a:pt x="710" y="276"/>
                  </a:lnTo>
                  <a:lnTo>
                    <a:pt x="710" y="276"/>
                  </a:lnTo>
                  <a:lnTo>
                    <a:pt x="742" y="264"/>
                  </a:lnTo>
                  <a:lnTo>
                    <a:pt x="770" y="252"/>
                  </a:lnTo>
                  <a:lnTo>
                    <a:pt x="794" y="238"/>
                  </a:lnTo>
                  <a:lnTo>
                    <a:pt x="814" y="224"/>
                  </a:lnTo>
                  <a:lnTo>
                    <a:pt x="832" y="208"/>
                  </a:lnTo>
                  <a:lnTo>
                    <a:pt x="844" y="192"/>
                  </a:lnTo>
                  <a:lnTo>
                    <a:pt x="850" y="176"/>
                  </a:lnTo>
                  <a:lnTo>
                    <a:pt x="852" y="166"/>
                  </a:lnTo>
                  <a:lnTo>
                    <a:pt x="854" y="158"/>
                  </a:lnTo>
                  <a:lnTo>
                    <a:pt x="854" y="158"/>
                  </a:lnTo>
                  <a:lnTo>
                    <a:pt x="852" y="150"/>
                  </a:lnTo>
                  <a:lnTo>
                    <a:pt x="850" y="140"/>
                  </a:lnTo>
                  <a:lnTo>
                    <a:pt x="844" y="124"/>
                  </a:lnTo>
                  <a:lnTo>
                    <a:pt x="832" y="108"/>
                  </a:lnTo>
                  <a:lnTo>
                    <a:pt x="814" y="92"/>
                  </a:lnTo>
                  <a:lnTo>
                    <a:pt x="794" y="78"/>
                  </a:lnTo>
                  <a:lnTo>
                    <a:pt x="770" y="64"/>
                  </a:lnTo>
                  <a:lnTo>
                    <a:pt x="742" y="52"/>
                  </a:lnTo>
                  <a:lnTo>
                    <a:pt x="710" y="40"/>
                  </a:lnTo>
                  <a:close/>
                  <a:moveTo>
                    <a:pt x="144" y="40"/>
                  </a:moveTo>
                  <a:lnTo>
                    <a:pt x="144" y="40"/>
                  </a:lnTo>
                  <a:lnTo>
                    <a:pt x="112" y="52"/>
                  </a:lnTo>
                  <a:lnTo>
                    <a:pt x="84" y="64"/>
                  </a:lnTo>
                  <a:lnTo>
                    <a:pt x="60" y="78"/>
                  </a:lnTo>
                  <a:lnTo>
                    <a:pt x="40" y="92"/>
                  </a:lnTo>
                  <a:lnTo>
                    <a:pt x="22" y="108"/>
                  </a:lnTo>
                  <a:lnTo>
                    <a:pt x="10" y="124"/>
                  </a:lnTo>
                  <a:lnTo>
                    <a:pt x="4" y="140"/>
                  </a:lnTo>
                  <a:lnTo>
                    <a:pt x="2" y="15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66"/>
                  </a:lnTo>
                  <a:lnTo>
                    <a:pt x="4" y="176"/>
                  </a:lnTo>
                  <a:lnTo>
                    <a:pt x="10" y="192"/>
                  </a:lnTo>
                  <a:lnTo>
                    <a:pt x="22" y="208"/>
                  </a:lnTo>
                  <a:lnTo>
                    <a:pt x="40" y="224"/>
                  </a:lnTo>
                  <a:lnTo>
                    <a:pt x="60" y="238"/>
                  </a:lnTo>
                  <a:lnTo>
                    <a:pt x="84" y="252"/>
                  </a:lnTo>
                  <a:lnTo>
                    <a:pt x="112" y="264"/>
                  </a:lnTo>
                  <a:lnTo>
                    <a:pt x="144" y="276"/>
                  </a:lnTo>
                  <a:lnTo>
                    <a:pt x="144" y="276"/>
                  </a:lnTo>
                  <a:lnTo>
                    <a:pt x="160" y="246"/>
                  </a:lnTo>
                  <a:lnTo>
                    <a:pt x="160" y="246"/>
                  </a:lnTo>
                  <a:lnTo>
                    <a:pt x="140" y="236"/>
                  </a:lnTo>
                  <a:lnTo>
                    <a:pt x="122" y="226"/>
                  </a:lnTo>
                  <a:lnTo>
                    <a:pt x="106" y="216"/>
                  </a:lnTo>
                  <a:lnTo>
                    <a:pt x="94" y="206"/>
                  </a:lnTo>
                  <a:lnTo>
                    <a:pt x="84" y="194"/>
                  </a:lnTo>
                  <a:lnTo>
                    <a:pt x="76" y="182"/>
                  </a:lnTo>
                  <a:lnTo>
                    <a:pt x="72" y="170"/>
                  </a:lnTo>
                  <a:lnTo>
                    <a:pt x="70" y="158"/>
                  </a:lnTo>
                  <a:lnTo>
                    <a:pt x="70" y="158"/>
                  </a:lnTo>
                  <a:lnTo>
                    <a:pt x="72" y="146"/>
                  </a:lnTo>
                  <a:lnTo>
                    <a:pt x="76" y="134"/>
                  </a:lnTo>
                  <a:lnTo>
                    <a:pt x="84" y="122"/>
                  </a:lnTo>
                  <a:lnTo>
                    <a:pt x="94" y="110"/>
                  </a:lnTo>
                  <a:lnTo>
                    <a:pt x="108" y="100"/>
                  </a:lnTo>
                  <a:lnTo>
                    <a:pt x="122" y="90"/>
                  </a:lnTo>
                  <a:lnTo>
                    <a:pt x="140" y="80"/>
                  </a:lnTo>
                  <a:lnTo>
                    <a:pt x="160" y="70"/>
                  </a:lnTo>
                  <a:lnTo>
                    <a:pt x="160" y="70"/>
                  </a:lnTo>
                  <a:lnTo>
                    <a:pt x="144" y="40"/>
                  </a:lnTo>
                  <a:close/>
                  <a:moveTo>
                    <a:pt x="492" y="2"/>
                  </a:moveTo>
                  <a:lnTo>
                    <a:pt x="492" y="2"/>
                  </a:lnTo>
                  <a:lnTo>
                    <a:pt x="522" y="32"/>
                  </a:lnTo>
                  <a:lnTo>
                    <a:pt x="522" y="32"/>
                  </a:lnTo>
                  <a:lnTo>
                    <a:pt x="550" y="34"/>
                  </a:lnTo>
                  <a:lnTo>
                    <a:pt x="550" y="34"/>
                  </a:lnTo>
                  <a:lnTo>
                    <a:pt x="578" y="38"/>
                  </a:lnTo>
                  <a:lnTo>
                    <a:pt x="578" y="38"/>
                  </a:lnTo>
                  <a:lnTo>
                    <a:pt x="624" y="48"/>
                  </a:lnTo>
                  <a:lnTo>
                    <a:pt x="664" y="60"/>
                  </a:lnTo>
                  <a:lnTo>
                    <a:pt x="664" y="60"/>
                  </a:lnTo>
                  <a:lnTo>
                    <a:pt x="678" y="30"/>
                  </a:lnTo>
                  <a:lnTo>
                    <a:pt x="678" y="30"/>
                  </a:lnTo>
                  <a:lnTo>
                    <a:pt x="628" y="20"/>
                  </a:lnTo>
                  <a:lnTo>
                    <a:pt x="574" y="10"/>
                  </a:lnTo>
                  <a:lnTo>
                    <a:pt x="574" y="10"/>
                  </a:lnTo>
                  <a:lnTo>
                    <a:pt x="546" y="8"/>
                  </a:lnTo>
                  <a:lnTo>
                    <a:pt x="546" y="8"/>
                  </a:lnTo>
                  <a:lnTo>
                    <a:pt x="492" y="2"/>
                  </a:lnTo>
                  <a:close/>
                  <a:moveTo>
                    <a:pt x="362" y="2"/>
                  </a:moveTo>
                  <a:lnTo>
                    <a:pt x="362" y="2"/>
                  </a:lnTo>
                  <a:lnTo>
                    <a:pt x="308" y="8"/>
                  </a:lnTo>
                  <a:lnTo>
                    <a:pt x="308" y="8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26" y="20"/>
                  </a:lnTo>
                  <a:lnTo>
                    <a:pt x="176" y="30"/>
                  </a:lnTo>
                  <a:lnTo>
                    <a:pt x="176" y="30"/>
                  </a:lnTo>
                  <a:lnTo>
                    <a:pt x="190" y="60"/>
                  </a:lnTo>
                  <a:lnTo>
                    <a:pt x="190" y="60"/>
                  </a:lnTo>
                  <a:lnTo>
                    <a:pt x="230" y="48"/>
                  </a:lnTo>
                  <a:lnTo>
                    <a:pt x="276" y="38"/>
                  </a:lnTo>
                  <a:lnTo>
                    <a:pt x="276" y="38"/>
                  </a:lnTo>
                  <a:lnTo>
                    <a:pt x="304" y="34"/>
                  </a:lnTo>
                  <a:lnTo>
                    <a:pt x="304" y="34"/>
                  </a:lnTo>
                  <a:lnTo>
                    <a:pt x="332" y="32"/>
                  </a:lnTo>
                  <a:lnTo>
                    <a:pt x="332" y="32"/>
                  </a:lnTo>
                  <a:lnTo>
                    <a:pt x="362" y="2"/>
                  </a:lnTo>
                  <a:close/>
                  <a:moveTo>
                    <a:pt x="428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404" y="2"/>
                  </a:lnTo>
                  <a:lnTo>
                    <a:pt x="374" y="28"/>
                  </a:lnTo>
                  <a:lnTo>
                    <a:pt x="374" y="28"/>
                  </a:lnTo>
                  <a:lnTo>
                    <a:pt x="428" y="26"/>
                  </a:lnTo>
                  <a:lnTo>
                    <a:pt x="428" y="26"/>
                  </a:lnTo>
                  <a:lnTo>
                    <a:pt x="480" y="28"/>
                  </a:lnTo>
                  <a:lnTo>
                    <a:pt x="480" y="28"/>
                  </a:lnTo>
                  <a:lnTo>
                    <a:pt x="450" y="2"/>
                  </a:lnTo>
                  <a:lnTo>
                    <a:pt x="450" y="2"/>
                  </a:lnTo>
                  <a:lnTo>
                    <a:pt x="4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0" name="Freeform 111"/>
            <p:cNvSpPr>
              <a:spLocks/>
            </p:cNvSpPr>
            <p:nvPr/>
          </p:nvSpPr>
          <p:spPr bwMode="auto">
            <a:xfrm>
              <a:off x="7597775" y="7366000"/>
              <a:ext cx="168275" cy="41275"/>
            </a:xfrm>
            <a:custGeom>
              <a:avLst/>
              <a:gdLst>
                <a:gd name="T0" fmla="*/ 106 w 106"/>
                <a:gd name="T1" fmla="*/ 0 h 26"/>
                <a:gd name="T2" fmla="*/ 106 w 106"/>
                <a:gd name="T3" fmla="*/ 0 h 26"/>
                <a:gd name="T4" fmla="*/ 54 w 106"/>
                <a:gd name="T5" fmla="*/ 2 h 26"/>
                <a:gd name="T6" fmla="*/ 54 w 106"/>
                <a:gd name="T7" fmla="*/ 2 h 26"/>
                <a:gd name="T8" fmla="*/ 0 w 106"/>
                <a:gd name="T9" fmla="*/ 0 h 26"/>
                <a:gd name="T10" fmla="*/ 0 w 106"/>
                <a:gd name="T11" fmla="*/ 0 h 26"/>
                <a:gd name="T12" fmla="*/ 30 w 106"/>
                <a:gd name="T13" fmla="*/ 26 h 26"/>
                <a:gd name="T14" fmla="*/ 30 w 106"/>
                <a:gd name="T15" fmla="*/ 26 h 26"/>
                <a:gd name="T16" fmla="*/ 54 w 106"/>
                <a:gd name="T17" fmla="*/ 26 h 26"/>
                <a:gd name="T18" fmla="*/ 54 w 106"/>
                <a:gd name="T19" fmla="*/ 26 h 26"/>
                <a:gd name="T20" fmla="*/ 76 w 106"/>
                <a:gd name="T21" fmla="*/ 26 h 26"/>
                <a:gd name="T22" fmla="*/ 76 w 106"/>
                <a:gd name="T23" fmla="*/ 26 h 26"/>
                <a:gd name="T24" fmla="*/ 106 w 106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26">
                  <a:moveTo>
                    <a:pt x="106" y="0"/>
                  </a:moveTo>
                  <a:lnTo>
                    <a:pt x="106" y="0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10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1" name="Freeform 112"/>
            <p:cNvSpPr>
              <a:spLocks/>
            </p:cNvSpPr>
            <p:nvPr/>
          </p:nvSpPr>
          <p:spPr bwMode="auto">
            <a:xfrm>
              <a:off x="7283450" y="7315200"/>
              <a:ext cx="295275" cy="92075"/>
            </a:xfrm>
            <a:custGeom>
              <a:avLst/>
              <a:gdLst>
                <a:gd name="T0" fmla="*/ 14 w 186"/>
                <a:gd name="T1" fmla="*/ 0 h 58"/>
                <a:gd name="T2" fmla="*/ 14 w 186"/>
                <a:gd name="T3" fmla="*/ 0 h 58"/>
                <a:gd name="T4" fmla="*/ 0 w 186"/>
                <a:gd name="T5" fmla="*/ 28 h 58"/>
                <a:gd name="T6" fmla="*/ 0 w 186"/>
                <a:gd name="T7" fmla="*/ 28 h 58"/>
                <a:gd name="T8" fmla="*/ 50 w 186"/>
                <a:gd name="T9" fmla="*/ 40 h 58"/>
                <a:gd name="T10" fmla="*/ 104 w 186"/>
                <a:gd name="T11" fmla="*/ 50 h 58"/>
                <a:gd name="T12" fmla="*/ 104 w 186"/>
                <a:gd name="T13" fmla="*/ 50 h 58"/>
                <a:gd name="T14" fmla="*/ 132 w 186"/>
                <a:gd name="T15" fmla="*/ 52 h 58"/>
                <a:gd name="T16" fmla="*/ 132 w 186"/>
                <a:gd name="T17" fmla="*/ 52 h 58"/>
                <a:gd name="T18" fmla="*/ 186 w 186"/>
                <a:gd name="T19" fmla="*/ 58 h 58"/>
                <a:gd name="T20" fmla="*/ 186 w 186"/>
                <a:gd name="T21" fmla="*/ 58 h 58"/>
                <a:gd name="T22" fmla="*/ 156 w 186"/>
                <a:gd name="T23" fmla="*/ 28 h 58"/>
                <a:gd name="T24" fmla="*/ 156 w 186"/>
                <a:gd name="T25" fmla="*/ 28 h 58"/>
                <a:gd name="T26" fmla="*/ 128 w 186"/>
                <a:gd name="T27" fmla="*/ 26 h 58"/>
                <a:gd name="T28" fmla="*/ 128 w 186"/>
                <a:gd name="T29" fmla="*/ 26 h 58"/>
                <a:gd name="T30" fmla="*/ 100 w 186"/>
                <a:gd name="T31" fmla="*/ 22 h 58"/>
                <a:gd name="T32" fmla="*/ 100 w 186"/>
                <a:gd name="T33" fmla="*/ 22 h 58"/>
                <a:gd name="T34" fmla="*/ 54 w 186"/>
                <a:gd name="T35" fmla="*/ 12 h 58"/>
                <a:gd name="T36" fmla="*/ 14 w 186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6" h="58">
                  <a:moveTo>
                    <a:pt x="14" y="0"/>
                  </a:moveTo>
                  <a:lnTo>
                    <a:pt x="14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0" y="40"/>
                  </a:lnTo>
                  <a:lnTo>
                    <a:pt x="104" y="50"/>
                  </a:lnTo>
                  <a:lnTo>
                    <a:pt x="104" y="50"/>
                  </a:lnTo>
                  <a:lnTo>
                    <a:pt x="132" y="52"/>
                  </a:lnTo>
                  <a:lnTo>
                    <a:pt x="132" y="52"/>
                  </a:lnTo>
                  <a:lnTo>
                    <a:pt x="186" y="58"/>
                  </a:lnTo>
                  <a:lnTo>
                    <a:pt x="186" y="58"/>
                  </a:lnTo>
                  <a:lnTo>
                    <a:pt x="156" y="28"/>
                  </a:lnTo>
                  <a:lnTo>
                    <a:pt x="156" y="28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54" y="1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2" name="Freeform 113"/>
            <p:cNvSpPr>
              <a:spLocks/>
            </p:cNvSpPr>
            <p:nvPr/>
          </p:nvSpPr>
          <p:spPr bwMode="auto">
            <a:xfrm>
              <a:off x="7785100" y="7315200"/>
              <a:ext cx="295275" cy="92075"/>
            </a:xfrm>
            <a:custGeom>
              <a:avLst/>
              <a:gdLst>
                <a:gd name="T0" fmla="*/ 172 w 186"/>
                <a:gd name="T1" fmla="*/ 0 h 58"/>
                <a:gd name="T2" fmla="*/ 172 w 186"/>
                <a:gd name="T3" fmla="*/ 0 h 58"/>
                <a:gd name="T4" fmla="*/ 132 w 186"/>
                <a:gd name="T5" fmla="*/ 12 h 58"/>
                <a:gd name="T6" fmla="*/ 86 w 186"/>
                <a:gd name="T7" fmla="*/ 22 h 58"/>
                <a:gd name="T8" fmla="*/ 86 w 186"/>
                <a:gd name="T9" fmla="*/ 22 h 58"/>
                <a:gd name="T10" fmla="*/ 58 w 186"/>
                <a:gd name="T11" fmla="*/ 26 h 58"/>
                <a:gd name="T12" fmla="*/ 58 w 186"/>
                <a:gd name="T13" fmla="*/ 26 h 58"/>
                <a:gd name="T14" fmla="*/ 30 w 186"/>
                <a:gd name="T15" fmla="*/ 28 h 58"/>
                <a:gd name="T16" fmla="*/ 30 w 186"/>
                <a:gd name="T17" fmla="*/ 28 h 58"/>
                <a:gd name="T18" fmla="*/ 0 w 186"/>
                <a:gd name="T19" fmla="*/ 58 h 58"/>
                <a:gd name="T20" fmla="*/ 0 w 186"/>
                <a:gd name="T21" fmla="*/ 58 h 58"/>
                <a:gd name="T22" fmla="*/ 54 w 186"/>
                <a:gd name="T23" fmla="*/ 52 h 58"/>
                <a:gd name="T24" fmla="*/ 54 w 186"/>
                <a:gd name="T25" fmla="*/ 52 h 58"/>
                <a:gd name="T26" fmla="*/ 82 w 186"/>
                <a:gd name="T27" fmla="*/ 50 h 58"/>
                <a:gd name="T28" fmla="*/ 82 w 186"/>
                <a:gd name="T29" fmla="*/ 50 h 58"/>
                <a:gd name="T30" fmla="*/ 136 w 186"/>
                <a:gd name="T31" fmla="*/ 40 h 58"/>
                <a:gd name="T32" fmla="*/ 186 w 186"/>
                <a:gd name="T33" fmla="*/ 28 h 58"/>
                <a:gd name="T34" fmla="*/ 186 w 186"/>
                <a:gd name="T35" fmla="*/ 28 h 58"/>
                <a:gd name="T36" fmla="*/ 172 w 186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6" h="58">
                  <a:moveTo>
                    <a:pt x="172" y="0"/>
                  </a:moveTo>
                  <a:lnTo>
                    <a:pt x="172" y="0"/>
                  </a:lnTo>
                  <a:lnTo>
                    <a:pt x="132" y="12"/>
                  </a:lnTo>
                  <a:lnTo>
                    <a:pt x="86" y="22"/>
                  </a:lnTo>
                  <a:lnTo>
                    <a:pt x="86" y="22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82" y="50"/>
                  </a:lnTo>
                  <a:lnTo>
                    <a:pt x="82" y="50"/>
                  </a:lnTo>
                  <a:lnTo>
                    <a:pt x="136" y="40"/>
                  </a:lnTo>
                  <a:lnTo>
                    <a:pt x="186" y="28"/>
                  </a:lnTo>
                  <a:lnTo>
                    <a:pt x="186" y="28"/>
                  </a:lnTo>
                  <a:lnTo>
                    <a:pt x="1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3" name="Freeform 114"/>
            <p:cNvSpPr>
              <a:spLocks/>
            </p:cNvSpPr>
            <p:nvPr/>
          </p:nvSpPr>
          <p:spPr bwMode="auto">
            <a:xfrm>
              <a:off x="8105775" y="6972300"/>
              <a:ext cx="254000" cy="374650"/>
            </a:xfrm>
            <a:custGeom>
              <a:avLst/>
              <a:gdLst>
                <a:gd name="T0" fmla="*/ 16 w 160"/>
                <a:gd name="T1" fmla="*/ 0 h 236"/>
                <a:gd name="T2" fmla="*/ 16 w 160"/>
                <a:gd name="T3" fmla="*/ 0 h 236"/>
                <a:gd name="T4" fmla="*/ 0 w 160"/>
                <a:gd name="T5" fmla="*/ 30 h 236"/>
                <a:gd name="T6" fmla="*/ 0 w 160"/>
                <a:gd name="T7" fmla="*/ 30 h 236"/>
                <a:gd name="T8" fmla="*/ 20 w 160"/>
                <a:gd name="T9" fmla="*/ 40 h 236"/>
                <a:gd name="T10" fmla="*/ 38 w 160"/>
                <a:gd name="T11" fmla="*/ 50 h 236"/>
                <a:gd name="T12" fmla="*/ 54 w 160"/>
                <a:gd name="T13" fmla="*/ 60 h 236"/>
                <a:gd name="T14" fmla="*/ 66 w 160"/>
                <a:gd name="T15" fmla="*/ 70 h 236"/>
                <a:gd name="T16" fmla="*/ 76 w 160"/>
                <a:gd name="T17" fmla="*/ 82 h 236"/>
                <a:gd name="T18" fmla="*/ 84 w 160"/>
                <a:gd name="T19" fmla="*/ 94 h 236"/>
                <a:gd name="T20" fmla="*/ 88 w 160"/>
                <a:gd name="T21" fmla="*/ 106 h 236"/>
                <a:gd name="T22" fmla="*/ 90 w 160"/>
                <a:gd name="T23" fmla="*/ 118 h 236"/>
                <a:gd name="T24" fmla="*/ 90 w 160"/>
                <a:gd name="T25" fmla="*/ 118 h 236"/>
                <a:gd name="T26" fmla="*/ 88 w 160"/>
                <a:gd name="T27" fmla="*/ 130 h 236"/>
                <a:gd name="T28" fmla="*/ 84 w 160"/>
                <a:gd name="T29" fmla="*/ 142 h 236"/>
                <a:gd name="T30" fmla="*/ 76 w 160"/>
                <a:gd name="T31" fmla="*/ 154 h 236"/>
                <a:gd name="T32" fmla="*/ 66 w 160"/>
                <a:gd name="T33" fmla="*/ 166 h 236"/>
                <a:gd name="T34" fmla="*/ 54 w 160"/>
                <a:gd name="T35" fmla="*/ 176 h 236"/>
                <a:gd name="T36" fmla="*/ 38 w 160"/>
                <a:gd name="T37" fmla="*/ 186 h 236"/>
                <a:gd name="T38" fmla="*/ 20 w 160"/>
                <a:gd name="T39" fmla="*/ 196 h 236"/>
                <a:gd name="T40" fmla="*/ 0 w 160"/>
                <a:gd name="T41" fmla="*/ 206 h 236"/>
                <a:gd name="T42" fmla="*/ 0 w 160"/>
                <a:gd name="T43" fmla="*/ 206 h 236"/>
                <a:gd name="T44" fmla="*/ 16 w 160"/>
                <a:gd name="T45" fmla="*/ 236 h 236"/>
                <a:gd name="T46" fmla="*/ 16 w 160"/>
                <a:gd name="T47" fmla="*/ 236 h 236"/>
                <a:gd name="T48" fmla="*/ 48 w 160"/>
                <a:gd name="T49" fmla="*/ 224 h 236"/>
                <a:gd name="T50" fmla="*/ 76 w 160"/>
                <a:gd name="T51" fmla="*/ 212 h 236"/>
                <a:gd name="T52" fmla="*/ 100 w 160"/>
                <a:gd name="T53" fmla="*/ 198 h 236"/>
                <a:gd name="T54" fmla="*/ 120 w 160"/>
                <a:gd name="T55" fmla="*/ 184 h 236"/>
                <a:gd name="T56" fmla="*/ 138 w 160"/>
                <a:gd name="T57" fmla="*/ 168 h 236"/>
                <a:gd name="T58" fmla="*/ 150 w 160"/>
                <a:gd name="T59" fmla="*/ 152 h 236"/>
                <a:gd name="T60" fmla="*/ 156 w 160"/>
                <a:gd name="T61" fmla="*/ 136 h 236"/>
                <a:gd name="T62" fmla="*/ 158 w 160"/>
                <a:gd name="T63" fmla="*/ 126 h 236"/>
                <a:gd name="T64" fmla="*/ 160 w 160"/>
                <a:gd name="T65" fmla="*/ 118 h 236"/>
                <a:gd name="T66" fmla="*/ 160 w 160"/>
                <a:gd name="T67" fmla="*/ 118 h 236"/>
                <a:gd name="T68" fmla="*/ 158 w 160"/>
                <a:gd name="T69" fmla="*/ 110 h 236"/>
                <a:gd name="T70" fmla="*/ 156 w 160"/>
                <a:gd name="T71" fmla="*/ 100 h 236"/>
                <a:gd name="T72" fmla="*/ 150 w 160"/>
                <a:gd name="T73" fmla="*/ 84 h 236"/>
                <a:gd name="T74" fmla="*/ 138 w 160"/>
                <a:gd name="T75" fmla="*/ 68 h 236"/>
                <a:gd name="T76" fmla="*/ 120 w 160"/>
                <a:gd name="T77" fmla="*/ 52 h 236"/>
                <a:gd name="T78" fmla="*/ 100 w 160"/>
                <a:gd name="T79" fmla="*/ 38 h 236"/>
                <a:gd name="T80" fmla="*/ 76 w 160"/>
                <a:gd name="T81" fmla="*/ 24 h 236"/>
                <a:gd name="T82" fmla="*/ 48 w 160"/>
                <a:gd name="T83" fmla="*/ 12 h 236"/>
                <a:gd name="T84" fmla="*/ 16 w 160"/>
                <a:gd name="T85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236">
                  <a:moveTo>
                    <a:pt x="16" y="0"/>
                  </a:moveTo>
                  <a:lnTo>
                    <a:pt x="16" y="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0" y="40"/>
                  </a:lnTo>
                  <a:lnTo>
                    <a:pt x="38" y="50"/>
                  </a:lnTo>
                  <a:lnTo>
                    <a:pt x="54" y="60"/>
                  </a:lnTo>
                  <a:lnTo>
                    <a:pt x="66" y="70"/>
                  </a:lnTo>
                  <a:lnTo>
                    <a:pt x="76" y="82"/>
                  </a:lnTo>
                  <a:lnTo>
                    <a:pt x="84" y="94"/>
                  </a:lnTo>
                  <a:lnTo>
                    <a:pt x="88" y="106"/>
                  </a:lnTo>
                  <a:lnTo>
                    <a:pt x="90" y="118"/>
                  </a:lnTo>
                  <a:lnTo>
                    <a:pt x="90" y="118"/>
                  </a:lnTo>
                  <a:lnTo>
                    <a:pt x="88" y="130"/>
                  </a:lnTo>
                  <a:lnTo>
                    <a:pt x="84" y="142"/>
                  </a:lnTo>
                  <a:lnTo>
                    <a:pt x="76" y="154"/>
                  </a:lnTo>
                  <a:lnTo>
                    <a:pt x="66" y="166"/>
                  </a:lnTo>
                  <a:lnTo>
                    <a:pt x="54" y="176"/>
                  </a:lnTo>
                  <a:lnTo>
                    <a:pt x="38" y="186"/>
                  </a:lnTo>
                  <a:lnTo>
                    <a:pt x="20" y="196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16" y="236"/>
                  </a:lnTo>
                  <a:lnTo>
                    <a:pt x="16" y="236"/>
                  </a:lnTo>
                  <a:lnTo>
                    <a:pt x="48" y="224"/>
                  </a:lnTo>
                  <a:lnTo>
                    <a:pt x="76" y="212"/>
                  </a:lnTo>
                  <a:lnTo>
                    <a:pt x="100" y="198"/>
                  </a:lnTo>
                  <a:lnTo>
                    <a:pt x="120" y="184"/>
                  </a:lnTo>
                  <a:lnTo>
                    <a:pt x="138" y="168"/>
                  </a:lnTo>
                  <a:lnTo>
                    <a:pt x="150" y="152"/>
                  </a:lnTo>
                  <a:lnTo>
                    <a:pt x="156" y="136"/>
                  </a:lnTo>
                  <a:lnTo>
                    <a:pt x="158" y="126"/>
                  </a:lnTo>
                  <a:lnTo>
                    <a:pt x="160" y="118"/>
                  </a:lnTo>
                  <a:lnTo>
                    <a:pt x="160" y="118"/>
                  </a:lnTo>
                  <a:lnTo>
                    <a:pt x="158" y="110"/>
                  </a:lnTo>
                  <a:lnTo>
                    <a:pt x="156" y="100"/>
                  </a:lnTo>
                  <a:lnTo>
                    <a:pt x="150" y="84"/>
                  </a:lnTo>
                  <a:lnTo>
                    <a:pt x="138" y="68"/>
                  </a:lnTo>
                  <a:lnTo>
                    <a:pt x="120" y="52"/>
                  </a:lnTo>
                  <a:lnTo>
                    <a:pt x="100" y="38"/>
                  </a:lnTo>
                  <a:lnTo>
                    <a:pt x="76" y="24"/>
                  </a:lnTo>
                  <a:lnTo>
                    <a:pt x="48" y="12"/>
                  </a:lnTo>
                  <a:lnTo>
                    <a:pt x="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4" name="Freeform 115"/>
            <p:cNvSpPr>
              <a:spLocks/>
            </p:cNvSpPr>
            <p:nvPr/>
          </p:nvSpPr>
          <p:spPr bwMode="auto">
            <a:xfrm>
              <a:off x="7004050" y="6972300"/>
              <a:ext cx="254000" cy="374650"/>
            </a:xfrm>
            <a:custGeom>
              <a:avLst/>
              <a:gdLst>
                <a:gd name="T0" fmla="*/ 144 w 160"/>
                <a:gd name="T1" fmla="*/ 0 h 236"/>
                <a:gd name="T2" fmla="*/ 144 w 160"/>
                <a:gd name="T3" fmla="*/ 0 h 236"/>
                <a:gd name="T4" fmla="*/ 112 w 160"/>
                <a:gd name="T5" fmla="*/ 12 h 236"/>
                <a:gd name="T6" fmla="*/ 84 w 160"/>
                <a:gd name="T7" fmla="*/ 24 h 236"/>
                <a:gd name="T8" fmla="*/ 60 w 160"/>
                <a:gd name="T9" fmla="*/ 38 h 236"/>
                <a:gd name="T10" fmla="*/ 40 w 160"/>
                <a:gd name="T11" fmla="*/ 52 h 236"/>
                <a:gd name="T12" fmla="*/ 22 w 160"/>
                <a:gd name="T13" fmla="*/ 68 h 236"/>
                <a:gd name="T14" fmla="*/ 10 w 160"/>
                <a:gd name="T15" fmla="*/ 84 h 236"/>
                <a:gd name="T16" fmla="*/ 4 w 160"/>
                <a:gd name="T17" fmla="*/ 100 h 236"/>
                <a:gd name="T18" fmla="*/ 2 w 160"/>
                <a:gd name="T19" fmla="*/ 110 h 236"/>
                <a:gd name="T20" fmla="*/ 0 w 160"/>
                <a:gd name="T21" fmla="*/ 118 h 236"/>
                <a:gd name="T22" fmla="*/ 0 w 160"/>
                <a:gd name="T23" fmla="*/ 118 h 236"/>
                <a:gd name="T24" fmla="*/ 2 w 160"/>
                <a:gd name="T25" fmla="*/ 126 h 236"/>
                <a:gd name="T26" fmla="*/ 4 w 160"/>
                <a:gd name="T27" fmla="*/ 136 h 236"/>
                <a:gd name="T28" fmla="*/ 10 w 160"/>
                <a:gd name="T29" fmla="*/ 152 h 236"/>
                <a:gd name="T30" fmla="*/ 22 w 160"/>
                <a:gd name="T31" fmla="*/ 168 h 236"/>
                <a:gd name="T32" fmla="*/ 40 w 160"/>
                <a:gd name="T33" fmla="*/ 184 h 236"/>
                <a:gd name="T34" fmla="*/ 60 w 160"/>
                <a:gd name="T35" fmla="*/ 198 h 236"/>
                <a:gd name="T36" fmla="*/ 84 w 160"/>
                <a:gd name="T37" fmla="*/ 212 h 236"/>
                <a:gd name="T38" fmla="*/ 112 w 160"/>
                <a:gd name="T39" fmla="*/ 224 h 236"/>
                <a:gd name="T40" fmla="*/ 144 w 160"/>
                <a:gd name="T41" fmla="*/ 236 h 236"/>
                <a:gd name="T42" fmla="*/ 144 w 160"/>
                <a:gd name="T43" fmla="*/ 236 h 236"/>
                <a:gd name="T44" fmla="*/ 160 w 160"/>
                <a:gd name="T45" fmla="*/ 206 h 236"/>
                <a:gd name="T46" fmla="*/ 160 w 160"/>
                <a:gd name="T47" fmla="*/ 206 h 236"/>
                <a:gd name="T48" fmla="*/ 140 w 160"/>
                <a:gd name="T49" fmla="*/ 196 h 236"/>
                <a:gd name="T50" fmla="*/ 122 w 160"/>
                <a:gd name="T51" fmla="*/ 186 h 236"/>
                <a:gd name="T52" fmla="*/ 106 w 160"/>
                <a:gd name="T53" fmla="*/ 176 h 236"/>
                <a:gd name="T54" fmla="*/ 94 w 160"/>
                <a:gd name="T55" fmla="*/ 166 h 236"/>
                <a:gd name="T56" fmla="*/ 84 w 160"/>
                <a:gd name="T57" fmla="*/ 154 h 236"/>
                <a:gd name="T58" fmla="*/ 76 w 160"/>
                <a:gd name="T59" fmla="*/ 142 h 236"/>
                <a:gd name="T60" fmla="*/ 72 w 160"/>
                <a:gd name="T61" fmla="*/ 130 h 236"/>
                <a:gd name="T62" fmla="*/ 70 w 160"/>
                <a:gd name="T63" fmla="*/ 118 h 236"/>
                <a:gd name="T64" fmla="*/ 70 w 160"/>
                <a:gd name="T65" fmla="*/ 118 h 236"/>
                <a:gd name="T66" fmla="*/ 72 w 160"/>
                <a:gd name="T67" fmla="*/ 106 h 236"/>
                <a:gd name="T68" fmla="*/ 76 w 160"/>
                <a:gd name="T69" fmla="*/ 94 h 236"/>
                <a:gd name="T70" fmla="*/ 84 w 160"/>
                <a:gd name="T71" fmla="*/ 82 h 236"/>
                <a:gd name="T72" fmla="*/ 94 w 160"/>
                <a:gd name="T73" fmla="*/ 70 h 236"/>
                <a:gd name="T74" fmla="*/ 108 w 160"/>
                <a:gd name="T75" fmla="*/ 60 h 236"/>
                <a:gd name="T76" fmla="*/ 122 w 160"/>
                <a:gd name="T77" fmla="*/ 50 h 236"/>
                <a:gd name="T78" fmla="*/ 140 w 160"/>
                <a:gd name="T79" fmla="*/ 40 h 236"/>
                <a:gd name="T80" fmla="*/ 160 w 160"/>
                <a:gd name="T81" fmla="*/ 30 h 236"/>
                <a:gd name="T82" fmla="*/ 160 w 160"/>
                <a:gd name="T83" fmla="*/ 30 h 236"/>
                <a:gd name="T84" fmla="*/ 144 w 160"/>
                <a:gd name="T85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236">
                  <a:moveTo>
                    <a:pt x="144" y="0"/>
                  </a:moveTo>
                  <a:lnTo>
                    <a:pt x="144" y="0"/>
                  </a:lnTo>
                  <a:lnTo>
                    <a:pt x="112" y="12"/>
                  </a:lnTo>
                  <a:lnTo>
                    <a:pt x="84" y="24"/>
                  </a:lnTo>
                  <a:lnTo>
                    <a:pt x="60" y="38"/>
                  </a:lnTo>
                  <a:lnTo>
                    <a:pt x="40" y="52"/>
                  </a:lnTo>
                  <a:lnTo>
                    <a:pt x="22" y="68"/>
                  </a:lnTo>
                  <a:lnTo>
                    <a:pt x="10" y="84"/>
                  </a:lnTo>
                  <a:lnTo>
                    <a:pt x="4" y="100"/>
                  </a:lnTo>
                  <a:lnTo>
                    <a:pt x="2" y="11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26"/>
                  </a:lnTo>
                  <a:lnTo>
                    <a:pt x="4" y="136"/>
                  </a:lnTo>
                  <a:lnTo>
                    <a:pt x="10" y="152"/>
                  </a:lnTo>
                  <a:lnTo>
                    <a:pt x="22" y="168"/>
                  </a:lnTo>
                  <a:lnTo>
                    <a:pt x="40" y="184"/>
                  </a:lnTo>
                  <a:lnTo>
                    <a:pt x="60" y="198"/>
                  </a:lnTo>
                  <a:lnTo>
                    <a:pt x="84" y="212"/>
                  </a:lnTo>
                  <a:lnTo>
                    <a:pt x="112" y="224"/>
                  </a:lnTo>
                  <a:lnTo>
                    <a:pt x="144" y="236"/>
                  </a:lnTo>
                  <a:lnTo>
                    <a:pt x="144" y="236"/>
                  </a:lnTo>
                  <a:lnTo>
                    <a:pt x="160" y="206"/>
                  </a:lnTo>
                  <a:lnTo>
                    <a:pt x="160" y="206"/>
                  </a:lnTo>
                  <a:lnTo>
                    <a:pt x="140" y="196"/>
                  </a:lnTo>
                  <a:lnTo>
                    <a:pt x="122" y="186"/>
                  </a:lnTo>
                  <a:lnTo>
                    <a:pt x="106" y="176"/>
                  </a:lnTo>
                  <a:lnTo>
                    <a:pt x="94" y="166"/>
                  </a:lnTo>
                  <a:lnTo>
                    <a:pt x="84" y="154"/>
                  </a:lnTo>
                  <a:lnTo>
                    <a:pt x="76" y="142"/>
                  </a:lnTo>
                  <a:lnTo>
                    <a:pt x="72" y="130"/>
                  </a:lnTo>
                  <a:lnTo>
                    <a:pt x="70" y="118"/>
                  </a:lnTo>
                  <a:lnTo>
                    <a:pt x="70" y="118"/>
                  </a:lnTo>
                  <a:lnTo>
                    <a:pt x="72" y="106"/>
                  </a:lnTo>
                  <a:lnTo>
                    <a:pt x="76" y="94"/>
                  </a:lnTo>
                  <a:lnTo>
                    <a:pt x="84" y="82"/>
                  </a:lnTo>
                  <a:lnTo>
                    <a:pt x="94" y="70"/>
                  </a:lnTo>
                  <a:lnTo>
                    <a:pt x="108" y="60"/>
                  </a:lnTo>
                  <a:lnTo>
                    <a:pt x="122" y="50"/>
                  </a:lnTo>
                  <a:lnTo>
                    <a:pt x="140" y="40"/>
                  </a:lnTo>
                  <a:lnTo>
                    <a:pt x="160" y="30"/>
                  </a:lnTo>
                  <a:lnTo>
                    <a:pt x="160" y="30"/>
                  </a:lnTo>
                  <a:lnTo>
                    <a:pt x="14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5" name="Freeform 116"/>
            <p:cNvSpPr>
              <a:spLocks/>
            </p:cNvSpPr>
            <p:nvPr/>
          </p:nvSpPr>
          <p:spPr bwMode="auto">
            <a:xfrm>
              <a:off x="7785100" y="6911975"/>
              <a:ext cx="295275" cy="92075"/>
            </a:xfrm>
            <a:custGeom>
              <a:avLst/>
              <a:gdLst>
                <a:gd name="T0" fmla="*/ 0 w 186"/>
                <a:gd name="T1" fmla="*/ 0 h 58"/>
                <a:gd name="T2" fmla="*/ 0 w 186"/>
                <a:gd name="T3" fmla="*/ 0 h 58"/>
                <a:gd name="T4" fmla="*/ 30 w 186"/>
                <a:gd name="T5" fmla="*/ 30 h 58"/>
                <a:gd name="T6" fmla="*/ 30 w 186"/>
                <a:gd name="T7" fmla="*/ 30 h 58"/>
                <a:gd name="T8" fmla="*/ 58 w 186"/>
                <a:gd name="T9" fmla="*/ 32 h 58"/>
                <a:gd name="T10" fmla="*/ 58 w 186"/>
                <a:gd name="T11" fmla="*/ 32 h 58"/>
                <a:gd name="T12" fmla="*/ 86 w 186"/>
                <a:gd name="T13" fmla="*/ 36 h 58"/>
                <a:gd name="T14" fmla="*/ 86 w 186"/>
                <a:gd name="T15" fmla="*/ 36 h 58"/>
                <a:gd name="T16" fmla="*/ 132 w 186"/>
                <a:gd name="T17" fmla="*/ 46 h 58"/>
                <a:gd name="T18" fmla="*/ 172 w 186"/>
                <a:gd name="T19" fmla="*/ 58 h 58"/>
                <a:gd name="T20" fmla="*/ 172 w 186"/>
                <a:gd name="T21" fmla="*/ 58 h 58"/>
                <a:gd name="T22" fmla="*/ 186 w 186"/>
                <a:gd name="T23" fmla="*/ 28 h 58"/>
                <a:gd name="T24" fmla="*/ 186 w 186"/>
                <a:gd name="T25" fmla="*/ 28 h 58"/>
                <a:gd name="T26" fmla="*/ 136 w 186"/>
                <a:gd name="T27" fmla="*/ 18 h 58"/>
                <a:gd name="T28" fmla="*/ 82 w 186"/>
                <a:gd name="T29" fmla="*/ 8 h 58"/>
                <a:gd name="T30" fmla="*/ 82 w 186"/>
                <a:gd name="T31" fmla="*/ 8 h 58"/>
                <a:gd name="T32" fmla="*/ 54 w 186"/>
                <a:gd name="T33" fmla="*/ 6 h 58"/>
                <a:gd name="T34" fmla="*/ 54 w 186"/>
                <a:gd name="T35" fmla="*/ 6 h 58"/>
                <a:gd name="T36" fmla="*/ 0 w 186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6" h="58">
                  <a:moveTo>
                    <a:pt x="0" y="0"/>
                  </a:moveTo>
                  <a:lnTo>
                    <a:pt x="0" y="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58" y="32"/>
                  </a:lnTo>
                  <a:lnTo>
                    <a:pt x="58" y="32"/>
                  </a:lnTo>
                  <a:lnTo>
                    <a:pt x="86" y="36"/>
                  </a:lnTo>
                  <a:lnTo>
                    <a:pt x="86" y="36"/>
                  </a:lnTo>
                  <a:lnTo>
                    <a:pt x="132" y="46"/>
                  </a:lnTo>
                  <a:lnTo>
                    <a:pt x="172" y="58"/>
                  </a:lnTo>
                  <a:lnTo>
                    <a:pt x="172" y="58"/>
                  </a:lnTo>
                  <a:lnTo>
                    <a:pt x="186" y="28"/>
                  </a:lnTo>
                  <a:lnTo>
                    <a:pt x="186" y="28"/>
                  </a:lnTo>
                  <a:lnTo>
                    <a:pt x="136" y="18"/>
                  </a:lnTo>
                  <a:lnTo>
                    <a:pt x="82" y="8"/>
                  </a:lnTo>
                  <a:lnTo>
                    <a:pt x="82" y="8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6" name="Freeform 117"/>
            <p:cNvSpPr>
              <a:spLocks/>
            </p:cNvSpPr>
            <p:nvPr/>
          </p:nvSpPr>
          <p:spPr bwMode="auto">
            <a:xfrm>
              <a:off x="7283450" y="6911975"/>
              <a:ext cx="295275" cy="92075"/>
            </a:xfrm>
            <a:custGeom>
              <a:avLst/>
              <a:gdLst>
                <a:gd name="T0" fmla="*/ 186 w 186"/>
                <a:gd name="T1" fmla="*/ 0 h 58"/>
                <a:gd name="T2" fmla="*/ 186 w 186"/>
                <a:gd name="T3" fmla="*/ 0 h 58"/>
                <a:gd name="T4" fmla="*/ 132 w 186"/>
                <a:gd name="T5" fmla="*/ 6 h 58"/>
                <a:gd name="T6" fmla="*/ 132 w 186"/>
                <a:gd name="T7" fmla="*/ 6 h 58"/>
                <a:gd name="T8" fmla="*/ 104 w 186"/>
                <a:gd name="T9" fmla="*/ 8 h 58"/>
                <a:gd name="T10" fmla="*/ 104 w 186"/>
                <a:gd name="T11" fmla="*/ 8 h 58"/>
                <a:gd name="T12" fmla="*/ 50 w 186"/>
                <a:gd name="T13" fmla="*/ 18 h 58"/>
                <a:gd name="T14" fmla="*/ 0 w 186"/>
                <a:gd name="T15" fmla="*/ 28 h 58"/>
                <a:gd name="T16" fmla="*/ 0 w 186"/>
                <a:gd name="T17" fmla="*/ 28 h 58"/>
                <a:gd name="T18" fmla="*/ 14 w 186"/>
                <a:gd name="T19" fmla="*/ 58 h 58"/>
                <a:gd name="T20" fmla="*/ 14 w 186"/>
                <a:gd name="T21" fmla="*/ 58 h 58"/>
                <a:gd name="T22" fmla="*/ 54 w 186"/>
                <a:gd name="T23" fmla="*/ 46 h 58"/>
                <a:gd name="T24" fmla="*/ 100 w 186"/>
                <a:gd name="T25" fmla="*/ 36 h 58"/>
                <a:gd name="T26" fmla="*/ 100 w 186"/>
                <a:gd name="T27" fmla="*/ 36 h 58"/>
                <a:gd name="T28" fmla="*/ 128 w 186"/>
                <a:gd name="T29" fmla="*/ 32 h 58"/>
                <a:gd name="T30" fmla="*/ 128 w 186"/>
                <a:gd name="T31" fmla="*/ 32 h 58"/>
                <a:gd name="T32" fmla="*/ 156 w 186"/>
                <a:gd name="T33" fmla="*/ 30 h 58"/>
                <a:gd name="T34" fmla="*/ 156 w 186"/>
                <a:gd name="T35" fmla="*/ 30 h 58"/>
                <a:gd name="T36" fmla="*/ 186 w 186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6" h="58">
                  <a:moveTo>
                    <a:pt x="186" y="0"/>
                  </a:moveTo>
                  <a:lnTo>
                    <a:pt x="186" y="0"/>
                  </a:lnTo>
                  <a:lnTo>
                    <a:pt x="132" y="6"/>
                  </a:lnTo>
                  <a:lnTo>
                    <a:pt x="132" y="6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5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54" y="46"/>
                  </a:lnTo>
                  <a:lnTo>
                    <a:pt x="100" y="36"/>
                  </a:lnTo>
                  <a:lnTo>
                    <a:pt x="100" y="36"/>
                  </a:lnTo>
                  <a:lnTo>
                    <a:pt x="128" y="32"/>
                  </a:lnTo>
                  <a:lnTo>
                    <a:pt x="128" y="32"/>
                  </a:lnTo>
                  <a:lnTo>
                    <a:pt x="156" y="30"/>
                  </a:lnTo>
                  <a:lnTo>
                    <a:pt x="156" y="30"/>
                  </a:lnTo>
                  <a:lnTo>
                    <a:pt x="18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7" name="Freeform 118"/>
            <p:cNvSpPr>
              <a:spLocks/>
            </p:cNvSpPr>
            <p:nvPr/>
          </p:nvSpPr>
          <p:spPr bwMode="auto">
            <a:xfrm>
              <a:off x="7597775" y="6908800"/>
              <a:ext cx="168275" cy="44450"/>
            </a:xfrm>
            <a:custGeom>
              <a:avLst/>
              <a:gdLst>
                <a:gd name="T0" fmla="*/ 54 w 106"/>
                <a:gd name="T1" fmla="*/ 0 h 28"/>
                <a:gd name="T2" fmla="*/ 54 w 106"/>
                <a:gd name="T3" fmla="*/ 0 h 28"/>
                <a:gd name="T4" fmla="*/ 30 w 106"/>
                <a:gd name="T5" fmla="*/ 2 h 28"/>
                <a:gd name="T6" fmla="*/ 30 w 106"/>
                <a:gd name="T7" fmla="*/ 2 h 28"/>
                <a:gd name="T8" fmla="*/ 0 w 106"/>
                <a:gd name="T9" fmla="*/ 28 h 28"/>
                <a:gd name="T10" fmla="*/ 0 w 106"/>
                <a:gd name="T11" fmla="*/ 28 h 28"/>
                <a:gd name="T12" fmla="*/ 54 w 106"/>
                <a:gd name="T13" fmla="*/ 26 h 28"/>
                <a:gd name="T14" fmla="*/ 54 w 106"/>
                <a:gd name="T15" fmla="*/ 26 h 28"/>
                <a:gd name="T16" fmla="*/ 106 w 106"/>
                <a:gd name="T17" fmla="*/ 28 h 28"/>
                <a:gd name="T18" fmla="*/ 106 w 106"/>
                <a:gd name="T19" fmla="*/ 28 h 28"/>
                <a:gd name="T20" fmla="*/ 76 w 106"/>
                <a:gd name="T21" fmla="*/ 2 h 28"/>
                <a:gd name="T22" fmla="*/ 76 w 106"/>
                <a:gd name="T23" fmla="*/ 2 h 28"/>
                <a:gd name="T24" fmla="*/ 54 w 106"/>
                <a:gd name="T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28">
                  <a:moveTo>
                    <a:pt x="54" y="0"/>
                  </a:moveTo>
                  <a:lnTo>
                    <a:pt x="54" y="0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106" y="28"/>
                  </a:lnTo>
                  <a:lnTo>
                    <a:pt x="106" y="28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8" name="Freeform 119"/>
            <p:cNvSpPr>
              <a:spLocks noEditPoints="1"/>
            </p:cNvSpPr>
            <p:nvPr/>
          </p:nvSpPr>
          <p:spPr bwMode="auto">
            <a:xfrm>
              <a:off x="7172325" y="6648450"/>
              <a:ext cx="1019175" cy="1022350"/>
            </a:xfrm>
            <a:custGeom>
              <a:avLst/>
              <a:gdLst>
                <a:gd name="T0" fmla="*/ 80 w 642"/>
                <a:gd name="T1" fmla="*/ 366 h 644"/>
                <a:gd name="T2" fmla="*/ 38 w 642"/>
                <a:gd name="T3" fmla="*/ 440 h 644"/>
                <a:gd name="T4" fmla="*/ 12 w 642"/>
                <a:gd name="T5" fmla="*/ 498 h 644"/>
                <a:gd name="T6" fmla="*/ 0 w 642"/>
                <a:gd name="T7" fmla="*/ 572 h 644"/>
                <a:gd name="T8" fmla="*/ 14 w 642"/>
                <a:gd name="T9" fmla="*/ 616 h 644"/>
                <a:gd name="T10" fmla="*/ 30 w 642"/>
                <a:gd name="T11" fmla="*/ 632 h 644"/>
                <a:gd name="T12" fmla="*/ 76 w 642"/>
                <a:gd name="T13" fmla="*/ 644 h 644"/>
                <a:gd name="T14" fmla="*/ 134 w 642"/>
                <a:gd name="T15" fmla="*/ 634 h 644"/>
                <a:gd name="T16" fmla="*/ 204 w 642"/>
                <a:gd name="T17" fmla="*/ 606 h 644"/>
                <a:gd name="T18" fmla="*/ 276 w 642"/>
                <a:gd name="T19" fmla="*/ 562 h 644"/>
                <a:gd name="T20" fmla="*/ 298 w 642"/>
                <a:gd name="T21" fmla="*/ 512 h 644"/>
                <a:gd name="T22" fmla="*/ 222 w 642"/>
                <a:gd name="T23" fmla="*/ 560 h 644"/>
                <a:gd name="T24" fmla="*/ 194 w 642"/>
                <a:gd name="T25" fmla="*/ 572 h 644"/>
                <a:gd name="T26" fmla="*/ 134 w 642"/>
                <a:gd name="T27" fmla="*/ 590 h 644"/>
                <a:gd name="T28" fmla="*/ 102 w 642"/>
                <a:gd name="T29" fmla="*/ 590 h 644"/>
                <a:gd name="T30" fmla="*/ 68 w 642"/>
                <a:gd name="T31" fmla="*/ 574 h 644"/>
                <a:gd name="T32" fmla="*/ 56 w 642"/>
                <a:gd name="T33" fmla="*/ 552 h 644"/>
                <a:gd name="T34" fmla="*/ 54 w 642"/>
                <a:gd name="T35" fmla="*/ 506 h 644"/>
                <a:gd name="T36" fmla="*/ 70 w 642"/>
                <a:gd name="T37" fmla="*/ 448 h 644"/>
                <a:gd name="T38" fmla="*/ 84 w 642"/>
                <a:gd name="T39" fmla="*/ 420 h 644"/>
                <a:gd name="T40" fmla="*/ 130 w 642"/>
                <a:gd name="T41" fmla="*/ 344 h 644"/>
                <a:gd name="T42" fmla="*/ 496 w 642"/>
                <a:gd name="T43" fmla="*/ 322 h 644"/>
                <a:gd name="T44" fmla="*/ 452 w 642"/>
                <a:gd name="T45" fmla="*/ 376 h 644"/>
                <a:gd name="T46" fmla="*/ 414 w 642"/>
                <a:gd name="T47" fmla="*/ 414 h 644"/>
                <a:gd name="T48" fmla="*/ 344 w 642"/>
                <a:gd name="T49" fmla="*/ 478 h 644"/>
                <a:gd name="T50" fmla="*/ 322 w 642"/>
                <a:gd name="T51" fmla="*/ 496 h 644"/>
                <a:gd name="T52" fmla="*/ 386 w 642"/>
                <a:gd name="T53" fmla="*/ 478 h 644"/>
                <a:gd name="T54" fmla="*/ 416 w 642"/>
                <a:gd name="T55" fmla="*/ 448 h 644"/>
                <a:gd name="T56" fmla="*/ 448 w 642"/>
                <a:gd name="T57" fmla="*/ 416 h 644"/>
                <a:gd name="T58" fmla="*/ 476 w 642"/>
                <a:gd name="T59" fmla="*/ 386 h 644"/>
                <a:gd name="T60" fmla="*/ 496 w 642"/>
                <a:gd name="T61" fmla="*/ 322 h 644"/>
                <a:gd name="T62" fmla="*/ 256 w 642"/>
                <a:gd name="T63" fmla="*/ 166 h 644"/>
                <a:gd name="T64" fmla="*/ 226 w 642"/>
                <a:gd name="T65" fmla="*/ 196 h 644"/>
                <a:gd name="T66" fmla="*/ 194 w 642"/>
                <a:gd name="T67" fmla="*/ 226 h 644"/>
                <a:gd name="T68" fmla="*/ 166 w 642"/>
                <a:gd name="T69" fmla="*/ 258 h 644"/>
                <a:gd name="T70" fmla="*/ 146 w 642"/>
                <a:gd name="T71" fmla="*/ 322 h 644"/>
                <a:gd name="T72" fmla="*/ 164 w 642"/>
                <a:gd name="T73" fmla="*/ 300 h 644"/>
                <a:gd name="T74" fmla="*/ 228 w 642"/>
                <a:gd name="T75" fmla="*/ 228 h 644"/>
                <a:gd name="T76" fmla="*/ 268 w 642"/>
                <a:gd name="T77" fmla="*/ 192 h 644"/>
                <a:gd name="T78" fmla="*/ 322 w 642"/>
                <a:gd name="T79" fmla="*/ 148 h 644"/>
                <a:gd name="T80" fmla="*/ 566 w 642"/>
                <a:gd name="T81" fmla="*/ 0 h 644"/>
                <a:gd name="T82" fmla="*/ 508 w 642"/>
                <a:gd name="T83" fmla="*/ 10 h 644"/>
                <a:gd name="T84" fmla="*/ 438 w 642"/>
                <a:gd name="T85" fmla="*/ 38 h 644"/>
                <a:gd name="T86" fmla="*/ 366 w 642"/>
                <a:gd name="T87" fmla="*/ 82 h 644"/>
                <a:gd name="T88" fmla="*/ 344 w 642"/>
                <a:gd name="T89" fmla="*/ 130 h 644"/>
                <a:gd name="T90" fmla="*/ 420 w 642"/>
                <a:gd name="T91" fmla="*/ 84 h 644"/>
                <a:gd name="T92" fmla="*/ 448 w 642"/>
                <a:gd name="T93" fmla="*/ 72 h 644"/>
                <a:gd name="T94" fmla="*/ 508 w 642"/>
                <a:gd name="T95" fmla="*/ 54 h 644"/>
                <a:gd name="T96" fmla="*/ 540 w 642"/>
                <a:gd name="T97" fmla="*/ 54 h 644"/>
                <a:gd name="T98" fmla="*/ 574 w 642"/>
                <a:gd name="T99" fmla="*/ 70 h 644"/>
                <a:gd name="T100" fmla="*/ 586 w 642"/>
                <a:gd name="T101" fmla="*/ 92 h 644"/>
                <a:gd name="T102" fmla="*/ 588 w 642"/>
                <a:gd name="T103" fmla="*/ 136 h 644"/>
                <a:gd name="T104" fmla="*/ 572 w 642"/>
                <a:gd name="T105" fmla="*/ 194 h 644"/>
                <a:gd name="T106" fmla="*/ 558 w 642"/>
                <a:gd name="T107" fmla="*/ 224 h 644"/>
                <a:gd name="T108" fmla="*/ 512 w 642"/>
                <a:gd name="T109" fmla="*/ 300 h 644"/>
                <a:gd name="T110" fmla="*/ 562 w 642"/>
                <a:gd name="T111" fmla="*/ 278 h 644"/>
                <a:gd name="T112" fmla="*/ 604 w 642"/>
                <a:gd name="T113" fmla="*/ 204 h 644"/>
                <a:gd name="T114" fmla="*/ 630 w 642"/>
                <a:gd name="T115" fmla="*/ 146 h 644"/>
                <a:gd name="T116" fmla="*/ 642 w 642"/>
                <a:gd name="T117" fmla="*/ 72 h 644"/>
                <a:gd name="T118" fmla="*/ 628 w 642"/>
                <a:gd name="T119" fmla="*/ 28 h 644"/>
                <a:gd name="T120" fmla="*/ 612 w 642"/>
                <a:gd name="T121" fmla="*/ 12 h 644"/>
                <a:gd name="T122" fmla="*/ 566 w 642"/>
                <a:gd name="T123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42" h="644">
                  <a:moveTo>
                    <a:pt x="112" y="322"/>
                  </a:moveTo>
                  <a:lnTo>
                    <a:pt x="112" y="322"/>
                  </a:lnTo>
                  <a:lnTo>
                    <a:pt x="80" y="366"/>
                  </a:lnTo>
                  <a:lnTo>
                    <a:pt x="54" y="410"/>
                  </a:lnTo>
                  <a:lnTo>
                    <a:pt x="54" y="410"/>
                  </a:lnTo>
                  <a:lnTo>
                    <a:pt x="38" y="440"/>
                  </a:lnTo>
                  <a:lnTo>
                    <a:pt x="38" y="440"/>
                  </a:lnTo>
                  <a:lnTo>
                    <a:pt x="24" y="470"/>
                  </a:lnTo>
                  <a:lnTo>
                    <a:pt x="12" y="498"/>
                  </a:lnTo>
                  <a:lnTo>
                    <a:pt x="4" y="524"/>
                  </a:lnTo>
                  <a:lnTo>
                    <a:pt x="0" y="550"/>
                  </a:lnTo>
                  <a:lnTo>
                    <a:pt x="0" y="572"/>
                  </a:lnTo>
                  <a:lnTo>
                    <a:pt x="2" y="592"/>
                  </a:lnTo>
                  <a:lnTo>
                    <a:pt x="10" y="610"/>
                  </a:lnTo>
                  <a:lnTo>
                    <a:pt x="14" y="616"/>
                  </a:lnTo>
                  <a:lnTo>
                    <a:pt x="20" y="624"/>
                  </a:lnTo>
                  <a:lnTo>
                    <a:pt x="20" y="624"/>
                  </a:lnTo>
                  <a:lnTo>
                    <a:pt x="30" y="632"/>
                  </a:lnTo>
                  <a:lnTo>
                    <a:pt x="44" y="638"/>
                  </a:lnTo>
                  <a:lnTo>
                    <a:pt x="60" y="642"/>
                  </a:lnTo>
                  <a:lnTo>
                    <a:pt x="76" y="644"/>
                  </a:lnTo>
                  <a:lnTo>
                    <a:pt x="76" y="644"/>
                  </a:lnTo>
                  <a:lnTo>
                    <a:pt x="104" y="640"/>
                  </a:lnTo>
                  <a:lnTo>
                    <a:pt x="134" y="634"/>
                  </a:lnTo>
                  <a:lnTo>
                    <a:pt x="168" y="622"/>
                  </a:lnTo>
                  <a:lnTo>
                    <a:pt x="204" y="606"/>
                  </a:lnTo>
                  <a:lnTo>
                    <a:pt x="204" y="606"/>
                  </a:lnTo>
                  <a:lnTo>
                    <a:pt x="234" y="588"/>
                  </a:lnTo>
                  <a:lnTo>
                    <a:pt x="234" y="588"/>
                  </a:lnTo>
                  <a:lnTo>
                    <a:pt x="276" y="562"/>
                  </a:lnTo>
                  <a:lnTo>
                    <a:pt x="322" y="530"/>
                  </a:lnTo>
                  <a:lnTo>
                    <a:pt x="322" y="530"/>
                  </a:lnTo>
                  <a:lnTo>
                    <a:pt x="298" y="512"/>
                  </a:lnTo>
                  <a:lnTo>
                    <a:pt x="298" y="512"/>
                  </a:lnTo>
                  <a:lnTo>
                    <a:pt x="260" y="538"/>
                  </a:lnTo>
                  <a:lnTo>
                    <a:pt x="222" y="560"/>
                  </a:lnTo>
                  <a:lnTo>
                    <a:pt x="222" y="560"/>
                  </a:lnTo>
                  <a:lnTo>
                    <a:pt x="194" y="572"/>
                  </a:lnTo>
                  <a:lnTo>
                    <a:pt x="194" y="572"/>
                  </a:lnTo>
                  <a:lnTo>
                    <a:pt x="172" y="580"/>
                  </a:lnTo>
                  <a:lnTo>
                    <a:pt x="152" y="586"/>
                  </a:lnTo>
                  <a:lnTo>
                    <a:pt x="134" y="590"/>
                  </a:lnTo>
                  <a:lnTo>
                    <a:pt x="116" y="590"/>
                  </a:lnTo>
                  <a:lnTo>
                    <a:pt x="116" y="590"/>
                  </a:lnTo>
                  <a:lnTo>
                    <a:pt x="102" y="590"/>
                  </a:lnTo>
                  <a:lnTo>
                    <a:pt x="90" y="586"/>
                  </a:lnTo>
                  <a:lnTo>
                    <a:pt x="78" y="582"/>
                  </a:lnTo>
                  <a:lnTo>
                    <a:pt x="68" y="574"/>
                  </a:lnTo>
                  <a:lnTo>
                    <a:pt x="68" y="574"/>
                  </a:lnTo>
                  <a:lnTo>
                    <a:pt x="60" y="564"/>
                  </a:lnTo>
                  <a:lnTo>
                    <a:pt x="56" y="552"/>
                  </a:lnTo>
                  <a:lnTo>
                    <a:pt x="52" y="538"/>
                  </a:lnTo>
                  <a:lnTo>
                    <a:pt x="52" y="524"/>
                  </a:lnTo>
                  <a:lnTo>
                    <a:pt x="54" y="506"/>
                  </a:lnTo>
                  <a:lnTo>
                    <a:pt x="58" y="488"/>
                  </a:lnTo>
                  <a:lnTo>
                    <a:pt x="62" y="470"/>
                  </a:lnTo>
                  <a:lnTo>
                    <a:pt x="70" y="448"/>
                  </a:lnTo>
                  <a:lnTo>
                    <a:pt x="70" y="448"/>
                  </a:lnTo>
                  <a:lnTo>
                    <a:pt x="84" y="420"/>
                  </a:lnTo>
                  <a:lnTo>
                    <a:pt x="84" y="420"/>
                  </a:lnTo>
                  <a:lnTo>
                    <a:pt x="104" y="382"/>
                  </a:lnTo>
                  <a:lnTo>
                    <a:pt x="130" y="344"/>
                  </a:lnTo>
                  <a:lnTo>
                    <a:pt x="130" y="344"/>
                  </a:lnTo>
                  <a:lnTo>
                    <a:pt x="112" y="322"/>
                  </a:lnTo>
                  <a:close/>
                  <a:moveTo>
                    <a:pt x="496" y="322"/>
                  </a:moveTo>
                  <a:lnTo>
                    <a:pt x="496" y="322"/>
                  </a:lnTo>
                  <a:lnTo>
                    <a:pt x="478" y="344"/>
                  </a:lnTo>
                  <a:lnTo>
                    <a:pt x="478" y="344"/>
                  </a:lnTo>
                  <a:lnTo>
                    <a:pt x="452" y="376"/>
                  </a:lnTo>
                  <a:lnTo>
                    <a:pt x="452" y="376"/>
                  </a:lnTo>
                  <a:lnTo>
                    <a:pt x="414" y="414"/>
                  </a:lnTo>
                  <a:lnTo>
                    <a:pt x="414" y="414"/>
                  </a:lnTo>
                  <a:lnTo>
                    <a:pt x="374" y="452"/>
                  </a:lnTo>
                  <a:lnTo>
                    <a:pt x="374" y="452"/>
                  </a:lnTo>
                  <a:lnTo>
                    <a:pt x="344" y="478"/>
                  </a:lnTo>
                  <a:lnTo>
                    <a:pt x="344" y="478"/>
                  </a:lnTo>
                  <a:lnTo>
                    <a:pt x="322" y="496"/>
                  </a:lnTo>
                  <a:lnTo>
                    <a:pt x="322" y="496"/>
                  </a:lnTo>
                  <a:lnTo>
                    <a:pt x="344" y="512"/>
                  </a:lnTo>
                  <a:lnTo>
                    <a:pt x="344" y="512"/>
                  </a:lnTo>
                  <a:lnTo>
                    <a:pt x="386" y="478"/>
                  </a:lnTo>
                  <a:lnTo>
                    <a:pt x="386" y="478"/>
                  </a:lnTo>
                  <a:lnTo>
                    <a:pt x="416" y="448"/>
                  </a:lnTo>
                  <a:lnTo>
                    <a:pt x="416" y="448"/>
                  </a:lnTo>
                  <a:lnTo>
                    <a:pt x="432" y="432"/>
                  </a:lnTo>
                  <a:lnTo>
                    <a:pt x="432" y="432"/>
                  </a:lnTo>
                  <a:lnTo>
                    <a:pt x="448" y="416"/>
                  </a:lnTo>
                  <a:lnTo>
                    <a:pt x="448" y="416"/>
                  </a:lnTo>
                  <a:lnTo>
                    <a:pt x="476" y="386"/>
                  </a:lnTo>
                  <a:lnTo>
                    <a:pt x="476" y="386"/>
                  </a:lnTo>
                  <a:lnTo>
                    <a:pt x="512" y="344"/>
                  </a:lnTo>
                  <a:lnTo>
                    <a:pt x="512" y="344"/>
                  </a:lnTo>
                  <a:lnTo>
                    <a:pt x="496" y="322"/>
                  </a:lnTo>
                  <a:close/>
                  <a:moveTo>
                    <a:pt x="298" y="130"/>
                  </a:moveTo>
                  <a:lnTo>
                    <a:pt x="298" y="130"/>
                  </a:lnTo>
                  <a:lnTo>
                    <a:pt x="256" y="166"/>
                  </a:lnTo>
                  <a:lnTo>
                    <a:pt x="256" y="166"/>
                  </a:lnTo>
                  <a:lnTo>
                    <a:pt x="226" y="196"/>
                  </a:lnTo>
                  <a:lnTo>
                    <a:pt x="226" y="196"/>
                  </a:lnTo>
                  <a:lnTo>
                    <a:pt x="210" y="210"/>
                  </a:lnTo>
                  <a:lnTo>
                    <a:pt x="210" y="210"/>
                  </a:lnTo>
                  <a:lnTo>
                    <a:pt x="194" y="226"/>
                  </a:lnTo>
                  <a:lnTo>
                    <a:pt x="194" y="226"/>
                  </a:lnTo>
                  <a:lnTo>
                    <a:pt x="166" y="258"/>
                  </a:lnTo>
                  <a:lnTo>
                    <a:pt x="166" y="258"/>
                  </a:lnTo>
                  <a:lnTo>
                    <a:pt x="130" y="300"/>
                  </a:lnTo>
                  <a:lnTo>
                    <a:pt x="130" y="300"/>
                  </a:lnTo>
                  <a:lnTo>
                    <a:pt x="146" y="322"/>
                  </a:lnTo>
                  <a:lnTo>
                    <a:pt x="146" y="322"/>
                  </a:lnTo>
                  <a:lnTo>
                    <a:pt x="164" y="300"/>
                  </a:lnTo>
                  <a:lnTo>
                    <a:pt x="164" y="300"/>
                  </a:lnTo>
                  <a:lnTo>
                    <a:pt x="192" y="268"/>
                  </a:lnTo>
                  <a:lnTo>
                    <a:pt x="192" y="268"/>
                  </a:lnTo>
                  <a:lnTo>
                    <a:pt x="228" y="228"/>
                  </a:lnTo>
                  <a:lnTo>
                    <a:pt x="228" y="228"/>
                  </a:lnTo>
                  <a:lnTo>
                    <a:pt x="268" y="192"/>
                  </a:lnTo>
                  <a:lnTo>
                    <a:pt x="268" y="192"/>
                  </a:lnTo>
                  <a:lnTo>
                    <a:pt x="298" y="166"/>
                  </a:lnTo>
                  <a:lnTo>
                    <a:pt x="298" y="166"/>
                  </a:lnTo>
                  <a:lnTo>
                    <a:pt x="322" y="148"/>
                  </a:lnTo>
                  <a:lnTo>
                    <a:pt x="322" y="148"/>
                  </a:lnTo>
                  <a:lnTo>
                    <a:pt x="298" y="130"/>
                  </a:lnTo>
                  <a:close/>
                  <a:moveTo>
                    <a:pt x="566" y="0"/>
                  </a:moveTo>
                  <a:lnTo>
                    <a:pt x="566" y="0"/>
                  </a:lnTo>
                  <a:lnTo>
                    <a:pt x="538" y="4"/>
                  </a:lnTo>
                  <a:lnTo>
                    <a:pt x="508" y="10"/>
                  </a:lnTo>
                  <a:lnTo>
                    <a:pt x="474" y="22"/>
                  </a:lnTo>
                  <a:lnTo>
                    <a:pt x="438" y="38"/>
                  </a:lnTo>
                  <a:lnTo>
                    <a:pt x="438" y="38"/>
                  </a:lnTo>
                  <a:lnTo>
                    <a:pt x="408" y="54"/>
                  </a:lnTo>
                  <a:lnTo>
                    <a:pt x="408" y="54"/>
                  </a:lnTo>
                  <a:lnTo>
                    <a:pt x="366" y="82"/>
                  </a:lnTo>
                  <a:lnTo>
                    <a:pt x="322" y="114"/>
                  </a:lnTo>
                  <a:lnTo>
                    <a:pt x="322" y="114"/>
                  </a:lnTo>
                  <a:lnTo>
                    <a:pt x="344" y="130"/>
                  </a:lnTo>
                  <a:lnTo>
                    <a:pt x="344" y="130"/>
                  </a:lnTo>
                  <a:lnTo>
                    <a:pt x="382" y="106"/>
                  </a:lnTo>
                  <a:lnTo>
                    <a:pt x="420" y="84"/>
                  </a:lnTo>
                  <a:lnTo>
                    <a:pt x="420" y="84"/>
                  </a:lnTo>
                  <a:lnTo>
                    <a:pt x="448" y="72"/>
                  </a:lnTo>
                  <a:lnTo>
                    <a:pt x="448" y="72"/>
                  </a:lnTo>
                  <a:lnTo>
                    <a:pt x="470" y="64"/>
                  </a:lnTo>
                  <a:lnTo>
                    <a:pt x="490" y="58"/>
                  </a:lnTo>
                  <a:lnTo>
                    <a:pt x="508" y="54"/>
                  </a:lnTo>
                  <a:lnTo>
                    <a:pt x="526" y="52"/>
                  </a:lnTo>
                  <a:lnTo>
                    <a:pt x="526" y="52"/>
                  </a:lnTo>
                  <a:lnTo>
                    <a:pt x="540" y="54"/>
                  </a:lnTo>
                  <a:lnTo>
                    <a:pt x="552" y="56"/>
                  </a:lnTo>
                  <a:lnTo>
                    <a:pt x="564" y="62"/>
                  </a:lnTo>
                  <a:lnTo>
                    <a:pt x="574" y="70"/>
                  </a:lnTo>
                  <a:lnTo>
                    <a:pt x="574" y="70"/>
                  </a:lnTo>
                  <a:lnTo>
                    <a:pt x="582" y="80"/>
                  </a:lnTo>
                  <a:lnTo>
                    <a:pt x="586" y="92"/>
                  </a:lnTo>
                  <a:lnTo>
                    <a:pt x="590" y="104"/>
                  </a:lnTo>
                  <a:lnTo>
                    <a:pt x="590" y="120"/>
                  </a:lnTo>
                  <a:lnTo>
                    <a:pt x="588" y="136"/>
                  </a:lnTo>
                  <a:lnTo>
                    <a:pt x="584" y="154"/>
                  </a:lnTo>
                  <a:lnTo>
                    <a:pt x="580" y="174"/>
                  </a:lnTo>
                  <a:lnTo>
                    <a:pt x="572" y="194"/>
                  </a:lnTo>
                  <a:lnTo>
                    <a:pt x="572" y="194"/>
                  </a:lnTo>
                  <a:lnTo>
                    <a:pt x="558" y="224"/>
                  </a:lnTo>
                  <a:lnTo>
                    <a:pt x="558" y="224"/>
                  </a:lnTo>
                  <a:lnTo>
                    <a:pt x="538" y="260"/>
                  </a:lnTo>
                  <a:lnTo>
                    <a:pt x="512" y="300"/>
                  </a:lnTo>
                  <a:lnTo>
                    <a:pt x="512" y="300"/>
                  </a:lnTo>
                  <a:lnTo>
                    <a:pt x="530" y="322"/>
                  </a:lnTo>
                  <a:lnTo>
                    <a:pt x="530" y="322"/>
                  </a:lnTo>
                  <a:lnTo>
                    <a:pt x="562" y="278"/>
                  </a:lnTo>
                  <a:lnTo>
                    <a:pt x="588" y="234"/>
                  </a:lnTo>
                  <a:lnTo>
                    <a:pt x="588" y="234"/>
                  </a:lnTo>
                  <a:lnTo>
                    <a:pt x="604" y="204"/>
                  </a:lnTo>
                  <a:lnTo>
                    <a:pt x="604" y="204"/>
                  </a:lnTo>
                  <a:lnTo>
                    <a:pt x="618" y="174"/>
                  </a:lnTo>
                  <a:lnTo>
                    <a:pt x="630" y="146"/>
                  </a:lnTo>
                  <a:lnTo>
                    <a:pt x="638" y="118"/>
                  </a:lnTo>
                  <a:lnTo>
                    <a:pt x="642" y="94"/>
                  </a:lnTo>
                  <a:lnTo>
                    <a:pt x="642" y="72"/>
                  </a:lnTo>
                  <a:lnTo>
                    <a:pt x="640" y="52"/>
                  </a:lnTo>
                  <a:lnTo>
                    <a:pt x="632" y="34"/>
                  </a:lnTo>
                  <a:lnTo>
                    <a:pt x="628" y="28"/>
                  </a:lnTo>
                  <a:lnTo>
                    <a:pt x="622" y="20"/>
                  </a:lnTo>
                  <a:lnTo>
                    <a:pt x="622" y="20"/>
                  </a:lnTo>
                  <a:lnTo>
                    <a:pt x="612" y="12"/>
                  </a:lnTo>
                  <a:lnTo>
                    <a:pt x="598" y="6"/>
                  </a:lnTo>
                  <a:lnTo>
                    <a:pt x="582" y="2"/>
                  </a:lnTo>
                  <a:lnTo>
                    <a:pt x="5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9" name="Freeform 120"/>
            <p:cNvSpPr>
              <a:spLocks/>
            </p:cNvSpPr>
            <p:nvPr/>
          </p:nvSpPr>
          <p:spPr bwMode="auto">
            <a:xfrm>
              <a:off x="7172325" y="7159625"/>
              <a:ext cx="511175" cy="511175"/>
            </a:xfrm>
            <a:custGeom>
              <a:avLst/>
              <a:gdLst>
                <a:gd name="T0" fmla="*/ 112 w 322"/>
                <a:gd name="T1" fmla="*/ 0 h 322"/>
                <a:gd name="T2" fmla="*/ 54 w 322"/>
                <a:gd name="T3" fmla="*/ 88 h 322"/>
                <a:gd name="T4" fmla="*/ 38 w 322"/>
                <a:gd name="T5" fmla="*/ 118 h 322"/>
                <a:gd name="T6" fmla="*/ 24 w 322"/>
                <a:gd name="T7" fmla="*/ 148 h 322"/>
                <a:gd name="T8" fmla="*/ 4 w 322"/>
                <a:gd name="T9" fmla="*/ 202 h 322"/>
                <a:gd name="T10" fmla="*/ 0 w 322"/>
                <a:gd name="T11" fmla="*/ 250 h 322"/>
                <a:gd name="T12" fmla="*/ 10 w 322"/>
                <a:gd name="T13" fmla="*/ 288 h 322"/>
                <a:gd name="T14" fmla="*/ 20 w 322"/>
                <a:gd name="T15" fmla="*/ 302 h 322"/>
                <a:gd name="T16" fmla="*/ 30 w 322"/>
                <a:gd name="T17" fmla="*/ 310 h 322"/>
                <a:gd name="T18" fmla="*/ 60 w 322"/>
                <a:gd name="T19" fmla="*/ 320 h 322"/>
                <a:gd name="T20" fmla="*/ 76 w 322"/>
                <a:gd name="T21" fmla="*/ 322 h 322"/>
                <a:gd name="T22" fmla="*/ 134 w 322"/>
                <a:gd name="T23" fmla="*/ 312 h 322"/>
                <a:gd name="T24" fmla="*/ 204 w 322"/>
                <a:gd name="T25" fmla="*/ 284 h 322"/>
                <a:gd name="T26" fmla="*/ 234 w 322"/>
                <a:gd name="T27" fmla="*/ 266 h 322"/>
                <a:gd name="T28" fmla="*/ 276 w 322"/>
                <a:gd name="T29" fmla="*/ 240 h 322"/>
                <a:gd name="T30" fmla="*/ 322 w 322"/>
                <a:gd name="T31" fmla="*/ 208 h 322"/>
                <a:gd name="T32" fmla="*/ 298 w 322"/>
                <a:gd name="T33" fmla="*/ 190 h 322"/>
                <a:gd name="T34" fmla="*/ 222 w 322"/>
                <a:gd name="T35" fmla="*/ 238 h 322"/>
                <a:gd name="T36" fmla="*/ 194 w 322"/>
                <a:gd name="T37" fmla="*/ 250 h 322"/>
                <a:gd name="T38" fmla="*/ 172 w 322"/>
                <a:gd name="T39" fmla="*/ 258 h 322"/>
                <a:gd name="T40" fmla="*/ 134 w 322"/>
                <a:gd name="T41" fmla="*/ 268 h 322"/>
                <a:gd name="T42" fmla="*/ 116 w 322"/>
                <a:gd name="T43" fmla="*/ 268 h 322"/>
                <a:gd name="T44" fmla="*/ 90 w 322"/>
                <a:gd name="T45" fmla="*/ 264 h 322"/>
                <a:gd name="T46" fmla="*/ 68 w 322"/>
                <a:gd name="T47" fmla="*/ 252 h 322"/>
                <a:gd name="T48" fmla="*/ 60 w 322"/>
                <a:gd name="T49" fmla="*/ 242 h 322"/>
                <a:gd name="T50" fmla="*/ 52 w 322"/>
                <a:gd name="T51" fmla="*/ 216 h 322"/>
                <a:gd name="T52" fmla="*/ 54 w 322"/>
                <a:gd name="T53" fmla="*/ 184 h 322"/>
                <a:gd name="T54" fmla="*/ 62 w 322"/>
                <a:gd name="T55" fmla="*/ 148 h 322"/>
                <a:gd name="T56" fmla="*/ 70 w 322"/>
                <a:gd name="T57" fmla="*/ 126 h 322"/>
                <a:gd name="T58" fmla="*/ 84 w 322"/>
                <a:gd name="T59" fmla="*/ 98 h 322"/>
                <a:gd name="T60" fmla="*/ 130 w 322"/>
                <a:gd name="T61" fmla="*/ 22 h 322"/>
                <a:gd name="T62" fmla="*/ 112 w 322"/>
                <a:gd name="T63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2" h="322">
                  <a:moveTo>
                    <a:pt x="112" y="0"/>
                  </a:moveTo>
                  <a:lnTo>
                    <a:pt x="112" y="0"/>
                  </a:lnTo>
                  <a:lnTo>
                    <a:pt x="80" y="44"/>
                  </a:lnTo>
                  <a:lnTo>
                    <a:pt x="54" y="88"/>
                  </a:lnTo>
                  <a:lnTo>
                    <a:pt x="54" y="88"/>
                  </a:lnTo>
                  <a:lnTo>
                    <a:pt x="38" y="118"/>
                  </a:lnTo>
                  <a:lnTo>
                    <a:pt x="38" y="118"/>
                  </a:lnTo>
                  <a:lnTo>
                    <a:pt x="24" y="148"/>
                  </a:lnTo>
                  <a:lnTo>
                    <a:pt x="12" y="176"/>
                  </a:lnTo>
                  <a:lnTo>
                    <a:pt x="4" y="202"/>
                  </a:lnTo>
                  <a:lnTo>
                    <a:pt x="0" y="228"/>
                  </a:lnTo>
                  <a:lnTo>
                    <a:pt x="0" y="250"/>
                  </a:lnTo>
                  <a:lnTo>
                    <a:pt x="2" y="270"/>
                  </a:lnTo>
                  <a:lnTo>
                    <a:pt x="10" y="288"/>
                  </a:lnTo>
                  <a:lnTo>
                    <a:pt x="14" y="294"/>
                  </a:lnTo>
                  <a:lnTo>
                    <a:pt x="20" y="302"/>
                  </a:lnTo>
                  <a:lnTo>
                    <a:pt x="20" y="302"/>
                  </a:lnTo>
                  <a:lnTo>
                    <a:pt x="30" y="310"/>
                  </a:lnTo>
                  <a:lnTo>
                    <a:pt x="44" y="316"/>
                  </a:lnTo>
                  <a:lnTo>
                    <a:pt x="60" y="320"/>
                  </a:lnTo>
                  <a:lnTo>
                    <a:pt x="76" y="322"/>
                  </a:lnTo>
                  <a:lnTo>
                    <a:pt x="76" y="322"/>
                  </a:lnTo>
                  <a:lnTo>
                    <a:pt x="104" y="318"/>
                  </a:lnTo>
                  <a:lnTo>
                    <a:pt x="134" y="312"/>
                  </a:lnTo>
                  <a:lnTo>
                    <a:pt x="168" y="300"/>
                  </a:lnTo>
                  <a:lnTo>
                    <a:pt x="204" y="284"/>
                  </a:lnTo>
                  <a:lnTo>
                    <a:pt x="204" y="284"/>
                  </a:lnTo>
                  <a:lnTo>
                    <a:pt x="234" y="266"/>
                  </a:lnTo>
                  <a:lnTo>
                    <a:pt x="234" y="266"/>
                  </a:lnTo>
                  <a:lnTo>
                    <a:pt x="276" y="240"/>
                  </a:lnTo>
                  <a:lnTo>
                    <a:pt x="322" y="208"/>
                  </a:lnTo>
                  <a:lnTo>
                    <a:pt x="322" y="208"/>
                  </a:lnTo>
                  <a:lnTo>
                    <a:pt x="298" y="190"/>
                  </a:lnTo>
                  <a:lnTo>
                    <a:pt x="298" y="190"/>
                  </a:lnTo>
                  <a:lnTo>
                    <a:pt x="260" y="216"/>
                  </a:lnTo>
                  <a:lnTo>
                    <a:pt x="222" y="238"/>
                  </a:lnTo>
                  <a:lnTo>
                    <a:pt x="222" y="238"/>
                  </a:lnTo>
                  <a:lnTo>
                    <a:pt x="194" y="250"/>
                  </a:lnTo>
                  <a:lnTo>
                    <a:pt x="194" y="250"/>
                  </a:lnTo>
                  <a:lnTo>
                    <a:pt x="172" y="258"/>
                  </a:lnTo>
                  <a:lnTo>
                    <a:pt x="152" y="264"/>
                  </a:lnTo>
                  <a:lnTo>
                    <a:pt x="134" y="268"/>
                  </a:lnTo>
                  <a:lnTo>
                    <a:pt x="116" y="268"/>
                  </a:lnTo>
                  <a:lnTo>
                    <a:pt x="116" y="268"/>
                  </a:lnTo>
                  <a:lnTo>
                    <a:pt x="102" y="268"/>
                  </a:lnTo>
                  <a:lnTo>
                    <a:pt x="90" y="264"/>
                  </a:lnTo>
                  <a:lnTo>
                    <a:pt x="78" y="260"/>
                  </a:lnTo>
                  <a:lnTo>
                    <a:pt x="68" y="252"/>
                  </a:lnTo>
                  <a:lnTo>
                    <a:pt x="68" y="252"/>
                  </a:lnTo>
                  <a:lnTo>
                    <a:pt x="60" y="242"/>
                  </a:lnTo>
                  <a:lnTo>
                    <a:pt x="56" y="230"/>
                  </a:lnTo>
                  <a:lnTo>
                    <a:pt x="52" y="216"/>
                  </a:lnTo>
                  <a:lnTo>
                    <a:pt x="52" y="202"/>
                  </a:lnTo>
                  <a:lnTo>
                    <a:pt x="54" y="184"/>
                  </a:lnTo>
                  <a:lnTo>
                    <a:pt x="58" y="166"/>
                  </a:lnTo>
                  <a:lnTo>
                    <a:pt x="62" y="148"/>
                  </a:lnTo>
                  <a:lnTo>
                    <a:pt x="70" y="126"/>
                  </a:lnTo>
                  <a:lnTo>
                    <a:pt x="70" y="126"/>
                  </a:lnTo>
                  <a:lnTo>
                    <a:pt x="84" y="98"/>
                  </a:lnTo>
                  <a:lnTo>
                    <a:pt x="84" y="98"/>
                  </a:lnTo>
                  <a:lnTo>
                    <a:pt x="104" y="60"/>
                  </a:lnTo>
                  <a:lnTo>
                    <a:pt x="130" y="22"/>
                  </a:lnTo>
                  <a:lnTo>
                    <a:pt x="130" y="22"/>
                  </a:lnTo>
                  <a:lnTo>
                    <a:pt x="11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0" name="Freeform 121"/>
            <p:cNvSpPr>
              <a:spLocks/>
            </p:cNvSpPr>
            <p:nvPr/>
          </p:nvSpPr>
          <p:spPr bwMode="auto">
            <a:xfrm>
              <a:off x="7683500" y="7159625"/>
              <a:ext cx="301625" cy="301625"/>
            </a:xfrm>
            <a:custGeom>
              <a:avLst/>
              <a:gdLst>
                <a:gd name="T0" fmla="*/ 174 w 190"/>
                <a:gd name="T1" fmla="*/ 0 h 190"/>
                <a:gd name="T2" fmla="*/ 174 w 190"/>
                <a:gd name="T3" fmla="*/ 0 h 190"/>
                <a:gd name="T4" fmla="*/ 156 w 190"/>
                <a:gd name="T5" fmla="*/ 22 h 190"/>
                <a:gd name="T6" fmla="*/ 156 w 190"/>
                <a:gd name="T7" fmla="*/ 22 h 190"/>
                <a:gd name="T8" fmla="*/ 130 w 190"/>
                <a:gd name="T9" fmla="*/ 54 h 190"/>
                <a:gd name="T10" fmla="*/ 130 w 190"/>
                <a:gd name="T11" fmla="*/ 54 h 190"/>
                <a:gd name="T12" fmla="*/ 92 w 190"/>
                <a:gd name="T13" fmla="*/ 92 h 190"/>
                <a:gd name="T14" fmla="*/ 92 w 190"/>
                <a:gd name="T15" fmla="*/ 92 h 190"/>
                <a:gd name="T16" fmla="*/ 52 w 190"/>
                <a:gd name="T17" fmla="*/ 130 h 190"/>
                <a:gd name="T18" fmla="*/ 52 w 190"/>
                <a:gd name="T19" fmla="*/ 130 h 190"/>
                <a:gd name="T20" fmla="*/ 22 w 190"/>
                <a:gd name="T21" fmla="*/ 156 h 190"/>
                <a:gd name="T22" fmla="*/ 22 w 190"/>
                <a:gd name="T23" fmla="*/ 156 h 190"/>
                <a:gd name="T24" fmla="*/ 0 w 190"/>
                <a:gd name="T25" fmla="*/ 174 h 190"/>
                <a:gd name="T26" fmla="*/ 0 w 190"/>
                <a:gd name="T27" fmla="*/ 174 h 190"/>
                <a:gd name="T28" fmla="*/ 22 w 190"/>
                <a:gd name="T29" fmla="*/ 190 h 190"/>
                <a:gd name="T30" fmla="*/ 22 w 190"/>
                <a:gd name="T31" fmla="*/ 190 h 190"/>
                <a:gd name="T32" fmla="*/ 64 w 190"/>
                <a:gd name="T33" fmla="*/ 156 h 190"/>
                <a:gd name="T34" fmla="*/ 64 w 190"/>
                <a:gd name="T35" fmla="*/ 156 h 190"/>
                <a:gd name="T36" fmla="*/ 94 w 190"/>
                <a:gd name="T37" fmla="*/ 126 h 190"/>
                <a:gd name="T38" fmla="*/ 94 w 190"/>
                <a:gd name="T39" fmla="*/ 126 h 190"/>
                <a:gd name="T40" fmla="*/ 110 w 190"/>
                <a:gd name="T41" fmla="*/ 110 h 190"/>
                <a:gd name="T42" fmla="*/ 110 w 190"/>
                <a:gd name="T43" fmla="*/ 110 h 190"/>
                <a:gd name="T44" fmla="*/ 126 w 190"/>
                <a:gd name="T45" fmla="*/ 94 h 190"/>
                <a:gd name="T46" fmla="*/ 126 w 190"/>
                <a:gd name="T47" fmla="*/ 94 h 190"/>
                <a:gd name="T48" fmla="*/ 154 w 190"/>
                <a:gd name="T49" fmla="*/ 64 h 190"/>
                <a:gd name="T50" fmla="*/ 154 w 190"/>
                <a:gd name="T51" fmla="*/ 64 h 190"/>
                <a:gd name="T52" fmla="*/ 190 w 190"/>
                <a:gd name="T53" fmla="*/ 22 h 190"/>
                <a:gd name="T54" fmla="*/ 190 w 190"/>
                <a:gd name="T55" fmla="*/ 22 h 190"/>
                <a:gd name="T56" fmla="*/ 174 w 190"/>
                <a:gd name="T5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0" h="190">
                  <a:moveTo>
                    <a:pt x="174" y="0"/>
                  </a:moveTo>
                  <a:lnTo>
                    <a:pt x="174" y="0"/>
                  </a:lnTo>
                  <a:lnTo>
                    <a:pt x="156" y="22"/>
                  </a:lnTo>
                  <a:lnTo>
                    <a:pt x="156" y="22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92" y="92"/>
                  </a:lnTo>
                  <a:lnTo>
                    <a:pt x="92" y="92"/>
                  </a:lnTo>
                  <a:lnTo>
                    <a:pt x="52" y="130"/>
                  </a:lnTo>
                  <a:lnTo>
                    <a:pt x="52" y="130"/>
                  </a:lnTo>
                  <a:lnTo>
                    <a:pt x="22" y="156"/>
                  </a:lnTo>
                  <a:lnTo>
                    <a:pt x="22" y="156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22" y="190"/>
                  </a:lnTo>
                  <a:lnTo>
                    <a:pt x="22" y="190"/>
                  </a:lnTo>
                  <a:lnTo>
                    <a:pt x="64" y="156"/>
                  </a:lnTo>
                  <a:lnTo>
                    <a:pt x="64" y="156"/>
                  </a:lnTo>
                  <a:lnTo>
                    <a:pt x="94" y="126"/>
                  </a:lnTo>
                  <a:lnTo>
                    <a:pt x="94" y="126"/>
                  </a:lnTo>
                  <a:lnTo>
                    <a:pt x="110" y="110"/>
                  </a:lnTo>
                  <a:lnTo>
                    <a:pt x="110" y="110"/>
                  </a:lnTo>
                  <a:lnTo>
                    <a:pt x="126" y="94"/>
                  </a:lnTo>
                  <a:lnTo>
                    <a:pt x="126" y="94"/>
                  </a:lnTo>
                  <a:lnTo>
                    <a:pt x="154" y="64"/>
                  </a:lnTo>
                  <a:lnTo>
                    <a:pt x="154" y="64"/>
                  </a:lnTo>
                  <a:lnTo>
                    <a:pt x="190" y="22"/>
                  </a:lnTo>
                  <a:lnTo>
                    <a:pt x="190" y="22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1" name="Freeform 122"/>
            <p:cNvSpPr>
              <a:spLocks/>
            </p:cNvSpPr>
            <p:nvPr/>
          </p:nvSpPr>
          <p:spPr bwMode="auto">
            <a:xfrm>
              <a:off x="7378700" y="6854825"/>
              <a:ext cx="304800" cy="304800"/>
            </a:xfrm>
            <a:custGeom>
              <a:avLst/>
              <a:gdLst>
                <a:gd name="T0" fmla="*/ 168 w 192"/>
                <a:gd name="T1" fmla="*/ 0 h 192"/>
                <a:gd name="T2" fmla="*/ 168 w 192"/>
                <a:gd name="T3" fmla="*/ 0 h 192"/>
                <a:gd name="T4" fmla="*/ 126 w 192"/>
                <a:gd name="T5" fmla="*/ 36 h 192"/>
                <a:gd name="T6" fmla="*/ 126 w 192"/>
                <a:gd name="T7" fmla="*/ 36 h 192"/>
                <a:gd name="T8" fmla="*/ 96 w 192"/>
                <a:gd name="T9" fmla="*/ 66 h 192"/>
                <a:gd name="T10" fmla="*/ 96 w 192"/>
                <a:gd name="T11" fmla="*/ 66 h 192"/>
                <a:gd name="T12" fmla="*/ 80 w 192"/>
                <a:gd name="T13" fmla="*/ 80 h 192"/>
                <a:gd name="T14" fmla="*/ 80 w 192"/>
                <a:gd name="T15" fmla="*/ 80 h 192"/>
                <a:gd name="T16" fmla="*/ 64 w 192"/>
                <a:gd name="T17" fmla="*/ 96 h 192"/>
                <a:gd name="T18" fmla="*/ 64 w 192"/>
                <a:gd name="T19" fmla="*/ 96 h 192"/>
                <a:gd name="T20" fmla="*/ 36 w 192"/>
                <a:gd name="T21" fmla="*/ 128 h 192"/>
                <a:gd name="T22" fmla="*/ 36 w 192"/>
                <a:gd name="T23" fmla="*/ 128 h 192"/>
                <a:gd name="T24" fmla="*/ 0 w 192"/>
                <a:gd name="T25" fmla="*/ 170 h 192"/>
                <a:gd name="T26" fmla="*/ 0 w 192"/>
                <a:gd name="T27" fmla="*/ 170 h 192"/>
                <a:gd name="T28" fmla="*/ 16 w 192"/>
                <a:gd name="T29" fmla="*/ 192 h 192"/>
                <a:gd name="T30" fmla="*/ 16 w 192"/>
                <a:gd name="T31" fmla="*/ 192 h 192"/>
                <a:gd name="T32" fmla="*/ 34 w 192"/>
                <a:gd name="T33" fmla="*/ 170 h 192"/>
                <a:gd name="T34" fmla="*/ 34 w 192"/>
                <a:gd name="T35" fmla="*/ 170 h 192"/>
                <a:gd name="T36" fmla="*/ 62 w 192"/>
                <a:gd name="T37" fmla="*/ 138 h 192"/>
                <a:gd name="T38" fmla="*/ 62 w 192"/>
                <a:gd name="T39" fmla="*/ 138 h 192"/>
                <a:gd name="T40" fmla="*/ 98 w 192"/>
                <a:gd name="T41" fmla="*/ 98 h 192"/>
                <a:gd name="T42" fmla="*/ 98 w 192"/>
                <a:gd name="T43" fmla="*/ 98 h 192"/>
                <a:gd name="T44" fmla="*/ 138 w 192"/>
                <a:gd name="T45" fmla="*/ 62 h 192"/>
                <a:gd name="T46" fmla="*/ 138 w 192"/>
                <a:gd name="T47" fmla="*/ 62 h 192"/>
                <a:gd name="T48" fmla="*/ 168 w 192"/>
                <a:gd name="T49" fmla="*/ 36 h 192"/>
                <a:gd name="T50" fmla="*/ 168 w 192"/>
                <a:gd name="T51" fmla="*/ 36 h 192"/>
                <a:gd name="T52" fmla="*/ 192 w 192"/>
                <a:gd name="T53" fmla="*/ 18 h 192"/>
                <a:gd name="T54" fmla="*/ 192 w 192"/>
                <a:gd name="T55" fmla="*/ 18 h 192"/>
                <a:gd name="T56" fmla="*/ 168 w 192"/>
                <a:gd name="T5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2" h="192">
                  <a:moveTo>
                    <a:pt x="168" y="0"/>
                  </a:moveTo>
                  <a:lnTo>
                    <a:pt x="168" y="0"/>
                  </a:lnTo>
                  <a:lnTo>
                    <a:pt x="126" y="36"/>
                  </a:lnTo>
                  <a:lnTo>
                    <a:pt x="126" y="36"/>
                  </a:lnTo>
                  <a:lnTo>
                    <a:pt x="96" y="66"/>
                  </a:lnTo>
                  <a:lnTo>
                    <a:pt x="96" y="66"/>
                  </a:lnTo>
                  <a:lnTo>
                    <a:pt x="80" y="80"/>
                  </a:lnTo>
                  <a:lnTo>
                    <a:pt x="80" y="80"/>
                  </a:lnTo>
                  <a:lnTo>
                    <a:pt x="64" y="96"/>
                  </a:lnTo>
                  <a:lnTo>
                    <a:pt x="64" y="96"/>
                  </a:lnTo>
                  <a:lnTo>
                    <a:pt x="36" y="128"/>
                  </a:lnTo>
                  <a:lnTo>
                    <a:pt x="36" y="128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16" y="192"/>
                  </a:lnTo>
                  <a:lnTo>
                    <a:pt x="16" y="192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62" y="138"/>
                  </a:lnTo>
                  <a:lnTo>
                    <a:pt x="62" y="138"/>
                  </a:lnTo>
                  <a:lnTo>
                    <a:pt x="98" y="98"/>
                  </a:lnTo>
                  <a:lnTo>
                    <a:pt x="98" y="98"/>
                  </a:lnTo>
                  <a:lnTo>
                    <a:pt x="138" y="62"/>
                  </a:lnTo>
                  <a:lnTo>
                    <a:pt x="138" y="62"/>
                  </a:lnTo>
                  <a:lnTo>
                    <a:pt x="168" y="36"/>
                  </a:lnTo>
                  <a:lnTo>
                    <a:pt x="168" y="36"/>
                  </a:lnTo>
                  <a:lnTo>
                    <a:pt x="192" y="18"/>
                  </a:lnTo>
                  <a:lnTo>
                    <a:pt x="192" y="18"/>
                  </a:lnTo>
                  <a:lnTo>
                    <a:pt x="16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2" name="Freeform 123"/>
            <p:cNvSpPr>
              <a:spLocks/>
            </p:cNvSpPr>
            <p:nvPr/>
          </p:nvSpPr>
          <p:spPr bwMode="auto">
            <a:xfrm>
              <a:off x="7683500" y="6648450"/>
              <a:ext cx="508000" cy="511175"/>
            </a:xfrm>
            <a:custGeom>
              <a:avLst/>
              <a:gdLst>
                <a:gd name="T0" fmla="*/ 244 w 320"/>
                <a:gd name="T1" fmla="*/ 0 h 322"/>
                <a:gd name="T2" fmla="*/ 186 w 320"/>
                <a:gd name="T3" fmla="*/ 10 h 322"/>
                <a:gd name="T4" fmla="*/ 116 w 320"/>
                <a:gd name="T5" fmla="*/ 38 h 322"/>
                <a:gd name="T6" fmla="*/ 86 w 320"/>
                <a:gd name="T7" fmla="*/ 54 h 322"/>
                <a:gd name="T8" fmla="*/ 44 w 320"/>
                <a:gd name="T9" fmla="*/ 82 h 322"/>
                <a:gd name="T10" fmla="*/ 0 w 320"/>
                <a:gd name="T11" fmla="*/ 114 h 322"/>
                <a:gd name="T12" fmla="*/ 22 w 320"/>
                <a:gd name="T13" fmla="*/ 130 h 322"/>
                <a:gd name="T14" fmla="*/ 98 w 320"/>
                <a:gd name="T15" fmla="*/ 84 h 322"/>
                <a:gd name="T16" fmla="*/ 126 w 320"/>
                <a:gd name="T17" fmla="*/ 72 h 322"/>
                <a:gd name="T18" fmla="*/ 148 w 320"/>
                <a:gd name="T19" fmla="*/ 64 h 322"/>
                <a:gd name="T20" fmla="*/ 186 w 320"/>
                <a:gd name="T21" fmla="*/ 54 h 322"/>
                <a:gd name="T22" fmla="*/ 204 w 320"/>
                <a:gd name="T23" fmla="*/ 52 h 322"/>
                <a:gd name="T24" fmla="*/ 230 w 320"/>
                <a:gd name="T25" fmla="*/ 56 h 322"/>
                <a:gd name="T26" fmla="*/ 252 w 320"/>
                <a:gd name="T27" fmla="*/ 70 h 322"/>
                <a:gd name="T28" fmla="*/ 260 w 320"/>
                <a:gd name="T29" fmla="*/ 80 h 322"/>
                <a:gd name="T30" fmla="*/ 268 w 320"/>
                <a:gd name="T31" fmla="*/ 104 h 322"/>
                <a:gd name="T32" fmla="*/ 266 w 320"/>
                <a:gd name="T33" fmla="*/ 136 h 322"/>
                <a:gd name="T34" fmla="*/ 258 w 320"/>
                <a:gd name="T35" fmla="*/ 174 h 322"/>
                <a:gd name="T36" fmla="*/ 250 w 320"/>
                <a:gd name="T37" fmla="*/ 194 h 322"/>
                <a:gd name="T38" fmla="*/ 236 w 320"/>
                <a:gd name="T39" fmla="*/ 224 h 322"/>
                <a:gd name="T40" fmla="*/ 190 w 320"/>
                <a:gd name="T41" fmla="*/ 300 h 322"/>
                <a:gd name="T42" fmla="*/ 208 w 320"/>
                <a:gd name="T43" fmla="*/ 322 h 322"/>
                <a:gd name="T44" fmla="*/ 240 w 320"/>
                <a:gd name="T45" fmla="*/ 278 h 322"/>
                <a:gd name="T46" fmla="*/ 266 w 320"/>
                <a:gd name="T47" fmla="*/ 234 h 322"/>
                <a:gd name="T48" fmla="*/ 282 w 320"/>
                <a:gd name="T49" fmla="*/ 204 h 322"/>
                <a:gd name="T50" fmla="*/ 308 w 320"/>
                <a:gd name="T51" fmla="*/ 146 h 322"/>
                <a:gd name="T52" fmla="*/ 320 w 320"/>
                <a:gd name="T53" fmla="*/ 94 h 322"/>
                <a:gd name="T54" fmla="*/ 318 w 320"/>
                <a:gd name="T55" fmla="*/ 52 h 322"/>
                <a:gd name="T56" fmla="*/ 306 w 320"/>
                <a:gd name="T57" fmla="*/ 28 h 322"/>
                <a:gd name="T58" fmla="*/ 300 w 320"/>
                <a:gd name="T59" fmla="*/ 20 h 322"/>
                <a:gd name="T60" fmla="*/ 276 w 320"/>
                <a:gd name="T61" fmla="*/ 6 h 322"/>
                <a:gd name="T62" fmla="*/ 244 w 320"/>
                <a:gd name="T63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0" h="322">
                  <a:moveTo>
                    <a:pt x="244" y="0"/>
                  </a:moveTo>
                  <a:lnTo>
                    <a:pt x="244" y="0"/>
                  </a:lnTo>
                  <a:lnTo>
                    <a:pt x="216" y="4"/>
                  </a:lnTo>
                  <a:lnTo>
                    <a:pt x="186" y="10"/>
                  </a:lnTo>
                  <a:lnTo>
                    <a:pt x="152" y="22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86" y="54"/>
                  </a:lnTo>
                  <a:lnTo>
                    <a:pt x="86" y="54"/>
                  </a:lnTo>
                  <a:lnTo>
                    <a:pt x="44" y="82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2" y="130"/>
                  </a:lnTo>
                  <a:lnTo>
                    <a:pt x="22" y="130"/>
                  </a:lnTo>
                  <a:lnTo>
                    <a:pt x="60" y="106"/>
                  </a:lnTo>
                  <a:lnTo>
                    <a:pt x="98" y="84"/>
                  </a:lnTo>
                  <a:lnTo>
                    <a:pt x="98" y="84"/>
                  </a:lnTo>
                  <a:lnTo>
                    <a:pt x="126" y="72"/>
                  </a:lnTo>
                  <a:lnTo>
                    <a:pt x="126" y="72"/>
                  </a:lnTo>
                  <a:lnTo>
                    <a:pt x="148" y="64"/>
                  </a:lnTo>
                  <a:lnTo>
                    <a:pt x="168" y="58"/>
                  </a:lnTo>
                  <a:lnTo>
                    <a:pt x="186" y="54"/>
                  </a:lnTo>
                  <a:lnTo>
                    <a:pt x="204" y="52"/>
                  </a:lnTo>
                  <a:lnTo>
                    <a:pt x="204" y="52"/>
                  </a:lnTo>
                  <a:lnTo>
                    <a:pt x="218" y="54"/>
                  </a:lnTo>
                  <a:lnTo>
                    <a:pt x="230" y="56"/>
                  </a:lnTo>
                  <a:lnTo>
                    <a:pt x="242" y="62"/>
                  </a:lnTo>
                  <a:lnTo>
                    <a:pt x="252" y="70"/>
                  </a:lnTo>
                  <a:lnTo>
                    <a:pt x="252" y="70"/>
                  </a:lnTo>
                  <a:lnTo>
                    <a:pt x="260" y="80"/>
                  </a:lnTo>
                  <a:lnTo>
                    <a:pt x="264" y="92"/>
                  </a:lnTo>
                  <a:lnTo>
                    <a:pt x="268" y="104"/>
                  </a:lnTo>
                  <a:lnTo>
                    <a:pt x="268" y="120"/>
                  </a:lnTo>
                  <a:lnTo>
                    <a:pt x="266" y="136"/>
                  </a:lnTo>
                  <a:lnTo>
                    <a:pt x="262" y="154"/>
                  </a:lnTo>
                  <a:lnTo>
                    <a:pt x="258" y="174"/>
                  </a:lnTo>
                  <a:lnTo>
                    <a:pt x="250" y="194"/>
                  </a:lnTo>
                  <a:lnTo>
                    <a:pt x="250" y="194"/>
                  </a:lnTo>
                  <a:lnTo>
                    <a:pt x="236" y="224"/>
                  </a:lnTo>
                  <a:lnTo>
                    <a:pt x="236" y="224"/>
                  </a:lnTo>
                  <a:lnTo>
                    <a:pt x="216" y="260"/>
                  </a:lnTo>
                  <a:lnTo>
                    <a:pt x="190" y="300"/>
                  </a:lnTo>
                  <a:lnTo>
                    <a:pt x="190" y="300"/>
                  </a:lnTo>
                  <a:lnTo>
                    <a:pt x="208" y="322"/>
                  </a:lnTo>
                  <a:lnTo>
                    <a:pt x="208" y="322"/>
                  </a:lnTo>
                  <a:lnTo>
                    <a:pt x="240" y="278"/>
                  </a:lnTo>
                  <a:lnTo>
                    <a:pt x="266" y="234"/>
                  </a:lnTo>
                  <a:lnTo>
                    <a:pt x="266" y="234"/>
                  </a:lnTo>
                  <a:lnTo>
                    <a:pt x="282" y="204"/>
                  </a:lnTo>
                  <a:lnTo>
                    <a:pt x="282" y="204"/>
                  </a:lnTo>
                  <a:lnTo>
                    <a:pt x="296" y="174"/>
                  </a:lnTo>
                  <a:lnTo>
                    <a:pt x="308" y="146"/>
                  </a:lnTo>
                  <a:lnTo>
                    <a:pt x="316" y="118"/>
                  </a:lnTo>
                  <a:lnTo>
                    <a:pt x="320" y="94"/>
                  </a:lnTo>
                  <a:lnTo>
                    <a:pt x="320" y="72"/>
                  </a:lnTo>
                  <a:lnTo>
                    <a:pt x="318" y="52"/>
                  </a:lnTo>
                  <a:lnTo>
                    <a:pt x="310" y="34"/>
                  </a:lnTo>
                  <a:lnTo>
                    <a:pt x="306" y="28"/>
                  </a:lnTo>
                  <a:lnTo>
                    <a:pt x="300" y="20"/>
                  </a:lnTo>
                  <a:lnTo>
                    <a:pt x="300" y="20"/>
                  </a:lnTo>
                  <a:lnTo>
                    <a:pt x="290" y="12"/>
                  </a:lnTo>
                  <a:lnTo>
                    <a:pt x="276" y="6"/>
                  </a:lnTo>
                  <a:lnTo>
                    <a:pt x="260" y="2"/>
                  </a:lnTo>
                  <a:lnTo>
                    <a:pt x="24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3" name="Freeform 124"/>
            <p:cNvSpPr>
              <a:spLocks noEditPoints="1"/>
            </p:cNvSpPr>
            <p:nvPr/>
          </p:nvSpPr>
          <p:spPr bwMode="auto">
            <a:xfrm>
              <a:off x="7172325" y="6648450"/>
              <a:ext cx="1019175" cy="1022350"/>
            </a:xfrm>
            <a:custGeom>
              <a:avLst/>
              <a:gdLst>
                <a:gd name="T0" fmla="*/ 62 w 642"/>
                <a:gd name="T1" fmla="*/ 174 h 644"/>
                <a:gd name="T2" fmla="*/ 52 w 642"/>
                <a:gd name="T3" fmla="*/ 120 h 644"/>
                <a:gd name="T4" fmla="*/ 60 w 642"/>
                <a:gd name="T5" fmla="*/ 80 h 644"/>
                <a:gd name="T6" fmla="*/ 78 w 642"/>
                <a:gd name="T7" fmla="*/ 62 h 644"/>
                <a:gd name="T8" fmla="*/ 116 w 642"/>
                <a:gd name="T9" fmla="*/ 52 h 644"/>
                <a:gd name="T10" fmla="*/ 152 w 642"/>
                <a:gd name="T11" fmla="*/ 58 h 644"/>
                <a:gd name="T12" fmla="*/ 194 w 642"/>
                <a:gd name="T13" fmla="*/ 72 h 644"/>
                <a:gd name="T14" fmla="*/ 260 w 642"/>
                <a:gd name="T15" fmla="*/ 106 h 644"/>
                <a:gd name="T16" fmla="*/ 322 w 642"/>
                <a:gd name="T17" fmla="*/ 148 h 644"/>
                <a:gd name="T18" fmla="*/ 344 w 642"/>
                <a:gd name="T19" fmla="*/ 166 h 644"/>
                <a:gd name="T20" fmla="*/ 414 w 642"/>
                <a:gd name="T21" fmla="*/ 228 h 644"/>
                <a:gd name="T22" fmla="*/ 452 w 642"/>
                <a:gd name="T23" fmla="*/ 268 h 644"/>
                <a:gd name="T24" fmla="*/ 496 w 642"/>
                <a:gd name="T25" fmla="*/ 322 h 644"/>
                <a:gd name="T26" fmla="*/ 512 w 642"/>
                <a:gd name="T27" fmla="*/ 344 h 644"/>
                <a:gd name="T28" fmla="*/ 558 w 642"/>
                <a:gd name="T29" fmla="*/ 420 h 644"/>
                <a:gd name="T30" fmla="*/ 580 w 642"/>
                <a:gd name="T31" fmla="*/ 470 h 644"/>
                <a:gd name="T32" fmla="*/ 590 w 642"/>
                <a:gd name="T33" fmla="*/ 524 h 644"/>
                <a:gd name="T34" fmla="*/ 582 w 642"/>
                <a:gd name="T35" fmla="*/ 564 h 644"/>
                <a:gd name="T36" fmla="*/ 564 w 642"/>
                <a:gd name="T37" fmla="*/ 582 h 644"/>
                <a:gd name="T38" fmla="*/ 526 w 642"/>
                <a:gd name="T39" fmla="*/ 590 h 644"/>
                <a:gd name="T40" fmla="*/ 490 w 642"/>
                <a:gd name="T41" fmla="*/ 586 h 644"/>
                <a:gd name="T42" fmla="*/ 448 w 642"/>
                <a:gd name="T43" fmla="*/ 572 h 644"/>
                <a:gd name="T44" fmla="*/ 382 w 642"/>
                <a:gd name="T45" fmla="*/ 538 h 644"/>
                <a:gd name="T46" fmla="*/ 322 w 642"/>
                <a:gd name="T47" fmla="*/ 496 h 644"/>
                <a:gd name="T48" fmla="*/ 298 w 642"/>
                <a:gd name="T49" fmla="*/ 478 h 644"/>
                <a:gd name="T50" fmla="*/ 228 w 642"/>
                <a:gd name="T51" fmla="*/ 414 h 644"/>
                <a:gd name="T52" fmla="*/ 192 w 642"/>
                <a:gd name="T53" fmla="*/ 376 h 644"/>
                <a:gd name="T54" fmla="*/ 146 w 642"/>
                <a:gd name="T55" fmla="*/ 322 h 644"/>
                <a:gd name="T56" fmla="*/ 130 w 642"/>
                <a:gd name="T57" fmla="*/ 300 h 644"/>
                <a:gd name="T58" fmla="*/ 84 w 642"/>
                <a:gd name="T59" fmla="*/ 224 h 644"/>
                <a:gd name="T60" fmla="*/ 76 w 642"/>
                <a:gd name="T61" fmla="*/ 0 h 644"/>
                <a:gd name="T62" fmla="*/ 30 w 642"/>
                <a:gd name="T63" fmla="*/ 12 h 644"/>
                <a:gd name="T64" fmla="*/ 14 w 642"/>
                <a:gd name="T65" fmla="*/ 26 h 644"/>
                <a:gd name="T66" fmla="*/ 0 w 642"/>
                <a:gd name="T67" fmla="*/ 72 h 644"/>
                <a:gd name="T68" fmla="*/ 12 w 642"/>
                <a:gd name="T69" fmla="*/ 146 h 644"/>
                <a:gd name="T70" fmla="*/ 38 w 642"/>
                <a:gd name="T71" fmla="*/ 204 h 644"/>
                <a:gd name="T72" fmla="*/ 80 w 642"/>
                <a:gd name="T73" fmla="*/ 278 h 644"/>
                <a:gd name="T74" fmla="*/ 130 w 642"/>
                <a:gd name="T75" fmla="*/ 344 h 644"/>
                <a:gd name="T76" fmla="*/ 166 w 642"/>
                <a:gd name="T77" fmla="*/ 386 h 644"/>
                <a:gd name="T78" fmla="*/ 210 w 642"/>
                <a:gd name="T79" fmla="*/ 432 h 644"/>
                <a:gd name="T80" fmla="*/ 226 w 642"/>
                <a:gd name="T81" fmla="*/ 448 h 644"/>
                <a:gd name="T82" fmla="*/ 298 w 642"/>
                <a:gd name="T83" fmla="*/ 512 h 644"/>
                <a:gd name="T84" fmla="*/ 322 w 642"/>
                <a:gd name="T85" fmla="*/ 530 h 644"/>
                <a:gd name="T86" fmla="*/ 408 w 642"/>
                <a:gd name="T87" fmla="*/ 588 h 644"/>
                <a:gd name="T88" fmla="*/ 474 w 642"/>
                <a:gd name="T89" fmla="*/ 622 h 644"/>
                <a:gd name="T90" fmla="*/ 566 w 642"/>
                <a:gd name="T91" fmla="*/ 644 h 644"/>
                <a:gd name="T92" fmla="*/ 598 w 642"/>
                <a:gd name="T93" fmla="*/ 638 h 644"/>
                <a:gd name="T94" fmla="*/ 622 w 642"/>
                <a:gd name="T95" fmla="*/ 624 h 644"/>
                <a:gd name="T96" fmla="*/ 640 w 642"/>
                <a:gd name="T97" fmla="*/ 592 h 644"/>
                <a:gd name="T98" fmla="*/ 638 w 642"/>
                <a:gd name="T99" fmla="*/ 524 h 644"/>
                <a:gd name="T100" fmla="*/ 604 w 642"/>
                <a:gd name="T101" fmla="*/ 440 h 644"/>
                <a:gd name="T102" fmla="*/ 588 w 642"/>
                <a:gd name="T103" fmla="*/ 410 h 644"/>
                <a:gd name="T104" fmla="*/ 530 w 642"/>
                <a:gd name="T105" fmla="*/ 322 h 644"/>
                <a:gd name="T106" fmla="*/ 476 w 642"/>
                <a:gd name="T107" fmla="*/ 258 h 644"/>
                <a:gd name="T108" fmla="*/ 448 w 642"/>
                <a:gd name="T109" fmla="*/ 226 h 644"/>
                <a:gd name="T110" fmla="*/ 416 w 642"/>
                <a:gd name="T111" fmla="*/ 196 h 644"/>
                <a:gd name="T112" fmla="*/ 386 w 642"/>
                <a:gd name="T113" fmla="*/ 166 h 644"/>
                <a:gd name="T114" fmla="*/ 322 w 642"/>
                <a:gd name="T115" fmla="*/ 114 h 644"/>
                <a:gd name="T116" fmla="*/ 234 w 642"/>
                <a:gd name="T117" fmla="*/ 54 h 644"/>
                <a:gd name="T118" fmla="*/ 204 w 642"/>
                <a:gd name="T119" fmla="*/ 38 h 644"/>
                <a:gd name="T120" fmla="*/ 104 w 642"/>
                <a:gd name="T121" fmla="*/ 2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2" h="644">
                  <a:moveTo>
                    <a:pt x="70" y="194"/>
                  </a:moveTo>
                  <a:lnTo>
                    <a:pt x="70" y="194"/>
                  </a:lnTo>
                  <a:lnTo>
                    <a:pt x="62" y="174"/>
                  </a:lnTo>
                  <a:lnTo>
                    <a:pt x="58" y="154"/>
                  </a:lnTo>
                  <a:lnTo>
                    <a:pt x="54" y="136"/>
                  </a:lnTo>
                  <a:lnTo>
                    <a:pt x="52" y="120"/>
                  </a:lnTo>
                  <a:lnTo>
                    <a:pt x="52" y="104"/>
                  </a:lnTo>
                  <a:lnTo>
                    <a:pt x="56" y="92"/>
                  </a:lnTo>
                  <a:lnTo>
                    <a:pt x="60" y="80"/>
                  </a:lnTo>
                  <a:lnTo>
                    <a:pt x="68" y="70"/>
                  </a:lnTo>
                  <a:lnTo>
                    <a:pt x="68" y="70"/>
                  </a:lnTo>
                  <a:lnTo>
                    <a:pt x="78" y="62"/>
                  </a:lnTo>
                  <a:lnTo>
                    <a:pt x="90" y="56"/>
                  </a:lnTo>
                  <a:lnTo>
                    <a:pt x="102" y="54"/>
                  </a:lnTo>
                  <a:lnTo>
                    <a:pt x="116" y="52"/>
                  </a:lnTo>
                  <a:lnTo>
                    <a:pt x="116" y="52"/>
                  </a:lnTo>
                  <a:lnTo>
                    <a:pt x="134" y="54"/>
                  </a:lnTo>
                  <a:lnTo>
                    <a:pt x="152" y="58"/>
                  </a:lnTo>
                  <a:lnTo>
                    <a:pt x="172" y="64"/>
                  </a:lnTo>
                  <a:lnTo>
                    <a:pt x="194" y="72"/>
                  </a:lnTo>
                  <a:lnTo>
                    <a:pt x="194" y="72"/>
                  </a:lnTo>
                  <a:lnTo>
                    <a:pt x="222" y="84"/>
                  </a:lnTo>
                  <a:lnTo>
                    <a:pt x="222" y="84"/>
                  </a:lnTo>
                  <a:lnTo>
                    <a:pt x="260" y="106"/>
                  </a:lnTo>
                  <a:lnTo>
                    <a:pt x="298" y="130"/>
                  </a:lnTo>
                  <a:lnTo>
                    <a:pt x="298" y="130"/>
                  </a:lnTo>
                  <a:lnTo>
                    <a:pt x="322" y="148"/>
                  </a:lnTo>
                  <a:lnTo>
                    <a:pt x="322" y="148"/>
                  </a:lnTo>
                  <a:lnTo>
                    <a:pt x="344" y="166"/>
                  </a:lnTo>
                  <a:lnTo>
                    <a:pt x="344" y="166"/>
                  </a:lnTo>
                  <a:lnTo>
                    <a:pt x="374" y="192"/>
                  </a:lnTo>
                  <a:lnTo>
                    <a:pt x="374" y="192"/>
                  </a:lnTo>
                  <a:lnTo>
                    <a:pt x="414" y="228"/>
                  </a:lnTo>
                  <a:lnTo>
                    <a:pt x="414" y="228"/>
                  </a:lnTo>
                  <a:lnTo>
                    <a:pt x="452" y="268"/>
                  </a:lnTo>
                  <a:lnTo>
                    <a:pt x="452" y="268"/>
                  </a:lnTo>
                  <a:lnTo>
                    <a:pt x="478" y="300"/>
                  </a:lnTo>
                  <a:lnTo>
                    <a:pt x="478" y="300"/>
                  </a:lnTo>
                  <a:lnTo>
                    <a:pt x="496" y="322"/>
                  </a:lnTo>
                  <a:lnTo>
                    <a:pt x="496" y="322"/>
                  </a:lnTo>
                  <a:lnTo>
                    <a:pt x="512" y="344"/>
                  </a:lnTo>
                  <a:lnTo>
                    <a:pt x="512" y="344"/>
                  </a:lnTo>
                  <a:lnTo>
                    <a:pt x="538" y="382"/>
                  </a:lnTo>
                  <a:lnTo>
                    <a:pt x="558" y="420"/>
                  </a:lnTo>
                  <a:lnTo>
                    <a:pt x="558" y="420"/>
                  </a:lnTo>
                  <a:lnTo>
                    <a:pt x="572" y="448"/>
                  </a:lnTo>
                  <a:lnTo>
                    <a:pt x="572" y="448"/>
                  </a:lnTo>
                  <a:lnTo>
                    <a:pt x="580" y="470"/>
                  </a:lnTo>
                  <a:lnTo>
                    <a:pt x="584" y="488"/>
                  </a:lnTo>
                  <a:lnTo>
                    <a:pt x="588" y="506"/>
                  </a:lnTo>
                  <a:lnTo>
                    <a:pt x="590" y="524"/>
                  </a:lnTo>
                  <a:lnTo>
                    <a:pt x="590" y="538"/>
                  </a:lnTo>
                  <a:lnTo>
                    <a:pt x="586" y="552"/>
                  </a:lnTo>
                  <a:lnTo>
                    <a:pt x="582" y="564"/>
                  </a:lnTo>
                  <a:lnTo>
                    <a:pt x="574" y="574"/>
                  </a:lnTo>
                  <a:lnTo>
                    <a:pt x="574" y="574"/>
                  </a:lnTo>
                  <a:lnTo>
                    <a:pt x="564" y="582"/>
                  </a:lnTo>
                  <a:lnTo>
                    <a:pt x="552" y="586"/>
                  </a:lnTo>
                  <a:lnTo>
                    <a:pt x="540" y="590"/>
                  </a:lnTo>
                  <a:lnTo>
                    <a:pt x="526" y="590"/>
                  </a:lnTo>
                  <a:lnTo>
                    <a:pt x="526" y="590"/>
                  </a:lnTo>
                  <a:lnTo>
                    <a:pt x="508" y="590"/>
                  </a:lnTo>
                  <a:lnTo>
                    <a:pt x="490" y="586"/>
                  </a:lnTo>
                  <a:lnTo>
                    <a:pt x="470" y="580"/>
                  </a:lnTo>
                  <a:lnTo>
                    <a:pt x="448" y="572"/>
                  </a:lnTo>
                  <a:lnTo>
                    <a:pt x="448" y="572"/>
                  </a:lnTo>
                  <a:lnTo>
                    <a:pt x="420" y="560"/>
                  </a:lnTo>
                  <a:lnTo>
                    <a:pt x="420" y="560"/>
                  </a:lnTo>
                  <a:lnTo>
                    <a:pt x="382" y="538"/>
                  </a:lnTo>
                  <a:lnTo>
                    <a:pt x="344" y="512"/>
                  </a:lnTo>
                  <a:lnTo>
                    <a:pt x="344" y="512"/>
                  </a:lnTo>
                  <a:lnTo>
                    <a:pt x="322" y="496"/>
                  </a:lnTo>
                  <a:lnTo>
                    <a:pt x="322" y="496"/>
                  </a:lnTo>
                  <a:lnTo>
                    <a:pt x="298" y="478"/>
                  </a:lnTo>
                  <a:lnTo>
                    <a:pt x="298" y="478"/>
                  </a:lnTo>
                  <a:lnTo>
                    <a:pt x="268" y="452"/>
                  </a:lnTo>
                  <a:lnTo>
                    <a:pt x="268" y="452"/>
                  </a:lnTo>
                  <a:lnTo>
                    <a:pt x="228" y="414"/>
                  </a:lnTo>
                  <a:lnTo>
                    <a:pt x="228" y="414"/>
                  </a:lnTo>
                  <a:lnTo>
                    <a:pt x="192" y="376"/>
                  </a:lnTo>
                  <a:lnTo>
                    <a:pt x="192" y="376"/>
                  </a:lnTo>
                  <a:lnTo>
                    <a:pt x="164" y="344"/>
                  </a:lnTo>
                  <a:lnTo>
                    <a:pt x="164" y="344"/>
                  </a:lnTo>
                  <a:lnTo>
                    <a:pt x="146" y="322"/>
                  </a:lnTo>
                  <a:lnTo>
                    <a:pt x="146" y="322"/>
                  </a:lnTo>
                  <a:lnTo>
                    <a:pt x="130" y="300"/>
                  </a:lnTo>
                  <a:lnTo>
                    <a:pt x="130" y="300"/>
                  </a:lnTo>
                  <a:lnTo>
                    <a:pt x="104" y="260"/>
                  </a:lnTo>
                  <a:lnTo>
                    <a:pt x="84" y="224"/>
                  </a:lnTo>
                  <a:lnTo>
                    <a:pt x="84" y="224"/>
                  </a:lnTo>
                  <a:lnTo>
                    <a:pt x="70" y="194"/>
                  </a:lnTo>
                  <a:close/>
                  <a:moveTo>
                    <a:pt x="76" y="0"/>
                  </a:moveTo>
                  <a:lnTo>
                    <a:pt x="76" y="0"/>
                  </a:lnTo>
                  <a:lnTo>
                    <a:pt x="60" y="2"/>
                  </a:lnTo>
                  <a:lnTo>
                    <a:pt x="44" y="6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14" y="26"/>
                  </a:lnTo>
                  <a:lnTo>
                    <a:pt x="10" y="34"/>
                  </a:lnTo>
                  <a:lnTo>
                    <a:pt x="2" y="52"/>
                  </a:lnTo>
                  <a:lnTo>
                    <a:pt x="0" y="72"/>
                  </a:lnTo>
                  <a:lnTo>
                    <a:pt x="0" y="94"/>
                  </a:lnTo>
                  <a:lnTo>
                    <a:pt x="4" y="118"/>
                  </a:lnTo>
                  <a:lnTo>
                    <a:pt x="12" y="146"/>
                  </a:lnTo>
                  <a:lnTo>
                    <a:pt x="24" y="174"/>
                  </a:lnTo>
                  <a:lnTo>
                    <a:pt x="38" y="204"/>
                  </a:lnTo>
                  <a:lnTo>
                    <a:pt x="38" y="204"/>
                  </a:lnTo>
                  <a:lnTo>
                    <a:pt x="54" y="234"/>
                  </a:lnTo>
                  <a:lnTo>
                    <a:pt x="54" y="234"/>
                  </a:lnTo>
                  <a:lnTo>
                    <a:pt x="80" y="278"/>
                  </a:lnTo>
                  <a:lnTo>
                    <a:pt x="112" y="322"/>
                  </a:lnTo>
                  <a:lnTo>
                    <a:pt x="112" y="322"/>
                  </a:lnTo>
                  <a:lnTo>
                    <a:pt x="130" y="344"/>
                  </a:lnTo>
                  <a:lnTo>
                    <a:pt x="130" y="344"/>
                  </a:lnTo>
                  <a:lnTo>
                    <a:pt x="166" y="386"/>
                  </a:lnTo>
                  <a:lnTo>
                    <a:pt x="166" y="386"/>
                  </a:lnTo>
                  <a:lnTo>
                    <a:pt x="194" y="416"/>
                  </a:lnTo>
                  <a:lnTo>
                    <a:pt x="194" y="416"/>
                  </a:lnTo>
                  <a:lnTo>
                    <a:pt x="210" y="432"/>
                  </a:lnTo>
                  <a:lnTo>
                    <a:pt x="210" y="432"/>
                  </a:lnTo>
                  <a:lnTo>
                    <a:pt x="226" y="448"/>
                  </a:lnTo>
                  <a:lnTo>
                    <a:pt x="226" y="448"/>
                  </a:lnTo>
                  <a:lnTo>
                    <a:pt x="256" y="478"/>
                  </a:lnTo>
                  <a:lnTo>
                    <a:pt x="256" y="478"/>
                  </a:lnTo>
                  <a:lnTo>
                    <a:pt x="298" y="512"/>
                  </a:lnTo>
                  <a:lnTo>
                    <a:pt x="298" y="512"/>
                  </a:lnTo>
                  <a:lnTo>
                    <a:pt x="322" y="530"/>
                  </a:lnTo>
                  <a:lnTo>
                    <a:pt x="322" y="530"/>
                  </a:lnTo>
                  <a:lnTo>
                    <a:pt x="366" y="562"/>
                  </a:lnTo>
                  <a:lnTo>
                    <a:pt x="408" y="588"/>
                  </a:lnTo>
                  <a:lnTo>
                    <a:pt x="408" y="588"/>
                  </a:lnTo>
                  <a:lnTo>
                    <a:pt x="438" y="606"/>
                  </a:lnTo>
                  <a:lnTo>
                    <a:pt x="438" y="606"/>
                  </a:lnTo>
                  <a:lnTo>
                    <a:pt x="474" y="622"/>
                  </a:lnTo>
                  <a:lnTo>
                    <a:pt x="508" y="634"/>
                  </a:lnTo>
                  <a:lnTo>
                    <a:pt x="538" y="640"/>
                  </a:lnTo>
                  <a:lnTo>
                    <a:pt x="566" y="644"/>
                  </a:lnTo>
                  <a:lnTo>
                    <a:pt x="566" y="644"/>
                  </a:lnTo>
                  <a:lnTo>
                    <a:pt x="582" y="642"/>
                  </a:lnTo>
                  <a:lnTo>
                    <a:pt x="598" y="638"/>
                  </a:lnTo>
                  <a:lnTo>
                    <a:pt x="612" y="632"/>
                  </a:lnTo>
                  <a:lnTo>
                    <a:pt x="622" y="624"/>
                  </a:lnTo>
                  <a:lnTo>
                    <a:pt x="622" y="624"/>
                  </a:lnTo>
                  <a:lnTo>
                    <a:pt x="628" y="616"/>
                  </a:lnTo>
                  <a:lnTo>
                    <a:pt x="632" y="610"/>
                  </a:lnTo>
                  <a:lnTo>
                    <a:pt x="640" y="592"/>
                  </a:lnTo>
                  <a:lnTo>
                    <a:pt x="642" y="572"/>
                  </a:lnTo>
                  <a:lnTo>
                    <a:pt x="642" y="550"/>
                  </a:lnTo>
                  <a:lnTo>
                    <a:pt x="638" y="524"/>
                  </a:lnTo>
                  <a:lnTo>
                    <a:pt x="630" y="498"/>
                  </a:lnTo>
                  <a:lnTo>
                    <a:pt x="618" y="470"/>
                  </a:lnTo>
                  <a:lnTo>
                    <a:pt x="604" y="440"/>
                  </a:lnTo>
                  <a:lnTo>
                    <a:pt x="604" y="440"/>
                  </a:lnTo>
                  <a:lnTo>
                    <a:pt x="588" y="410"/>
                  </a:lnTo>
                  <a:lnTo>
                    <a:pt x="588" y="410"/>
                  </a:lnTo>
                  <a:lnTo>
                    <a:pt x="562" y="366"/>
                  </a:lnTo>
                  <a:lnTo>
                    <a:pt x="530" y="322"/>
                  </a:lnTo>
                  <a:lnTo>
                    <a:pt x="530" y="322"/>
                  </a:lnTo>
                  <a:lnTo>
                    <a:pt x="512" y="300"/>
                  </a:lnTo>
                  <a:lnTo>
                    <a:pt x="512" y="300"/>
                  </a:lnTo>
                  <a:lnTo>
                    <a:pt x="476" y="258"/>
                  </a:lnTo>
                  <a:lnTo>
                    <a:pt x="476" y="258"/>
                  </a:lnTo>
                  <a:lnTo>
                    <a:pt x="448" y="226"/>
                  </a:lnTo>
                  <a:lnTo>
                    <a:pt x="448" y="226"/>
                  </a:lnTo>
                  <a:lnTo>
                    <a:pt x="432" y="210"/>
                  </a:lnTo>
                  <a:lnTo>
                    <a:pt x="432" y="210"/>
                  </a:lnTo>
                  <a:lnTo>
                    <a:pt x="416" y="196"/>
                  </a:lnTo>
                  <a:lnTo>
                    <a:pt x="416" y="196"/>
                  </a:lnTo>
                  <a:lnTo>
                    <a:pt x="386" y="166"/>
                  </a:lnTo>
                  <a:lnTo>
                    <a:pt x="386" y="166"/>
                  </a:lnTo>
                  <a:lnTo>
                    <a:pt x="344" y="130"/>
                  </a:lnTo>
                  <a:lnTo>
                    <a:pt x="344" y="130"/>
                  </a:lnTo>
                  <a:lnTo>
                    <a:pt x="322" y="114"/>
                  </a:lnTo>
                  <a:lnTo>
                    <a:pt x="322" y="114"/>
                  </a:lnTo>
                  <a:lnTo>
                    <a:pt x="276" y="82"/>
                  </a:lnTo>
                  <a:lnTo>
                    <a:pt x="234" y="54"/>
                  </a:lnTo>
                  <a:lnTo>
                    <a:pt x="234" y="54"/>
                  </a:lnTo>
                  <a:lnTo>
                    <a:pt x="204" y="38"/>
                  </a:lnTo>
                  <a:lnTo>
                    <a:pt x="204" y="38"/>
                  </a:lnTo>
                  <a:lnTo>
                    <a:pt x="168" y="22"/>
                  </a:lnTo>
                  <a:lnTo>
                    <a:pt x="134" y="10"/>
                  </a:lnTo>
                  <a:lnTo>
                    <a:pt x="104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4" name="Freeform 125"/>
            <p:cNvSpPr>
              <a:spLocks/>
            </p:cNvSpPr>
            <p:nvPr/>
          </p:nvSpPr>
          <p:spPr bwMode="auto">
            <a:xfrm>
              <a:off x="7254875" y="6731000"/>
              <a:ext cx="854075" cy="854075"/>
            </a:xfrm>
            <a:custGeom>
              <a:avLst/>
              <a:gdLst>
                <a:gd name="T0" fmla="*/ 18 w 538"/>
                <a:gd name="T1" fmla="*/ 142 h 538"/>
                <a:gd name="T2" fmla="*/ 6 w 538"/>
                <a:gd name="T3" fmla="*/ 102 h 538"/>
                <a:gd name="T4" fmla="*/ 0 w 538"/>
                <a:gd name="T5" fmla="*/ 68 h 538"/>
                <a:gd name="T6" fmla="*/ 4 w 538"/>
                <a:gd name="T7" fmla="*/ 40 h 538"/>
                <a:gd name="T8" fmla="*/ 16 w 538"/>
                <a:gd name="T9" fmla="*/ 18 h 538"/>
                <a:gd name="T10" fmla="*/ 26 w 538"/>
                <a:gd name="T11" fmla="*/ 10 h 538"/>
                <a:gd name="T12" fmla="*/ 50 w 538"/>
                <a:gd name="T13" fmla="*/ 2 h 538"/>
                <a:gd name="T14" fmla="*/ 64 w 538"/>
                <a:gd name="T15" fmla="*/ 0 h 538"/>
                <a:gd name="T16" fmla="*/ 100 w 538"/>
                <a:gd name="T17" fmla="*/ 6 h 538"/>
                <a:gd name="T18" fmla="*/ 142 w 538"/>
                <a:gd name="T19" fmla="*/ 20 h 538"/>
                <a:gd name="T20" fmla="*/ 170 w 538"/>
                <a:gd name="T21" fmla="*/ 32 h 538"/>
                <a:gd name="T22" fmla="*/ 208 w 538"/>
                <a:gd name="T23" fmla="*/ 54 h 538"/>
                <a:gd name="T24" fmla="*/ 246 w 538"/>
                <a:gd name="T25" fmla="*/ 78 h 538"/>
                <a:gd name="T26" fmla="*/ 270 w 538"/>
                <a:gd name="T27" fmla="*/ 96 h 538"/>
                <a:gd name="T28" fmla="*/ 292 w 538"/>
                <a:gd name="T29" fmla="*/ 114 h 538"/>
                <a:gd name="T30" fmla="*/ 322 w 538"/>
                <a:gd name="T31" fmla="*/ 140 h 538"/>
                <a:gd name="T32" fmla="*/ 362 w 538"/>
                <a:gd name="T33" fmla="*/ 176 h 538"/>
                <a:gd name="T34" fmla="*/ 400 w 538"/>
                <a:gd name="T35" fmla="*/ 216 h 538"/>
                <a:gd name="T36" fmla="*/ 426 w 538"/>
                <a:gd name="T37" fmla="*/ 248 h 538"/>
                <a:gd name="T38" fmla="*/ 444 w 538"/>
                <a:gd name="T39" fmla="*/ 270 h 538"/>
                <a:gd name="T40" fmla="*/ 460 w 538"/>
                <a:gd name="T41" fmla="*/ 292 h 538"/>
                <a:gd name="T42" fmla="*/ 506 w 538"/>
                <a:gd name="T43" fmla="*/ 368 h 538"/>
                <a:gd name="T44" fmla="*/ 520 w 538"/>
                <a:gd name="T45" fmla="*/ 396 h 538"/>
                <a:gd name="T46" fmla="*/ 528 w 538"/>
                <a:gd name="T47" fmla="*/ 418 h 538"/>
                <a:gd name="T48" fmla="*/ 536 w 538"/>
                <a:gd name="T49" fmla="*/ 454 h 538"/>
                <a:gd name="T50" fmla="*/ 538 w 538"/>
                <a:gd name="T51" fmla="*/ 486 h 538"/>
                <a:gd name="T52" fmla="*/ 530 w 538"/>
                <a:gd name="T53" fmla="*/ 512 h 538"/>
                <a:gd name="T54" fmla="*/ 522 w 538"/>
                <a:gd name="T55" fmla="*/ 522 h 538"/>
                <a:gd name="T56" fmla="*/ 500 w 538"/>
                <a:gd name="T57" fmla="*/ 534 h 538"/>
                <a:gd name="T58" fmla="*/ 474 w 538"/>
                <a:gd name="T59" fmla="*/ 538 h 538"/>
                <a:gd name="T60" fmla="*/ 456 w 538"/>
                <a:gd name="T61" fmla="*/ 538 h 538"/>
                <a:gd name="T62" fmla="*/ 418 w 538"/>
                <a:gd name="T63" fmla="*/ 528 h 538"/>
                <a:gd name="T64" fmla="*/ 396 w 538"/>
                <a:gd name="T65" fmla="*/ 520 h 538"/>
                <a:gd name="T66" fmla="*/ 368 w 538"/>
                <a:gd name="T67" fmla="*/ 508 h 538"/>
                <a:gd name="T68" fmla="*/ 292 w 538"/>
                <a:gd name="T69" fmla="*/ 460 h 538"/>
                <a:gd name="T70" fmla="*/ 270 w 538"/>
                <a:gd name="T71" fmla="*/ 444 h 538"/>
                <a:gd name="T72" fmla="*/ 246 w 538"/>
                <a:gd name="T73" fmla="*/ 426 h 538"/>
                <a:gd name="T74" fmla="*/ 216 w 538"/>
                <a:gd name="T75" fmla="*/ 400 h 538"/>
                <a:gd name="T76" fmla="*/ 176 w 538"/>
                <a:gd name="T77" fmla="*/ 362 h 538"/>
                <a:gd name="T78" fmla="*/ 140 w 538"/>
                <a:gd name="T79" fmla="*/ 324 h 538"/>
                <a:gd name="T80" fmla="*/ 112 w 538"/>
                <a:gd name="T81" fmla="*/ 292 h 538"/>
                <a:gd name="T82" fmla="*/ 94 w 538"/>
                <a:gd name="T83" fmla="*/ 270 h 538"/>
                <a:gd name="T84" fmla="*/ 78 w 538"/>
                <a:gd name="T85" fmla="*/ 248 h 538"/>
                <a:gd name="T86" fmla="*/ 52 w 538"/>
                <a:gd name="T87" fmla="*/ 208 h 538"/>
                <a:gd name="T88" fmla="*/ 32 w 538"/>
                <a:gd name="T89" fmla="*/ 172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8" h="538">
                  <a:moveTo>
                    <a:pt x="18" y="142"/>
                  </a:moveTo>
                  <a:lnTo>
                    <a:pt x="18" y="142"/>
                  </a:lnTo>
                  <a:lnTo>
                    <a:pt x="10" y="122"/>
                  </a:lnTo>
                  <a:lnTo>
                    <a:pt x="6" y="102"/>
                  </a:lnTo>
                  <a:lnTo>
                    <a:pt x="2" y="84"/>
                  </a:lnTo>
                  <a:lnTo>
                    <a:pt x="0" y="68"/>
                  </a:lnTo>
                  <a:lnTo>
                    <a:pt x="0" y="52"/>
                  </a:lnTo>
                  <a:lnTo>
                    <a:pt x="4" y="40"/>
                  </a:lnTo>
                  <a:lnTo>
                    <a:pt x="8" y="2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50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82" y="2"/>
                  </a:lnTo>
                  <a:lnTo>
                    <a:pt x="100" y="6"/>
                  </a:lnTo>
                  <a:lnTo>
                    <a:pt x="120" y="12"/>
                  </a:lnTo>
                  <a:lnTo>
                    <a:pt x="142" y="20"/>
                  </a:lnTo>
                  <a:lnTo>
                    <a:pt x="142" y="20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208" y="54"/>
                  </a:lnTo>
                  <a:lnTo>
                    <a:pt x="246" y="78"/>
                  </a:lnTo>
                  <a:lnTo>
                    <a:pt x="246" y="7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92" y="114"/>
                  </a:lnTo>
                  <a:lnTo>
                    <a:pt x="292" y="114"/>
                  </a:lnTo>
                  <a:lnTo>
                    <a:pt x="322" y="140"/>
                  </a:lnTo>
                  <a:lnTo>
                    <a:pt x="322" y="140"/>
                  </a:lnTo>
                  <a:lnTo>
                    <a:pt x="362" y="176"/>
                  </a:lnTo>
                  <a:lnTo>
                    <a:pt x="362" y="176"/>
                  </a:lnTo>
                  <a:lnTo>
                    <a:pt x="400" y="216"/>
                  </a:lnTo>
                  <a:lnTo>
                    <a:pt x="400" y="216"/>
                  </a:lnTo>
                  <a:lnTo>
                    <a:pt x="426" y="248"/>
                  </a:lnTo>
                  <a:lnTo>
                    <a:pt x="426" y="248"/>
                  </a:lnTo>
                  <a:lnTo>
                    <a:pt x="444" y="270"/>
                  </a:lnTo>
                  <a:lnTo>
                    <a:pt x="444" y="270"/>
                  </a:lnTo>
                  <a:lnTo>
                    <a:pt x="460" y="292"/>
                  </a:lnTo>
                  <a:lnTo>
                    <a:pt x="460" y="292"/>
                  </a:lnTo>
                  <a:lnTo>
                    <a:pt x="486" y="330"/>
                  </a:lnTo>
                  <a:lnTo>
                    <a:pt x="506" y="368"/>
                  </a:lnTo>
                  <a:lnTo>
                    <a:pt x="506" y="368"/>
                  </a:lnTo>
                  <a:lnTo>
                    <a:pt x="520" y="396"/>
                  </a:lnTo>
                  <a:lnTo>
                    <a:pt x="520" y="396"/>
                  </a:lnTo>
                  <a:lnTo>
                    <a:pt x="528" y="418"/>
                  </a:lnTo>
                  <a:lnTo>
                    <a:pt x="532" y="436"/>
                  </a:lnTo>
                  <a:lnTo>
                    <a:pt x="536" y="454"/>
                  </a:lnTo>
                  <a:lnTo>
                    <a:pt x="538" y="472"/>
                  </a:lnTo>
                  <a:lnTo>
                    <a:pt x="538" y="486"/>
                  </a:lnTo>
                  <a:lnTo>
                    <a:pt x="534" y="500"/>
                  </a:lnTo>
                  <a:lnTo>
                    <a:pt x="530" y="512"/>
                  </a:lnTo>
                  <a:lnTo>
                    <a:pt x="522" y="522"/>
                  </a:lnTo>
                  <a:lnTo>
                    <a:pt x="522" y="522"/>
                  </a:lnTo>
                  <a:lnTo>
                    <a:pt x="512" y="530"/>
                  </a:lnTo>
                  <a:lnTo>
                    <a:pt x="500" y="534"/>
                  </a:lnTo>
                  <a:lnTo>
                    <a:pt x="488" y="538"/>
                  </a:lnTo>
                  <a:lnTo>
                    <a:pt x="474" y="538"/>
                  </a:lnTo>
                  <a:lnTo>
                    <a:pt x="474" y="538"/>
                  </a:lnTo>
                  <a:lnTo>
                    <a:pt x="456" y="538"/>
                  </a:lnTo>
                  <a:lnTo>
                    <a:pt x="438" y="534"/>
                  </a:lnTo>
                  <a:lnTo>
                    <a:pt x="418" y="528"/>
                  </a:lnTo>
                  <a:lnTo>
                    <a:pt x="396" y="520"/>
                  </a:lnTo>
                  <a:lnTo>
                    <a:pt x="396" y="520"/>
                  </a:lnTo>
                  <a:lnTo>
                    <a:pt x="368" y="508"/>
                  </a:lnTo>
                  <a:lnTo>
                    <a:pt x="368" y="508"/>
                  </a:lnTo>
                  <a:lnTo>
                    <a:pt x="330" y="486"/>
                  </a:lnTo>
                  <a:lnTo>
                    <a:pt x="292" y="460"/>
                  </a:lnTo>
                  <a:lnTo>
                    <a:pt x="292" y="460"/>
                  </a:lnTo>
                  <a:lnTo>
                    <a:pt x="270" y="444"/>
                  </a:lnTo>
                  <a:lnTo>
                    <a:pt x="270" y="444"/>
                  </a:lnTo>
                  <a:lnTo>
                    <a:pt x="246" y="426"/>
                  </a:lnTo>
                  <a:lnTo>
                    <a:pt x="246" y="426"/>
                  </a:lnTo>
                  <a:lnTo>
                    <a:pt x="216" y="400"/>
                  </a:lnTo>
                  <a:lnTo>
                    <a:pt x="216" y="400"/>
                  </a:lnTo>
                  <a:lnTo>
                    <a:pt x="176" y="362"/>
                  </a:lnTo>
                  <a:lnTo>
                    <a:pt x="176" y="362"/>
                  </a:lnTo>
                  <a:lnTo>
                    <a:pt x="140" y="324"/>
                  </a:lnTo>
                  <a:lnTo>
                    <a:pt x="140" y="324"/>
                  </a:lnTo>
                  <a:lnTo>
                    <a:pt x="112" y="292"/>
                  </a:lnTo>
                  <a:lnTo>
                    <a:pt x="112" y="292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78" y="248"/>
                  </a:lnTo>
                  <a:lnTo>
                    <a:pt x="78" y="248"/>
                  </a:lnTo>
                  <a:lnTo>
                    <a:pt x="52" y="208"/>
                  </a:lnTo>
                  <a:lnTo>
                    <a:pt x="32" y="172"/>
                  </a:lnTo>
                  <a:lnTo>
                    <a:pt x="32" y="172"/>
                  </a:lnTo>
                  <a:lnTo>
                    <a:pt x="18" y="14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5" name="Freeform 126"/>
            <p:cNvSpPr>
              <a:spLocks/>
            </p:cNvSpPr>
            <p:nvPr/>
          </p:nvSpPr>
          <p:spPr bwMode="auto">
            <a:xfrm>
              <a:off x="7172325" y="6648450"/>
              <a:ext cx="1019175" cy="1022350"/>
            </a:xfrm>
            <a:custGeom>
              <a:avLst/>
              <a:gdLst>
                <a:gd name="T0" fmla="*/ 76 w 642"/>
                <a:gd name="T1" fmla="*/ 0 h 644"/>
                <a:gd name="T2" fmla="*/ 44 w 642"/>
                <a:gd name="T3" fmla="*/ 6 h 644"/>
                <a:gd name="T4" fmla="*/ 20 w 642"/>
                <a:gd name="T5" fmla="*/ 20 h 644"/>
                <a:gd name="T6" fmla="*/ 14 w 642"/>
                <a:gd name="T7" fmla="*/ 26 h 644"/>
                <a:gd name="T8" fmla="*/ 2 w 642"/>
                <a:gd name="T9" fmla="*/ 52 h 644"/>
                <a:gd name="T10" fmla="*/ 0 w 642"/>
                <a:gd name="T11" fmla="*/ 94 h 644"/>
                <a:gd name="T12" fmla="*/ 12 w 642"/>
                <a:gd name="T13" fmla="*/ 146 h 644"/>
                <a:gd name="T14" fmla="*/ 38 w 642"/>
                <a:gd name="T15" fmla="*/ 204 h 644"/>
                <a:gd name="T16" fmla="*/ 54 w 642"/>
                <a:gd name="T17" fmla="*/ 234 h 644"/>
                <a:gd name="T18" fmla="*/ 80 w 642"/>
                <a:gd name="T19" fmla="*/ 278 h 644"/>
                <a:gd name="T20" fmla="*/ 112 w 642"/>
                <a:gd name="T21" fmla="*/ 322 h 644"/>
                <a:gd name="T22" fmla="*/ 130 w 642"/>
                <a:gd name="T23" fmla="*/ 344 h 644"/>
                <a:gd name="T24" fmla="*/ 166 w 642"/>
                <a:gd name="T25" fmla="*/ 386 h 644"/>
                <a:gd name="T26" fmla="*/ 194 w 642"/>
                <a:gd name="T27" fmla="*/ 416 h 644"/>
                <a:gd name="T28" fmla="*/ 210 w 642"/>
                <a:gd name="T29" fmla="*/ 432 h 644"/>
                <a:gd name="T30" fmla="*/ 226 w 642"/>
                <a:gd name="T31" fmla="*/ 448 h 644"/>
                <a:gd name="T32" fmla="*/ 256 w 642"/>
                <a:gd name="T33" fmla="*/ 478 h 644"/>
                <a:gd name="T34" fmla="*/ 298 w 642"/>
                <a:gd name="T35" fmla="*/ 512 h 644"/>
                <a:gd name="T36" fmla="*/ 322 w 642"/>
                <a:gd name="T37" fmla="*/ 530 h 644"/>
                <a:gd name="T38" fmla="*/ 408 w 642"/>
                <a:gd name="T39" fmla="*/ 588 h 644"/>
                <a:gd name="T40" fmla="*/ 438 w 642"/>
                <a:gd name="T41" fmla="*/ 606 h 644"/>
                <a:gd name="T42" fmla="*/ 474 w 642"/>
                <a:gd name="T43" fmla="*/ 622 h 644"/>
                <a:gd name="T44" fmla="*/ 538 w 642"/>
                <a:gd name="T45" fmla="*/ 640 h 644"/>
                <a:gd name="T46" fmla="*/ 566 w 642"/>
                <a:gd name="T47" fmla="*/ 644 h 644"/>
                <a:gd name="T48" fmla="*/ 598 w 642"/>
                <a:gd name="T49" fmla="*/ 638 h 644"/>
                <a:gd name="T50" fmla="*/ 622 w 642"/>
                <a:gd name="T51" fmla="*/ 624 h 644"/>
                <a:gd name="T52" fmla="*/ 628 w 642"/>
                <a:gd name="T53" fmla="*/ 616 h 644"/>
                <a:gd name="T54" fmla="*/ 640 w 642"/>
                <a:gd name="T55" fmla="*/ 592 h 644"/>
                <a:gd name="T56" fmla="*/ 642 w 642"/>
                <a:gd name="T57" fmla="*/ 550 h 644"/>
                <a:gd name="T58" fmla="*/ 630 w 642"/>
                <a:gd name="T59" fmla="*/ 498 h 644"/>
                <a:gd name="T60" fmla="*/ 604 w 642"/>
                <a:gd name="T61" fmla="*/ 440 h 644"/>
                <a:gd name="T62" fmla="*/ 588 w 642"/>
                <a:gd name="T63" fmla="*/ 410 h 644"/>
                <a:gd name="T64" fmla="*/ 562 w 642"/>
                <a:gd name="T65" fmla="*/ 366 h 644"/>
                <a:gd name="T66" fmla="*/ 530 w 642"/>
                <a:gd name="T67" fmla="*/ 322 h 644"/>
                <a:gd name="T68" fmla="*/ 512 w 642"/>
                <a:gd name="T69" fmla="*/ 300 h 644"/>
                <a:gd name="T70" fmla="*/ 476 w 642"/>
                <a:gd name="T71" fmla="*/ 258 h 644"/>
                <a:gd name="T72" fmla="*/ 448 w 642"/>
                <a:gd name="T73" fmla="*/ 226 h 644"/>
                <a:gd name="T74" fmla="*/ 432 w 642"/>
                <a:gd name="T75" fmla="*/ 210 h 644"/>
                <a:gd name="T76" fmla="*/ 416 w 642"/>
                <a:gd name="T77" fmla="*/ 196 h 644"/>
                <a:gd name="T78" fmla="*/ 386 w 642"/>
                <a:gd name="T79" fmla="*/ 166 h 644"/>
                <a:gd name="T80" fmla="*/ 344 w 642"/>
                <a:gd name="T81" fmla="*/ 130 h 644"/>
                <a:gd name="T82" fmla="*/ 322 w 642"/>
                <a:gd name="T83" fmla="*/ 114 h 644"/>
                <a:gd name="T84" fmla="*/ 234 w 642"/>
                <a:gd name="T85" fmla="*/ 54 h 644"/>
                <a:gd name="T86" fmla="*/ 204 w 642"/>
                <a:gd name="T87" fmla="*/ 38 h 644"/>
                <a:gd name="T88" fmla="*/ 168 w 642"/>
                <a:gd name="T89" fmla="*/ 22 h 644"/>
                <a:gd name="T90" fmla="*/ 104 w 642"/>
                <a:gd name="T91" fmla="*/ 2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2" h="644">
                  <a:moveTo>
                    <a:pt x="76" y="0"/>
                  </a:moveTo>
                  <a:lnTo>
                    <a:pt x="76" y="0"/>
                  </a:lnTo>
                  <a:lnTo>
                    <a:pt x="60" y="2"/>
                  </a:lnTo>
                  <a:lnTo>
                    <a:pt x="44" y="6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14" y="26"/>
                  </a:lnTo>
                  <a:lnTo>
                    <a:pt x="10" y="34"/>
                  </a:lnTo>
                  <a:lnTo>
                    <a:pt x="2" y="52"/>
                  </a:lnTo>
                  <a:lnTo>
                    <a:pt x="0" y="72"/>
                  </a:lnTo>
                  <a:lnTo>
                    <a:pt x="0" y="94"/>
                  </a:lnTo>
                  <a:lnTo>
                    <a:pt x="4" y="118"/>
                  </a:lnTo>
                  <a:lnTo>
                    <a:pt x="12" y="146"/>
                  </a:lnTo>
                  <a:lnTo>
                    <a:pt x="24" y="174"/>
                  </a:lnTo>
                  <a:lnTo>
                    <a:pt x="38" y="204"/>
                  </a:lnTo>
                  <a:lnTo>
                    <a:pt x="38" y="204"/>
                  </a:lnTo>
                  <a:lnTo>
                    <a:pt x="54" y="234"/>
                  </a:lnTo>
                  <a:lnTo>
                    <a:pt x="54" y="234"/>
                  </a:lnTo>
                  <a:lnTo>
                    <a:pt x="80" y="278"/>
                  </a:lnTo>
                  <a:lnTo>
                    <a:pt x="112" y="322"/>
                  </a:lnTo>
                  <a:lnTo>
                    <a:pt x="112" y="322"/>
                  </a:lnTo>
                  <a:lnTo>
                    <a:pt x="130" y="344"/>
                  </a:lnTo>
                  <a:lnTo>
                    <a:pt x="130" y="344"/>
                  </a:lnTo>
                  <a:lnTo>
                    <a:pt x="166" y="386"/>
                  </a:lnTo>
                  <a:lnTo>
                    <a:pt x="166" y="386"/>
                  </a:lnTo>
                  <a:lnTo>
                    <a:pt x="194" y="416"/>
                  </a:lnTo>
                  <a:lnTo>
                    <a:pt x="194" y="416"/>
                  </a:lnTo>
                  <a:lnTo>
                    <a:pt x="210" y="432"/>
                  </a:lnTo>
                  <a:lnTo>
                    <a:pt x="210" y="432"/>
                  </a:lnTo>
                  <a:lnTo>
                    <a:pt x="226" y="448"/>
                  </a:lnTo>
                  <a:lnTo>
                    <a:pt x="226" y="448"/>
                  </a:lnTo>
                  <a:lnTo>
                    <a:pt x="256" y="478"/>
                  </a:lnTo>
                  <a:lnTo>
                    <a:pt x="256" y="478"/>
                  </a:lnTo>
                  <a:lnTo>
                    <a:pt x="298" y="512"/>
                  </a:lnTo>
                  <a:lnTo>
                    <a:pt x="298" y="512"/>
                  </a:lnTo>
                  <a:lnTo>
                    <a:pt x="322" y="530"/>
                  </a:lnTo>
                  <a:lnTo>
                    <a:pt x="322" y="530"/>
                  </a:lnTo>
                  <a:lnTo>
                    <a:pt x="366" y="562"/>
                  </a:lnTo>
                  <a:lnTo>
                    <a:pt x="408" y="588"/>
                  </a:lnTo>
                  <a:lnTo>
                    <a:pt x="408" y="588"/>
                  </a:lnTo>
                  <a:lnTo>
                    <a:pt x="438" y="606"/>
                  </a:lnTo>
                  <a:lnTo>
                    <a:pt x="438" y="606"/>
                  </a:lnTo>
                  <a:lnTo>
                    <a:pt x="474" y="622"/>
                  </a:lnTo>
                  <a:lnTo>
                    <a:pt x="508" y="634"/>
                  </a:lnTo>
                  <a:lnTo>
                    <a:pt x="538" y="640"/>
                  </a:lnTo>
                  <a:lnTo>
                    <a:pt x="566" y="644"/>
                  </a:lnTo>
                  <a:lnTo>
                    <a:pt x="566" y="644"/>
                  </a:lnTo>
                  <a:lnTo>
                    <a:pt x="582" y="642"/>
                  </a:lnTo>
                  <a:lnTo>
                    <a:pt x="598" y="638"/>
                  </a:lnTo>
                  <a:lnTo>
                    <a:pt x="612" y="632"/>
                  </a:lnTo>
                  <a:lnTo>
                    <a:pt x="622" y="624"/>
                  </a:lnTo>
                  <a:lnTo>
                    <a:pt x="622" y="624"/>
                  </a:lnTo>
                  <a:lnTo>
                    <a:pt x="628" y="616"/>
                  </a:lnTo>
                  <a:lnTo>
                    <a:pt x="632" y="610"/>
                  </a:lnTo>
                  <a:lnTo>
                    <a:pt x="640" y="592"/>
                  </a:lnTo>
                  <a:lnTo>
                    <a:pt x="642" y="572"/>
                  </a:lnTo>
                  <a:lnTo>
                    <a:pt x="642" y="550"/>
                  </a:lnTo>
                  <a:lnTo>
                    <a:pt x="638" y="524"/>
                  </a:lnTo>
                  <a:lnTo>
                    <a:pt x="630" y="498"/>
                  </a:lnTo>
                  <a:lnTo>
                    <a:pt x="618" y="470"/>
                  </a:lnTo>
                  <a:lnTo>
                    <a:pt x="604" y="440"/>
                  </a:lnTo>
                  <a:lnTo>
                    <a:pt x="604" y="440"/>
                  </a:lnTo>
                  <a:lnTo>
                    <a:pt x="588" y="410"/>
                  </a:lnTo>
                  <a:lnTo>
                    <a:pt x="588" y="410"/>
                  </a:lnTo>
                  <a:lnTo>
                    <a:pt x="562" y="366"/>
                  </a:lnTo>
                  <a:lnTo>
                    <a:pt x="530" y="322"/>
                  </a:lnTo>
                  <a:lnTo>
                    <a:pt x="530" y="322"/>
                  </a:lnTo>
                  <a:lnTo>
                    <a:pt x="512" y="300"/>
                  </a:lnTo>
                  <a:lnTo>
                    <a:pt x="512" y="300"/>
                  </a:lnTo>
                  <a:lnTo>
                    <a:pt x="476" y="258"/>
                  </a:lnTo>
                  <a:lnTo>
                    <a:pt x="476" y="258"/>
                  </a:lnTo>
                  <a:lnTo>
                    <a:pt x="448" y="226"/>
                  </a:lnTo>
                  <a:lnTo>
                    <a:pt x="448" y="226"/>
                  </a:lnTo>
                  <a:lnTo>
                    <a:pt x="432" y="210"/>
                  </a:lnTo>
                  <a:lnTo>
                    <a:pt x="432" y="210"/>
                  </a:lnTo>
                  <a:lnTo>
                    <a:pt x="416" y="196"/>
                  </a:lnTo>
                  <a:lnTo>
                    <a:pt x="416" y="196"/>
                  </a:lnTo>
                  <a:lnTo>
                    <a:pt x="386" y="166"/>
                  </a:lnTo>
                  <a:lnTo>
                    <a:pt x="386" y="166"/>
                  </a:lnTo>
                  <a:lnTo>
                    <a:pt x="344" y="130"/>
                  </a:lnTo>
                  <a:lnTo>
                    <a:pt x="344" y="130"/>
                  </a:lnTo>
                  <a:lnTo>
                    <a:pt x="322" y="114"/>
                  </a:lnTo>
                  <a:lnTo>
                    <a:pt x="322" y="114"/>
                  </a:lnTo>
                  <a:lnTo>
                    <a:pt x="276" y="82"/>
                  </a:lnTo>
                  <a:lnTo>
                    <a:pt x="234" y="54"/>
                  </a:lnTo>
                  <a:lnTo>
                    <a:pt x="234" y="54"/>
                  </a:lnTo>
                  <a:lnTo>
                    <a:pt x="204" y="38"/>
                  </a:lnTo>
                  <a:lnTo>
                    <a:pt x="204" y="38"/>
                  </a:lnTo>
                  <a:lnTo>
                    <a:pt x="168" y="22"/>
                  </a:lnTo>
                  <a:lnTo>
                    <a:pt x="134" y="10"/>
                  </a:lnTo>
                  <a:lnTo>
                    <a:pt x="104" y="2"/>
                  </a:lnTo>
                  <a:lnTo>
                    <a:pt x="7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6" name="Freeform 127"/>
            <p:cNvSpPr>
              <a:spLocks/>
            </p:cNvSpPr>
            <p:nvPr/>
          </p:nvSpPr>
          <p:spPr bwMode="auto">
            <a:xfrm>
              <a:off x="7578725" y="7054850"/>
              <a:ext cx="209550" cy="209550"/>
            </a:xfrm>
            <a:custGeom>
              <a:avLst/>
              <a:gdLst>
                <a:gd name="T0" fmla="*/ 66 w 132"/>
                <a:gd name="T1" fmla="*/ 0 h 132"/>
                <a:gd name="T2" fmla="*/ 66 w 132"/>
                <a:gd name="T3" fmla="*/ 0 h 132"/>
                <a:gd name="T4" fmla="*/ 52 w 132"/>
                <a:gd name="T5" fmla="*/ 2 h 132"/>
                <a:gd name="T6" fmla="*/ 40 w 132"/>
                <a:gd name="T7" fmla="*/ 6 h 132"/>
                <a:gd name="T8" fmla="*/ 28 w 132"/>
                <a:gd name="T9" fmla="*/ 12 h 132"/>
                <a:gd name="T10" fmla="*/ 20 w 132"/>
                <a:gd name="T11" fmla="*/ 20 h 132"/>
                <a:gd name="T12" fmla="*/ 12 w 132"/>
                <a:gd name="T13" fmla="*/ 30 h 132"/>
                <a:gd name="T14" fmla="*/ 4 w 132"/>
                <a:gd name="T15" fmla="*/ 40 h 132"/>
                <a:gd name="T16" fmla="*/ 2 w 132"/>
                <a:gd name="T17" fmla="*/ 52 h 132"/>
                <a:gd name="T18" fmla="*/ 0 w 132"/>
                <a:gd name="T19" fmla="*/ 66 h 132"/>
                <a:gd name="T20" fmla="*/ 0 w 132"/>
                <a:gd name="T21" fmla="*/ 66 h 132"/>
                <a:gd name="T22" fmla="*/ 2 w 132"/>
                <a:gd name="T23" fmla="*/ 80 h 132"/>
                <a:gd name="T24" fmla="*/ 4 w 132"/>
                <a:gd name="T25" fmla="*/ 92 h 132"/>
                <a:gd name="T26" fmla="*/ 12 w 132"/>
                <a:gd name="T27" fmla="*/ 102 h 132"/>
                <a:gd name="T28" fmla="*/ 20 w 132"/>
                <a:gd name="T29" fmla="*/ 112 h 132"/>
                <a:gd name="T30" fmla="*/ 28 w 132"/>
                <a:gd name="T31" fmla="*/ 120 h 132"/>
                <a:gd name="T32" fmla="*/ 40 w 132"/>
                <a:gd name="T33" fmla="*/ 126 h 132"/>
                <a:gd name="T34" fmla="*/ 52 w 132"/>
                <a:gd name="T35" fmla="*/ 130 h 132"/>
                <a:gd name="T36" fmla="*/ 66 w 132"/>
                <a:gd name="T37" fmla="*/ 132 h 132"/>
                <a:gd name="T38" fmla="*/ 66 w 132"/>
                <a:gd name="T39" fmla="*/ 132 h 132"/>
                <a:gd name="T40" fmla="*/ 78 w 132"/>
                <a:gd name="T41" fmla="*/ 130 h 132"/>
                <a:gd name="T42" fmla="*/ 92 w 132"/>
                <a:gd name="T43" fmla="*/ 126 h 132"/>
                <a:gd name="T44" fmla="*/ 102 w 132"/>
                <a:gd name="T45" fmla="*/ 120 h 132"/>
                <a:gd name="T46" fmla="*/ 112 w 132"/>
                <a:gd name="T47" fmla="*/ 112 h 132"/>
                <a:gd name="T48" fmla="*/ 120 w 132"/>
                <a:gd name="T49" fmla="*/ 102 h 132"/>
                <a:gd name="T50" fmla="*/ 126 w 132"/>
                <a:gd name="T51" fmla="*/ 92 h 132"/>
                <a:gd name="T52" fmla="*/ 130 w 132"/>
                <a:gd name="T53" fmla="*/ 80 h 132"/>
                <a:gd name="T54" fmla="*/ 132 w 132"/>
                <a:gd name="T55" fmla="*/ 66 h 132"/>
                <a:gd name="T56" fmla="*/ 132 w 132"/>
                <a:gd name="T57" fmla="*/ 66 h 132"/>
                <a:gd name="T58" fmla="*/ 130 w 132"/>
                <a:gd name="T59" fmla="*/ 52 h 132"/>
                <a:gd name="T60" fmla="*/ 126 w 132"/>
                <a:gd name="T61" fmla="*/ 40 h 132"/>
                <a:gd name="T62" fmla="*/ 120 w 132"/>
                <a:gd name="T63" fmla="*/ 30 h 132"/>
                <a:gd name="T64" fmla="*/ 112 w 132"/>
                <a:gd name="T65" fmla="*/ 20 h 132"/>
                <a:gd name="T66" fmla="*/ 102 w 132"/>
                <a:gd name="T67" fmla="*/ 12 h 132"/>
                <a:gd name="T68" fmla="*/ 92 w 132"/>
                <a:gd name="T69" fmla="*/ 6 h 132"/>
                <a:gd name="T70" fmla="*/ 78 w 132"/>
                <a:gd name="T71" fmla="*/ 2 h 132"/>
                <a:gd name="T72" fmla="*/ 66 w 132"/>
                <a:gd name="T7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2" h="132">
                  <a:moveTo>
                    <a:pt x="66" y="0"/>
                  </a:moveTo>
                  <a:lnTo>
                    <a:pt x="66" y="0"/>
                  </a:lnTo>
                  <a:lnTo>
                    <a:pt x="52" y="2"/>
                  </a:lnTo>
                  <a:lnTo>
                    <a:pt x="40" y="6"/>
                  </a:lnTo>
                  <a:lnTo>
                    <a:pt x="28" y="12"/>
                  </a:lnTo>
                  <a:lnTo>
                    <a:pt x="20" y="20"/>
                  </a:lnTo>
                  <a:lnTo>
                    <a:pt x="12" y="30"/>
                  </a:lnTo>
                  <a:lnTo>
                    <a:pt x="4" y="40"/>
                  </a:lnTo>
                  <a:lnTo>
                    <a:pt x="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4" y="92"/>
                  </a:lnTo>
                  <a:lnTo>
                    <a:pt x="12" y="102"/>
                  </a:lnTo>
                  <a:lnTo>
                    <a:pt x="20" y="112"/>
                  </a:lnTo>
                  <a:lnTo>
                    <a:pt x="28" y="120"/>
                  </a:lnTo>
                  <a:lnTo>
                    <a:pt x="40" y="126"/>
                  </a:lnTo>
                  <a:lnTo>
                    <a:pt x="52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78" y="130"/>
                  </a:lnTo>
                  <a:lnTo>
                    <a:pt x="92" y="126"/>
                  </a:lnTo>
                  <a:lnTo>
                    <a:pt x="102" y="120"/>
                  </a:lnTo>
                  <a:lnTo>
                    <a:pt x="112" y="112"/>
                  </a:lnTo>
                  <a:lnTo>
                    <a:pt x="120" y="102"/>
                  </a:lnTo>
                  <a:lnTo>
                    <a:pt x="126" y="92"/>
                  </a:lnTo>
                  <a:lnTo>
                    <a:pt x="130" y="80"/>
                  </a:lnTo>
                  <a:lnTo>
                    <a:pt x="132" y="66"/>
                  </a:lnTo>
                  <a:lnTo>
                    <a:pt x="132" y="66"/>
                  </a:lnTo>
                  <a:lnTo>
                    <a:pt x="130" y="52"/>
                  </a:lnTo>
                  <a:lnTo>
                    <a:pt x="126" y="40"/>
                  </a:lnTo>
                  <a:lnTo>
                    <a:pt x="120" y="30"/>
                  </a:lnTo>
                  <a:lnTo>
                    <a:pt x="112" y="20"/>
                  </a:lnTo>
                  <a:lnTo>
                    <a:pt x="102" y="12"/>
                  </a:lnTo>
                  <a:lnTo>
                    <a:pt x="92" y="6"/>
                  </a:lnTo>
                  <a:lnTo>
                    <a:pt x="78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7" name="Freeform 128"/>
            <p:cNvSpPr>
              <a:spLocks/>
            </p:cNvSpPr>
            <p:nvPr/>
          </p:nvSpPr>
          <p:spPr bwMode="auto">
            <a:xfrm>
              <a:off x="7578725" y="7054850"/>
              <a:ext cx="209550" cy="209550"/>
            </a:xfrm>
            <a:custGeom>
              <a:avLst/>
              <a:gdLst>
                <a:gd name="T0" fmla="*/ 66 w 132"/>
                <a:gd name="T1" fmla="*/ 0 h 132"/>
                <a:gd name="T2" fmla="*/ 66 w 132"/>
                <a:gd name="T3" fmla="*/ 0 h 132"/>
                <a:gd name="T4" fmla="*/ 52 w 132"/>
                <a:gd name="T5" fmla="*/ 2 h 132"/>
                <a:gd name="T6" fmla="*/ 40 w 132"/>
                <a:gd name="T7" fmla="*/ 6 h 132"/>
                <a:gd name="T8" fmla="*/ 28 w 132"/>
                <a:gd name="T9" fmla="*/ 12 h 132"/>
                <a:gd name="T10" fmla="*/ 20 w 132"/>
                <a:gd name="T11" fmla="*/ 20 h 132"/>
                <a:gd name="T12" fmla="*/ 12 w 132"/>
                <a:gd name="T13" fmla="*/ 30 h 132"/>
                <a:gd name="T14" fmla="*/ 4 w 132"/>
                <a:gd name="T15" fmla="*/ 40 h 132"/>
                <a:gd name="T16" fmla="*/ 2 w 132"/>
                <a:gd name="T17" fmla="*/ 52 h 132"/>
                <a:gd name="T18" fmla="*/ 0 w 132"/>
                <a:gd name="T19" fmla="*/ 66 h 132"/>
                <a:gd name="T20" fmla="*/ 0 w 132"/>
                <a:gd name="T21" fmla="*/ 66 h 132"/>
                <a:gd name="T22" fmla="*/ 2 w 132"/>
                <a:gd name="T23" fmla="*/ 80 h 132"/>
                <a:gd name="T24" fmla="*/ 4 w 132"/>
                <a:gd name="T25" fmla="*/ 92 h 132"/>
                <a:gd name="T26" fmla="*/ 12 w 132"/>
                <a:gd name="T27" fmla="*/ 102 h 132"/>
                <a:gd name="T28" fmla="*/ 20 w 132"/>
                <a:gd name="T29" fmla="*/ 112 h 132"/>
                <a:gd name="T30" fmla="*/ 28 w 132"/>
                <a:gd name="T31" fmla="*/ 120 h 132"/>
                <a:gd name="T32" fmla="*/ 40 w 132"/>
                <a:gd name="T33" fmla="*/ 126 h 132"/>
                <a:gd name="T34" fmla="*/ 52 w 132"/>
                <a:gd name="T35" fmla="*/ 130 h 132"/>
                <a:gd name="T36" fmla="*/ 66 w 132"/>
                <a:gd name="T37" fmla="*/ 132 h 132"/>
                <a:gd name="T38" fmla="*/ 66 w 132"/>
                <a:gd name="T39" fmla="*/ 132 h 132"/>
                <a:gd name="T40" fmla="*/ 78 w 132"/>
                <a:gd name="T41" fmla="*/ 130 h 132"/>
                <a:gd name="T42" fmla="*/ 92 w 132"/>
                <a:gd name="T43" fmla="*/ 126 h 132"/>
                <a:gd name="T44" fmla="*/ 102 w 132"/>
                <a:gd name="T45" fmla="*/ 120 h 132"/>
                <a:gd name="T46" fmla="*/ 112 w 132"/>
                <a:gd name="T47" fmla="*/ 112 h 132"/>
                <a:gd name="T48" fmla="*/ 120 w 132"/>
                <a:gd name="T49" fmla="*/ 102 h 132"/>
                <a:gd name="T50" fmla="*/ 126 w 132"/>
                <a:gd name="T51" fmla="*/ 92 h 132"/>
                <a:gd name="T52" fmla="*/ 130 w 132"/>
                <a:gd name="T53" fmla="*/ 80 h 132"/>
                <a:gd name="T54" fmla="*/ 132 w 132"/>
                <a:gd name="T55" fmla="*/ 66 h 132"/>
                <a:gd name="T56" fmla="*/ 132 w 132"/>
                <a:gd name="T57" fmla="*/ 66 h 132"/>
                <a:gd name="T58" fmla="*/ 130 w 132"/>
                <a:gd name="T59" fmla="*/ 52 h 132"/>
                <a:gd name="T60" fmla="*/ 126 w 132"/>
                <a:gd name="T61" fmla="*/ 40 h 132"/>
                <a:gd name="T62" fmla="*/ 120 w 132"/>
                <a:gd name="T63" fmla="*/ 30 h 132"/>
                <a:gd name="T64" fmla="*/ 112 w 132"/>
                <a:gd name="T65" fmla="*/ 20 h 132"/>
                <a:gd name="T66" fmla="*/ 102 w 132"/>
                <a:gd name="T67" fmla="*/ 12 h 132"/>
                <a:gd name="T68" fmla="*/ 92 w 132"/>
                <a:gd name="T69" fmla="*/ 6 h 132"/>
                <a:gd name="T70" fmla="*/ 78 w 132"/>
                <a:gd name="T71" fmla="*/ 2 h 132"/>
                <a:gd name="T72" fmla="*/ 66 w 132"/>
                <a:gd name="T7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2" h="132">
                  <a:moveTo>
                    <a:pt x="66" y="0"/>
                  </a:moveTo>
                  <a:lnTo>
                    <a:pt x="66" y="0"/>
                  </a:lnTo>
                  <a:lnTo>
                    <a:pt x="52" y="2"/>
                  </a:lnTo>
                  <a:lnTo>
                    <a:pt x="40" y="6"/>
                  </a:lnTo>
                  <a:lnTo>
                    <a:pt x="28" y="12"/>
                  </a:lnTo>
                  <a:lnTo>
                    <a:pt x="20" y="20"/>
                  </a:lnTo>
                  <a:lnTo>
                    <a:pt x="12" y="30"/>
                  </a:lnTo>
                  <a:lnTo>
                    <a:pt x="4" y="40"/>
                  </a:lnTo>
                  <a:lnTo>
                    <a:pt x="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4" y="92"/>
                  </a:lnTo>
                  <a:lnTo>
                    <a:pt x="12" y="102"/>
                  </a:lnTo>
                  <a:lnTo>
                    <a:pt x="20" y="112"/>
                  </a:lnTo>
                  <a:lnTo>
                    <a:pt x="28" y="120"/>
                  </a:lnTo>
                  <a:lnTo>
                    <a:pt x="40" y="126"/>
                  </a:lnTo>
                  <a:lnTo>
                    <a:pt x="52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78" y="130"/>
                  </a:lnTo>
                  <a:lnTo>
                    <a:pt x="92" y="126"/>
                  </a:lnTo>
                  <a:lnTo>
                    <a:pt x="102" y="120"/>
                  </a:lnTo>
                  <a:lnTo>
                    <a:pt x="112" y="112"/>
                  </a:lnTo>
                  <a:lnTo>
                    <a:pt x="120" y="102"/>
                  </a:lnTo>
                  <a:lnTo>
                    <a:pt x="126" y="92"/>
                  </a:lnTo>
                  <a:lnTo>
                    <a:pt x="130" y="80"/>
                  </a:lnTo>
                  <a:lnTo>
                    <a:pt x="132" y="66"/>
                  </a:lnTo>
                  <a:lnTo>
                    <a:pt x="132" y="66"/>
                  </a:lnTo>
                  <a:lnTo>
                    <a:pt x="130" y="52"/>
                  </a:lnTo>
                  <a:lnTo>
                    <a:pt x="126" y="40"/>
                  </a:lnTo>
                  <a:lnTo>
                    <a:pt x="120" y="30"/>
                  </a:lnTo>
                  <a:lnTo>
                    <a:pt x="112" y="20"/>
                  </a:lnTo>
                  <a:lnTo>
                    <a:pt x="102" y="12"/>
                  </a:lnTo>
                  <a:lnTo>
                    <a:pt x="92" y="6"/>
                  </a:lnTo>
                  <a:lnTo>
                    <a:pt x="78" y="2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8" name="Freeform 129"/>
            <p:cNvSpPr>
              <a:spLocks noEditPoints="1"/>
            </p:cNvSpPr>
            <p:nvPr/>
          </p:nvSpPr>
          <p:spPr bwMode="auto">
            <a:xfrm>
              <a:off x="13071475" y="10321925"/>
              <a:ext cx="498475" cy="1352550"/>
            </a:xfrm>
            <a:custGeom>
              <a:avLst/>
              <a:gdLst>
                <a:gd name="T0" fmla="*/ 226 w 314"/>
                <a:gd name="T1" fmla="*/ 730 h 852"/>
                <a:gd name="T2" fmla="*/ 182 w 314"/>
                <a:gd name="T3" fmla="*/ 776 h 852"/>
                <a:gd name="T4" fmla="*/ 144 w 314"/>
                <a:gd name="T5" fmla="*/ 782 h 852"/>
                <a:gd name="T6" fmla="*/ 98 w 314"/>
                <a:gd name="T7" fmla="*/ 746 h 852"/>
                <a:gd name="T8" fmla="*/ 70 w 314"/>
                <a:gd name="T9" fmla="*/ 694 h 852"/>
                <a:gd name="T10" fmla="*/ 64 w 314"/>
                <a:gd name="T11" fmla="*/ 768 h 852"/>
                <a:gd name="T12" fmla="*/ 124 w 314"/>
                <a:gd name="T13" fmla="*/ 842 h 852"/>
                <a:gd name="T14" fmla="*/ 158 w 314"/>
                <a:gd name="T15" fmla="*/ 852 h 852"/>
                <a:gd name="T16" fmla="*/ 208 w 314"/>
                <a:gd name="T17" fmla="*/ 830 h 852"/>
                <a:gd name="T18" fmla="*/ 264 w 314"/>
                <a:gd name="T19" fmla="*/ 740 h 852"/>
                <a:gd name="T20" fmla="*/ 10 w 314"/>
                <a:gd name="T21" fmla="*/ 574 h 852"/>
                <a:gd name="T22" fmla="*/ 30 w 314"/>
                <a:gd name="T23" fmla="*/ 676 h 852"/>
                <a:gd name="T24" fmla="*/ 38 w 314"/>
                <a:gd name="T25" fmla="*/ 578 h 852"/>
                <a:gd name="T26" fmla="*/ 304 w 314"/>
                <a:gd name="T27" fmla="*/ 574 h 852"/>
                <a:gd name="T28" fmla="*/ 256 w 314"/>
                <a:gd name="T29" fmla="*/ 664 h 852"/>
                <a:gd name="T30" fmla="*/ 296 w 314"/>
                <a:gd name="T31" fmla="*/ 628 h 852"/>
                <a:gd name="T32" fmla="*/ 6 w 314"/>
                <a:gd name="T33" fmla="*/ 546 h 852"/>
                <a:gd name="T34" fmla="*/ 30 w 314"/>
                <a:gd name="T35" fmla="*/ 522 h 852"/>
                <a:gd name="T36" fmla="*/ 312 w 314"/>
                <a:gd name="T37" fmla="*/ 490 h 852"/>
                <a:gd name="T38" fmla="*/ 280 w 314"/>
                <a:gd name="T39" fmla="*/ 550 h 852"/>
                <a:gd name="T40" fmla="*/ 28 w 314"/>
                <a:gd name="T41" fmla="*/ 372 h 852"/>
                <a:gd name="T42" fmla="*/ 0 w 314"/>
                <a:gd name="T43" fmla="*/ 426 h 852"/>
                <a:gd name="T44" fmla="*/ 28 w 314"/>
                <a:gd name="T45" fmla="*/ 480 h 852"/>
                <a:gd name="T46" fmla="*/ 28 w 314"/>
                <a:gd name="T47" fmla="*/ 372 h 852"/>
                <a:gd name="T48" fmla="*/ 288 w 314"/>
                <a:gd name="T49" fmla="*/ 426 h 852"/>
                <a:gd name="T50" fmla="*/ 314 w 314"/>
                <a:gd name="T51" fmla="*/ 448 h 852"/>
                <a:gd name="T52" fmla="*/ 314 w 314"/>
                <a:gd name="T53" fmla="*/ 404 h 852"/>
                <a:gd name="T54" fmla="*/ 284 w 314"/>
                <a:gd name="T55" fmla="*/ 332 h 852"/>
                <a:gd name="T56" fmla="*/ 308 w 314"/>
                <a:gd name="T57" fmla="*/ 306 h 852"/>
                <a:gd name="T58" fmla="*/ 34 w 314"/>
                <a:gd name="T59" fmla="*/ 302 h 852"/>
                <a:gd name="T60" fmla="*/ 2 w 314"/>
                <a:gd name="T61" fmla="*/ 362 h 852"/>
                <a:gd name="T62" fmla="*/ 284 w 314"/>
                <a:gd name="T63" fmla="*/ 176 h 852"/>
                <a:gd name="T64" fmla="*/ 266 w 314"/>
                <a:gd name="T65" fmla="*/ 230 h 852"/>
                <a:gd name="T66" fmla="*/ 304 w 314"/>
                <a:gd name="T67" fmla="*/ 278 h 852"/>
                <a:gd name="T68" fmla="*/ 30 w 314"/>
                <a:gd name="T69" fmla="*/ 176 h 852"/>
                <a:gd name="T70" fmla="*/ 38 w 314"/>
                <a:gd name="T71" fmla="*/ 276 h 852"/>
                <a:gd name="T72" fmla="*/ 58 w 314"/>
                <a:gd name="T73" fmla="*/ 188 h 852"/>
                <a:gd name="T74" fmla="*/ 148 w 314"/>
                <a:gd name="T75" fmla="*/ 0 h 852"/>
                <a:gd name="T76" fmla="*/ 92 w 314"/>
                <a:gd name="T77" fmla="*/ 38 h 852"/>
                <a:gd name="T78" fmla="*/ 40 w 314"/>
                <a:gd name="T79" fmla="*/ 142 h 852"/>
                <a:gd name="T80" fmla="*/ 78 w 314"/>
                <a:gd name="T81" fmla="*/ 140 h 852"/>
                <a:gd name="T82" fmla="*/ 120 w 314"/>
                <a:gd name="T83" fmla="*/ 82 h 852"/>
                <a:gd name="T84" fmla="*/ 158 w 314"/>
                <a:gd name="T85" fmla="*/ 70 h 852"/>
                <a:gd name="T86" fmla="*/ 204 w 314"/>
                <a:gd name="T87" fmla="*/ 94 h 852"/>
                <a:gd name="T88" fmla="*/ 244 w 314"/>
                <a:gd name="T89" fmla="*/ 160 h 852"/>
                <a:gd name="T90" fmla="*/ 264 w 314"/>
                <a:gd name="T91" fmla="*/ 112 h 852"/>
                <a:gd name="T92" fmla="*/ 208 w 314"/>
                <a:gd name="T93" fmla="*/ 22 h 852"/>
                <a:gd name="T94" fmla="*/ 158 w 314"/>
                <a:gd name="T95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4" h="852">
                  <a:moveTo>
                    <a:pt x="244" y="694"/>
                  </a:moveTo>
                  <a:lnTo>
                    <a:pt x="244" y="694"/>
                  </a:lnTo>
                  <a:lnTo>
                    <a:pt x="236" y="714"/>
                  </a:lnTo>
                  <a:lnTo>
                    <a:pt x="226" y="730"/>
                  </a:lnTo>
                  <a:lnTo>
                    <a:pt x="216" y="746"/>
                  </a:lnTo>
                  <a:lnTo>
                    <a:pt x="204" y="760"/>
                  </a:lnTo>
                  <a:lnTo>
                    <a:pt x="194" y="770"/>
                  </a:lnTo>
                  <a:lnTo>
                    <a:pt x="182" y="776"/>
                  </a:lnTo>
                  <a:lnTo>
                    <a:pt x="170" y="782"/>
                  </a:lnTo>
                  <a:lnTo>
                    <a:pt x="158" y="784"/>
                  </a:lnTo>
                  <a:lnTo>
                    <a:pt x="158" y="784"/>
                  </a:lnTo>
                  <a:lnTo>
                    <a:pt x="144" y="782"/>
                  </a:lnTo>
                  <a:lnTo>
                    <a:pt x="132" y="776"/>
                  </a:lnTo>
                  <a:lnTo>
                    <a:pt x="120" y="770"/>
                  </a:lnTo>
                  <a:lnTo>
                    <a:pt x="110" y="760"/>
                  </a:lnTo>
                  <a:lnTo>
                    <a:pt x="98" y="746"/>
                  </a:lnTo>
                  <a:lnTo>
                    <a:pt x="88" y="730"/>
                  </a:lnTo>
                  <a:lnTo>
                    <a:pt x="78" y="714"/>
                  </a:lnTo>
                  <a:lnTo>
                    <a:pt x="70" y="694"/>
                  </a:lnTo>
                  <a:lnTo>
                    <a:pt x="70" y="694"/>
                  </a:lnTo>
                  <a:lnTo>
                    <a:pt x="40" y="710"/>
                  </a:lnTo>
                  <a:lnTo>
                    <a:pt x="40" y="710"/>
                  </a:lnTo>
                  <a:lnTo>
                    <a:pt x="52" y="740"/>
                  </a:lnTo>
                  <a:lnTo>
                    <a:pt x="64" y="768"/>
                  </a:lnTo>
                  <a:lnTo>
                    <a:pt x="78" y="794"/>
                  </a:lnTo>
                  <a:lnTo>
                    <a:pt x="92" y="814"/>
                  </a:lnTo>
                  <a:lnTo>
                    <a:pt x="106" y="830"/>
                  </a:lnTo>
                  <a:lnTo>
                    <a:pt x="124" y="842"/>
                  </a:lnTo>
                  <a:lnTo>
                    <a:pt x="140" y="850"/>
                  </a:lnTo>
                  <a:lnTo>
                    <a:pt x="148" y="852"/>
                  </a:lnTo>
                  <a:lnTo>
                    <a:pt x="158" y="852"/>
                  </a:lnTo>
                  <a:lnTo>
                    <a:pt x="158" y="852"/>
                  </a:lnTo>
                  <a:lnTo>
                    <a:pt x="166" y="852"/>
                  </a:lnTo>
                  <a:lnTo>
                    <a:pt x="174" y="850"/>
                  </a:lnTo>
                  <a:lnTo>
                    <a:pt x="192" y="842"/>
                  </a:lnTo>
                  <a:lnTo>
                    <a:pt x="208" y="830"/>
                  </a:lnTo>
                  <a:lnTo>
                    <a:pt x="222" y="814"/>
                  </a:lnTo>
                  <a:lnTo>
                    <a:pt x="236" y="794"/>
                  </a:lnTo>
                  <a:lnTo>
                    <a:pt x="250" y="768"/>
                  </a:lnTo>
                  <a:lnTo>
                    <a:pt x="264" y="740"/>
                  </a:lnTo>
                  <a:lnTo>
                    <a:pt x="274" y="710"/>
                  </a:lnTo>
                  <a:lnTo>
                    <a:pt x="274" y="710"/>
                  </a:lnTo>
                  <a:lnTo>
                    <a:pt x="244" y="694"/>
                  </a:lnTo>
                  <a:close/>
                  <a:moveTo>
                    <a:pt x="10" y="574"/>
                  </a:moveTo>
                  <a:lnTo>
                    <a:pt x="10" y="574"/>
                  </a:lnTo>
                  <a:lnTo>
                    <a:pt x="18" y="628"/>
                  </a:lnTo>
                  <a:lnTo>
                    <a:pt x="30" y="676"/>
                  </a:lnTo>
                  <a:lnTo>
                    <a:pt x="30" y="676"/>
                  </a:lnTo>
                  <a:lnTo>
                    <a:pt x="58" y="664"/>
                  </a:lnTo>
                  <a:lnTo>
                    <a:pt x="58" y="664"/>
                  </a:lnTo>
                  <a:lnTo>
                    <a:pt x="48" y="622"/>
                  </a:lnTo>
                  <a:lnTo>
                    <a:pt x="38" y="578"/>
                  </a:lnTo>
                  <a:lnTo>
                    <a:pt x="38" y="578"/>
                  </a:lnTo>
                  <a:lnTo>
                    <a:pt x="10" y="574"/>
                  </a:lnTo>
                  <a:close/>
                  <a:moveTo>
                    <a:pt x="304" y="574"/>
                  </a:moveTo>
                  <a:lnTo>
                    <a:pt x="304" y="574"/>
                  </a:lnTo>
                  <a:lnTo>
                    <a:pt x="276" y="578"/>
                  </a:lnTo>
                  <a:lnTo>
                    <a:pt x="276" y="578"/>
                  </a:lnTo>
                  <a:lnTo>
                    <a:pt x="266" y="622"/>
                  </a:lnTo>
                  <a:lnTo>
                    <a:pt x="256" y="664"/>
                  </a:lnTo>
                  <a:lnTo>
                    <a:pt x="256" y="664"/>
                  </a:lnTo>
                  <a:lnTo>
                    <a:pt x="284" y="676"/>
                  </a:lnTo>
                  <a:lnTo>
                    <a:pt x="284" y="676"/>
                  </a:lnTo>
                  <a:lnTo>
                    <a:pt x="296" y="628"/>
                  </a:lnTo>
                  <a:lnTo>
                    <a:pt x="304" y="574"/>
                  </a:lnTo>
                  <a:close/>
                  <a:moveTo>
                    <a:pt x="2" y="490"/>
                  </a:moveTo>
                  <a:lnTo>
                    <a:pt x="2" y="490"/>
                  </a:lnTo>
                  <a:lnTo>
                    <a:pt x="6" y="546"/>
                  </a:lnTo>
                  <a:lnTo>
                    <a:pt x="6" y="546"/>
                  </a:lnTo>
                  <a:lnTo>
                    <a:pt x="34" y="550"/>
                  </a:lnTo>
                  <a:lnTo>
                    <a:pt x="34" y="550"/>
                  </a:lnTo>
                  <a:lnTo>
                    <a:pt x="30" y="522"/>
                  </a:lnTo>
                  <a:lnTo>
                    <a:pt x="30" y="522"/>
                  </a:lnTo>
                  <a:lnTo>
                    <a:pt x="2" y="490"/>
                  </a:lnTo>
                  <a:close/>
                  <a:moveTo>
                    <a:pt x="312" y="490"/>
                  </a:moveTo>
                  <a:lnTo>
                    <a:pt x="312" y="490"/>
                  </a:lnTo>
                  <a:lnTo>
                    <a:pt x="284" y="522"/>
                  </a:lnTo>
                  <a:lnTo>
                    <a:pt x="284" y="522"/>
                  </a:lnTo>
                  <a:lnTo>
                    <a:pt x="280" y="550"/>
                  </a:lnTo>
                  <a:lnTo>
                    <a:pt x="280" y="550"/>
                  </a:lnTo>
                  <a:lnTo>
                    <a:pt x="308" y="546"/>
                  </a:lnTo>
                  <a:lnTo>
                    <a:pt x="308" y="546"/>
                  </a:lnTo>
                  <a:lnTo>
                    <a:pt x="312" y="490"/>
                  </a:lnTo>
                  <a:close/>
                  <a:moveTo>
                    <a:pt x="28" y="372"/>
                  </a:moveTo>
                  <a:lnTo>
                    <a:pt x="28" y="372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426"/>
                  </a:lnTo>
                  <a:lnTo>
                    <a:pt x="0" y="426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28" y="480"/>
                  </a:lnTo>
                  <a:lnTo>
                    <a:pt x="28" y="480"/>
                  </a:lnTo>
                  <a:lnTo>
                    <a:pt x="26" y="426"/>
                  </a:lnTo>
                  <a:lnTo>
                    <a:pt x="26" y="426"/>
                  </a:lnTo>
                  <a:lnTo>
                    <a:pt x="28" y="372"/>
                  </a:lnTo>
                  <a:close/>
                  <a:moveTo>
                    <a:pt x="288" y="372"/>
                  </a:moveTo>
                  <a:lnTo>
                    <a:pt x="288" y="372"/>
                  </a:lnTo>
                  <a:lnTo>
                    <a:pt x="288" y="426"/>
                  </a:lnTo>
                  <a:lnTo>
                    <a:pt x="288" y="426"/>
                  </a:lnTo>
                  <a:lnTo>
                    <a:pt x="288" y="480"/>
                  </a:lnTo>
                  <a:lnTo>
                    <a:pt x="288" y="480"/>
                  </a:lnTo>
                  <a:lnTo>
                    <a:pt x="314" y="448"/>
                  </a:lnTo>
                  <a:lnTo>
                    <a:pt x="314" y="448"/>
                  </a:lnTo>
                  <a:lnTo>
                    <a:pt x="314" y="426"/>
                  </a:lnTo>
                  <a:lnTo>
                    <a:pt x="314" y="426"/>
                  </a:lnTo>
                  <a:lnTo>
                    <a:pt x="314" y="404"/>
                  </a:lnTo>
                  <a:lnTo>
                    <a:pt x="314" y="404"/>
                  </a:lnTo>
                  <a:lnTo>
                    <a:pt x="288" y="372"/>
                  </a:lnTo>
                  <a:close/>
                  <a:moveTo>
                    <a:pt x="280" y="302"/>
                  </a:moveTo>
                  <a:lnTo>
                    <a:pt x="280" y="302"/>
                  </a:lnTo>
                  <a:lnTo>
                    <a:pt x="284" y="332"/>
                  </a:lnTo>
                  <a:lnTo>
                    <a:pt x="284" y="332"/>
                  </a:lnTo>
                  <a:lnTo>
                    <a:pt x="312" y="362"/>
                  </a:lnTo>
                  <a:lnTo>
                    <a:pt x="312" y="362"/>
                  </a:lnTo>
                  <a:lnTo>
                    <a:pt x="308" y="306"/>
                  </a:lnTo>
                  <a:lnTo>
                    <a:pt x="308" y="306"/>
                  </a:lnTo>
                  <a:lnTo>
                    <a:pt x="280" y="302"/>
                  </a:lnTo>
                  <a:close/>
                  <a:moveTo>
                    <a:pt x="34" y="302"/>
                  </a:moveTo>
                  <a:lnTo>
                    <a:pt x="34" y="302"/>
                  </a:lnTo>
                  <a:lnTo>
                    <a:pt x="6" y="306"/>
                  </a:lnTo>
                  <a:lnTo>
                    <a:pt x="6" y="306"/>
                  </a:lnTo>
                  <a:lnTo>
                    <a:pt x="2" y="362"/>
                  </a:lnTo>
                  <a:lnTo>
                    <a:pt x="2" y="362"/>
                  </a:lnTo>
                  <a:lnTo>
                    <a:pt x="30" y="332"/>
                  </a:lnTo>
                  <a:lnTo>
                    <a:pt x="30" y="332"/>
                  </a:lnTo>
                  <a:lnTo>
                    <a:pt x="34" y="302"/>
                  </a:lnTo>
                  <a:close/>
                  <a:moveTo>
                    <a:pt x="284" y="176"/>
                  </a:moveTo>
                  <a:lnTo>
                    <a:pt x="284" y="176"/>
                  </a:lnTo>
                  <a:lnTo>
                    <a:pt x="256" y="188"/>
                  </a:lnTo>
                  <a:lnTo>
                    <a:pt x="256" y="188"/>
                  </a:lnTo>
                  <a:lnTo>
                    <a:pt x="266" y="230"/>
                  </a:lnTo>
                  <a:lnTo>
                    <a:pt x="276" y="276"/>
                  </a:lnTo>
                  <a:lnTo>
                    <a:pt x="276" y="276"/>
                  </a:lnTo>
                  <a:lnTo>
                    <a:pt x="304" y="278"/>
                  </a:lnTo>
                  <a:lnTo>
                    <a:pt x="304" y="278"/>
                  </a:lnTo>
                  <a:lnTo>
                    <a:pt x="296" y="226"/>
                  </a:lnTo>
                  <a:lnTo>
                    <a:pt x="284" y="176"/>
                  </a:lnTo>
                  <a:close/>
                  <a:moveTo>
                    <a:pt x="30" y="176"/>
                  </a:moveTo>
                  <a:lnTo>
                    <a:pt x="30" y="176"/>
                  </a:lnTo>
                  <a:lnTo>
                    <a:pt x="18" y="226"/>
                  </a:lnTo>
                  <a:lnTo>
                    <a:pt x="10" y="278"/>
                  </a:lnTo>
                  <a:lnTo>
                    <a:pt x="10" y="278"/>
                  </a:lnTo>
                  <a:lnTo>
                    <a:pt x="38" y="276"/>
                  </a:lnTo>
                  <a:lnTo>
                    <a:pt x="38" y="276"/>
                  </a:lnTo>
                  <a:lnTo>
                    <a:pt x="48" y="23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30" y="176"/>
                  </a:lnTo>
                  <a:close/>
                  <a:moveTo>
                    <a:pt x="158" y="0"/>
                  </a:moveTo>
                  <a:lnTo>
                    <a:pt x="158" y="0"/>
                  </a:lnTo>
                  <a:lnTo>
                    <a:pt x="148" y="0"/>
                  </a:lnTo>
                  <a:lnTo>
                    <a:pt x="140" y="2"/>
                  </a:lnTo>
                  <a:lnTo>
                    <a:pt x="124" y="10"/>
                  </a:lnTo>
                  <a:lnTo>
                    <a:pt x="106" y="22"/>
                  </a:lnTo>
                  <a:lnTo>
                    <a:pt x="92" y="38"/>
                  </a:lnTo>
                  <a:lnTo>
                    <a:pt x="78" y="60"/>
                  </a:lnTo>
                  <a:lnTo>
                    <a:pt x="64" y="84"/>
                  </a:lnTo>
                  <a:lnTo>
                    <a:pt x="52" y="112"/>
                  </a:lnTo>
                  <a:lnTo>
                    <a:pt x="40" y="142"/>
                  </a:lnTo>
                  <a:lnTo>
                    <a:pt x="40" y="142"/>
                  </a:lnTo>
                  <a:lnTo>
                    <a:pt x="70" y="160"/>
                  </a:lnTo>
                  <a:lnTo>
                    <a:pt x="70" y="160"/>
                  </a:lnTo>
                  <a:lnTo>
                    <a:pt x="78" y="140"/>
                  </a:lnTo>
                  <a:lnTo>
                    <a:pt x="88" y="122"/>
                  </a:lnTo>
                  <a:lnTo>
                    <a:pt x="98" y="106"/>
                  </a:lnTo>
                  <a:lnTo>
                    <a:pt x="110" y="94"/>
                  </a:lnTo>
                  <a:lnTo>
                    <a:pt x="120" y="82"/>
                  </a:lnTo>
                  <a:lnTo>
                    <a:pt x="132" y="76"/>
                  </a:lnTo>
                  <a:lnTo>
                    <a:pt x="144" y="70"/>
                  </a:lnTo>
                  <a:lnTo>
                    <a:pt x="158" y="70"/>
                  </a:lnTo>
                  <a:lnTo>
                    <a:pt x="158" y="70"/>
                  </a:lnTo>
                  <a:lnTo>
                    <a:pt x="170" y="70"/>
                  </a:lnTo>
                  <a:lnTo>
                    <a:pt x="182" y="76"/>
                  </a:lnTo>
                  <a:lnTo>
                    <a:pt x="194" y="82"/>
                  </a:lnTo>
                  <a:lnTo>
                    <a:pt x="204" y="94"/>
                  </a:lnTo>
                  <a:lnTo>
                    <a:pt x="216" y="106"/>
                  </a:lnTo>
                  <a:lnTo>
                    <a:pt x="226" y="122"/>
                  </a:lnTo>
                  <a:lnTo>
                    <a:pt x="236" y="140"/>
                  </a:lnTo>
                  <a:lnTo>
                    <a:pt x="244" y="160"/>
                  </a:lnTo>
                  <a:lnTo>
                    <a:pt x="244" y="160"/>
                  </a:lnTo>
                  <a:lnTo>
                    <a:pt x="274" y="142"/>
                  </a:lnTo>
                  <a:lnTo>
                    <a:pt x="274" y="142"/>
                  </a:lnTo>
                  <a:lnTo>
                    <a:pt x="264" y="112"/>
                  </a:lnTo>
                  <a:lnTo>
                    <a:pt x="250" y="84"/>
                  </a:lnTo>
                  <a:lnTo>
                    <a:pt x="236" y="60"/>
                  </a:lnTo>
                  <a:lnTo>
                    <a:pt x="222" y="38"/>
                  </a:lnTo>
                  <a:lnTo>
                    <a:pt x="208" y="22"/>
                  </a:lnTo>
                  <a:lnTo>
                    <a:pt x="192" y="10"/>
                  </a:lnTo>
                  <a:lnTo>
                    <a:pt x="174" y="2"/>
                  </a:lnTo>
                  <a:lnTo>
                    <a:pt x="166" y="0"/>
                  </a:lnTo>
                  <a:lnTo>
                    <a:pt x="1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9" name="Freeform 130"/>
            <p:cNvSpPr>
              <a:spLocks/>
            </p:cNvSpPr>
            <p:nvPr/>
          </p:nvSpPr>
          <p:spPr bwMode="auto">
            <a:xfrm>
              <a:off x="13134975" y="11423650"/>
              <a:ext cx="371475" cy="250825"/>
            </a:xfrm>
            <a:custGeom>
              <a:avLst/>
              <a:gdLst>
                <a:gd name="T0" fmla="*/ 204 w 234"/>
                <a:gd name="T1" fmla="*/ 0 h 158"/>
                <a:gd name="T2" fmla="*/ 204 w 234"/>
                <a:gd name="T3" fmla="*/ 0 h 158"/>
                <a:gd name="T4" fmla="*/ 196 w 234"/>
                <a:gd name="T5" fmla="*/ 20 h 158"/>
                <a:gd name="T6" fmla="*/ 186 w 234"/>
                <a:gd name="T7" fmla="*/ 36 h 158"/>
                <a:gd name="T8" fmla="*/ 176 w 234"/>
                <a:gd name="T9" fmla="*/ 52 h 158"/>
                <a:gd name="T10" fmla="*/ 164 w 234"/>
                <a:gd name="T11" fmla="*/ 66 h 158"/>
                <a:gd name="T12" fmla="*/ 154 w 234"/>
                <a:gd name="T13" fmla="*/ 76 h 158"/>
                <a:gd name="T14" fmla="*/ 142 w 234"/>
                <a:gd name="T15" fmla="*/ 82 h 158"/>
                <a:gd name="T16" fmla="*/ 130 w 234"/>
                <a:gd name="T17" fmla="*/ 88 h 158"/>
                <a:gd name="T18" fmla="*/ 118 w 234"/>
                <a:gd name="T19" fmla="*/ 90 h 158"/>
                <a:gd name="T20" fmla="*/ 118 w 234"/>
                <a:gd name="T21" fmla="*/ 90 h 158"/>
                <a:gd name="T22" fmla="*/ 104 w 234"/>
                <a:gd name="T23" fmla="*/ 88 h 158"/>
                <a:gd name="T24" fmla="*/ 92 w 234"/>
                <a:gd name="T25" fmla="*/ 82 h 158"/>
                <a:gd name="T26" fmla="*/ 80 w 234"/>
                <a:gd name="T27" fmla="*/ 76 h 158"/>
                <a:gd name="T28" fmla="*/ 70 w 234"/>
                <a:gd name="T29" fmla="*/ 66 h 158"/>
                <a:gd name="T30" fmla="*/ 58 w 234"/>
                <a:gd name="T31" fmla="*/ 52 h 158"/>
                <a:gd name="T32" fmla="*/ 48 w 234"/>
                <a:gd name="T33" fmla="*/ 36 h 158"/>
                <a:gd name="T34" fmla="*/ 38 w 234"/>
                <a:gd name="T35" fmla="*/ 20 h 158"/>
                <a:gd name="T36" fmla="*/ 30 w 234"/>
                <a:gd name="T37" fmla="*/ 0 h 158"/>
                <a:gd name="T38" fmla="*/ 30 w 234"/>
                <a:gd name="T39" fmla="*/ 0 h 158"/>
                <a:gd name="T40" fmla="*/ 0 w 234"/>
                <a:gd name="T41" fmla="*/ 16 h 158"/>
                <a:gd name="T42" fmla="*/ 0 w 234"/>
                <a:gd name="T43" fmla="*/ 16 h 158"/>
                <a:gd name="T44" fmla="*/ 12 w 234"/>
                <a:gd name="T45" fmla="*/ 46 h 158"/>
                <a:gd name="T46" fmla="*/ 24 w 234"/>
                <a:gd name="T47" fmla="*/ 74 h 158"/>
                <a:gd name="T48" fmla="*/ 38 w 234"/>
                <a:gd name="T49" fmla="*/ 100 h 158"/>
                <a:gd name="T50" fmla="*/ 52 w 234"/>
                <a:gd name="T51" fmla="*/ 120 h 158"/>
                <a:gd name="T52" fmla="*/ 66 w 234"/>
                <a:gd name="T53" fmla="*/ 136 h 158"/>
                <a:gd name="T54" fmla="*/ 84 w 234"/>
                <a:gd name="T55" fmla="*/ 148 h 158"/>
                <a:gd name="T56" fmla="*/ 100 w 234"/>
                <a:gd name="T57" fmla="*/ 156 h 158"/>
                <a:gd name="T58" fmla="*/ 108 w 234"/>
                <a:gd name="T59" fmla="*/ 158 h 158"/>
                <a:gd name="T60" fmla="*/ 118 w 234"/>
                <a:gd name="T61" fmla="*/ 158 h 158"/>
                <a:gd name="T62" fmla="*/ 118 w 234"/>
                <a:gd name="T63" fmla="*/ 158 h 158"/>
                <a:gd name="T64" fmla="*/ 126 w 234"/>
                <a:gd name="T65" fmla="*/ 158 h 158"/>
                <a:gd name="T66" fmla="*/ 134 w 234"/>
                <a:gd name="T67" fmla="*/ 156 h 158"/>
                <a:gd name="T68" fmla="*/ 152 w 234"/>
                <a:gd name="T69" fmla="*/ 148 h 158"/>
                <a:gd name="T70" fmla="*/ 168 w 234"/>
                <a:gd name="T71" fmla="*/ 136 h 158"/>
                <a:gd name="T72" fmla="*/ 182 w 234"/>
                <a:gd name="T73" fmla="*/ 120 h 158"/>
                <a:gd name="T74" fmla="*/ 196 w 234"/>
                <a:gd name="T75" fmla="*/ 100 h 158"/>
                <a:gd name="T76" fmla="*/ 210 w 234"/>
                <a:gd name="T77" fmla="*/ 74 h 158"/>
                <a:gd name="T78" fmla="*/ 224 w 234"/>
                <a:gd name="T79" fmla="*/ 46 h 158"/>
                <a:gd name="T80" fmla="*/ 234 w 234"/>
                <a:gd name="T81" fmla="*/ 16 h 158"/>
                <a:gd name="T82" fmla="*/ 234 w 234"/>
                <a:gd name="T83" fmla="*/ 16 h 158"/>
                <a:gd name="T84" fmla="*/ 204 w 234"/>
                <a:gd name="T8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4" h="158">
                  <a:moveTo>
                    <a:pt x="204" y="0"/>
                  </a:moveTo>
                  <a:lnTo>
                    <a:pt x="204" y="0"/>
                  </a:lnTo>
                  <a:lnTo>
                    <a:pt x="196" y="20"/>
                  </a:lnTo>
                  <a:lnTo>
                    <a:pt x="186" y="36"/>
                  </a:lnTo>
                  <a:lnTo>
                    <a:pt x="176" y="52"/>
                  </a:lnTo>
                  <a:lnTo>
                    <a:pt x="164" y="66"/>
                  </a:lnTo>
                  <a:lnTo>
                    <a:pt x="154" y="76"/>
                  </a:lnTo>
                  <a:lnTo>
                    <a:pt x="142" y="82"/>
                  </a:lnTo>
                  <a:lnTo>
                    <a:pt x="130" y="88"/>
                  </a:lnTo>
                  <a:lnTo>
                    <a:pt x="118" y="90"/>
                  </a:lnTo>
                  <a:lnTo>
                    <a:pt x="118" y="90"/>
                  </a:lnTo>
                  <a:lnTo>
                    <a:pt x="104" y="88"/>
                  </a:lnTo>
                  <a:lnTo>
                    <a:pt x="92" y="82"/>
                  </a:lnTo>
                  <a:lnTo>
                    <a:pt x="80" y="76"/>
                  </a:lnTo>
                  <a:lnTo>
                    <a:pt x="70" y="66"/>
                  </a:lnTo>
                  <a:lnTo>
                    <a:pt x="58" y="52"/>
                  </a:lnTo>
                  <a:lnTo>
                    <a:pt x="48" y="36"/>
                  </a:lnTo>
                  <a:lnTo>
                    <a:pt x="38" y="2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2" y="46"/>
                  </a:lnTo>
                  <a:lnTo>
                    <a:pt x="24" y="74"/>
                  </a:lnTo>
                  <a:lnTo>
                    <a:pt x="38" y="100"/>
                  </a:lnTo>
                  <a:lnTo>
                    <a:pt x="52" y="120"/>
                  </a:lnTo>
                  <a:lnTo>
                    <a:pt x="66" y="136"/>
                  </a:lnTo>
                  <a:lnTo>
                    <a:pt x="84" y="148"/>
                  </a:lnTo>
                  <a:lnTo>
                    <a:pt x="100" y="156"/>
                  </a:lnTo>
                  <a:lnTo>
                    <a:pt x="108" y="158"/>
                  </a:lnTo>
                  <a:lnTo>
                    <a:pt x="118" y="158"/>
                  </a:lnTo>
                  <a:lnTo>
                    <a:pt x="118" y="158"/>
                  </a:lnTo>
                  <a:lnTo>
                    <a:pt x="126" y="158"/>
                  </a:lnTo>
                  <a:lnTo>
                    <a:pt x="134" y="156"/>
                  </a:lnTo>
                  <a:lnTo>
                    <a:pt x="152" y="148"/>
                  </a:lnTo>
                  <a:lnTo>
                    <a:pt x="168" y="136"/>
                  </a:lnTo>
                  <a:lnTo>
                    <a:pt x="182" y="120"/>
                  </a:lnTo>
                  <a:lnTo>
                    <a:pt x="196" y="100"/>
                  </a:lnTo>
                  <a:lnTo>
                    <a:pt x="210" y="74"/>
                  </a:lnTo>
                  <a:lnTo>
                    <a:pt x="224" y="46"/>
                  </a:lnTo>
                  <a:lnTo>
                    <a:pt x="234" y="16"/>
                  </a:lnTo>
                  <a:lnTo>
                    <a:pt x="234" y="16"/>
                  </a:lnTo>
                  <a:lnTo>
                    <a:pt x="20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0" name="Freeform 131"/>
            <p:cNvSpPr>
              <a:spLocks/>
            </p:cNvSpPr>
            <p:nvPr/>
          </p:nvSpPr>
          <p:spPr bwMode="auto">
            <a:xfrm>
              <a:off x="13087350" y="11233150"/>
              <a:ext cx="76200" cy="161925"/>
            </a:xfrm>
            <a:custGeom>
              <a:avLst/>
              <a:gdLst>
                <a:gd name="T0" fmla="*/ 0 w 48"/>
                <a:gd name="T1" fmla="*/ 0 h 102"/>
                <a:gd name="T2" fmla="*/ 0 w 48"/>
                <a:gd name="T3" fmla="*/ 0 h 102"/>
                <a:gd name="T4" fmla="*/ 8 w 48"/>
                <a:gd name="T5" fmla="*/ 54 h 102"/>
                <a:gd name="T6" fmla="*/ 20 w 48"/>
                <a:gd name="T7" fmla="*/ 102 h 102"/>
                <a:gd name="T8" fmla="*/ 20 w 48"/>
                <a:gd name="T9" fmla="*/ 102 h 102"/>
                <a:gd name="T10" fmla="*/ 48 w 48"/>
                <a:gd name="T11" fmla="*/ 90 h 102"/>
                <a:gd name="T12" fmla="*/ 48 w 48"/>
                <a:gd name="T13" fmla="*/ 90 h 102"/>
                <a:gd name="T14" fmla="*/ 38 w 48"/>
                <a:gd name="T15" fmla="*/ 48 h 102"/>
                <a:gd name="T16" fmla="*/ 28 w 48"/>
                <a:gd name="T17" fmla="*/ 4 h 102"/>
                <a:gd name="T18" fmla="*/ 28 w 48"/>
                <a:gd name="T19" fmla="*/ 4 h 102"/>
                <a:gd name="T20" fmla="*/ 0 w 48"/>
                <a:gd name="T2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102">
                  <a:moveTo>
                    <a:pt x="0" y="0"/>
                  </a:moveTo>
                  <a:lnTo>
                    <a:pt x="0" y="0"/>
                  </a:lnTo>
                  <a:lnTo>
                    <a:pt x="8" y="54"/>
                  </a:lnTo>
                  <a:lnTo>
                    <a:pt x="20" y="102"/>
                  </a:lnTo>
                  <a:lnTo>
                    <a:pt x="20" y="102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38" y="48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1" name="Freeform 132"/>
            <p:cNvSpPr>
              <a:spLocks/>
            </p:cNvSpPr>
            <p:nvPr/>
          </p:nvSpPr>
          <p:spPr bwMode="auto">
            <a:xfrm>
              <a:off x="13477875" y="11233150"/>
              <a:ext cx="76200" cy="161925"/>
            </a:xfrm>
            <a:custGeom>
              <a:avLst/>
              <a:gdLst>
                <a:gd name="T0" fmla="*/ 48 w 48"/>
                <a:gd name="T1" fmla="*/ 0 h 102"/>
                <a:gd name="T2" fmla="*/ 48 w 48"/>
                <a:gd name="T3" fmla="*/ 0 h 102"/>
                <a:gd name="T4" fmla="*/ 20 w 48"/>
                <a:gd name="T5" fmla="*/ 4 h 102"/>
                <a:gd name="T6" fmla="*/ 20 w 48"/>
                <a:gd name="T7" fmla="*/ 4 h 102"/>
                <a:gd name="T8" fmla="*/ 10 w 48"/>
                <a:gd name="T9" fmla="*/ 48 h 102"/>
                <a:gd name="T10" fmla="*/ 0 w 48"/>
                <a:gd name="T11" fmla="*/ 90 h 102"/>
                <a:gd name="T12" fmla="*/ 0 w 48"/>
                <a:gd name="T13" fmla="*/ 90 h 102"/>
                <a:gd name="T14" fmla="*/ 28 w 48"/>
                <a:gd name="T15" fmla="*/ 102 h 102"/>
                <a:gd name="T16" fmla="*/ 28 w 48"/>
                <a:gd name="T17" fmla="*/ 102 h 102"/>
                <a:gd name="T18" fmla="*/ 40 w 48"/>
                <a:gd name="T19" fmla="*/ 54 h 102"/>
                <a:gd name="T20" fmla="*/ 48 w 48"/>
                <a:gd name="T2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102">
                  <a:moveTo>
                    <a:pt x="48" y="0"/>
                  </a:moveTo>
                  <a:lnTo>
                    <a:pt x="48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0" y="48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28" y="102"/>
                  </a:lnTo>
                  <a:lnTo>
                    <a:pt x="28" y="102"/>
                  </a:lnTo>
                  <a:lnTo>
                    <a:pt x="40" y="54"/>
                  </a:lnTo>
                  <a:lnTo>
                    <a:pt x="4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2" name="Freeform 133"/>
            <p:cNvSpPr>
              <a:spLocks/>
            </p:cNvSpPr>
            <p:nvPr/>
          </p:nvSpPr>
          <p:spPr bwMode="auto">
            <a:xfrm>
              <a:off x="13074650" y="11099800"/>
              <a:ext cx="50800" cy="95250"/>
            </a:xfrm>
            <a:custGeom>
              <a:avLst/>
              <a:gdLst>
                <a:gd name="T0" fmla="*/ 0 w 32"/>
                <a:gd name="T1" fmla="*/ 0 h 60"/>
                <a:gd name="T2" fmla="*/ 0 w 32"/>
                <a:gd name="T3" fmla="*/ 0 h 60"/>
                <a:gd name="T4" fmla="*/ 4 w 32"/>
                <a:gd name="T5" fmla="*/ 56 h 60"/>
                <a:gd name="T6" fmla="*/ 4 w 32"/>
                <a:gd name="T7" fmla="*/ 56 h 60"/>
                <a:gd name="T8" fmla="*/ 32 w 32"/>
                <a:gd name="T9" fmla="*/ 60 h 60"/>
                <a:gd name="T10" fmla="*/ 32 w 32"/>
                <a:gd name="T11" fmla="*/ 60 h 60"/>
                <a:gd name="T12" fmla="*/ 28 w 32"/>
                <a:gd name="T13" fmla="*/ 32 h 60"/>
                <a:gd name="T14" fmla="*/ 28 w 32"/>
                <a:gd name="T15" fmla="*/ 32 h 60"/>
                <a:gd name="T16" fmla="*/ 0 w 3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60">
                  <a:moveTo>
                    <a:pt x="0" y="0"/>
                  </a:moveTo>
                  <a:lnTo>
                    <a:pt x="0" y="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3" name="Freeform 134"/>
            <p:cNvSpPr>
              <a:spLocks/>
            </p:cNvSpPr>
            <p:nvPr/>
          </p:nvSpPr>
          <p:spPr bwMode="auto">
            <a:xfrm>
              <a:off x="13515975" y="11099800"/>
              <a:ext cx="50800" cy="95250"/>
            </a:xfrm>
            <a:custGeom>
              <a:avLst/>
              <a:gdLst>
                <a:gd name="T0" fmla="*/ 32 w 32"/>
                <a:gd name="T1" fmla="*/ 0 h 60"/>
                <a:gd name="T2" fmla="*/ 32 w 32"/>
                <a:gd name="T3" fmla="*/ 0 h 60"/>
                <a:gd name="T4" fmla="*/ 4 w 32"/>
                <a:gd name="T5" fmla="*/ 32 h 60"/>
                <a:gd name="T6" fmla="*/ 4 w 32"/>
                <a:gd name="T7" fmla="*/ 32 h 60"/>
                <a:gd name="T8" fmla="*/ 0 w 32"/>
                <a:gd name="T9" fmla="*/ 60 h 60"/>
                <a:gd name="T10" fmla="*/ 0 w 32"/>
                <a:gd name="T11" fmla="*/ 60 h 60"/>
                <a:gd name="T12" fmla="*/ 28 w 32"/>
                <a:gd name="T13" fmla="*/ 56 h 60"/>
                <a:gd name="T14" fmla="*/ 28 w 32"/>
                <a:gd name="T15" fmla="*/ 56 h 60"/>
                <a:gd name="T16" fmla="*/ 32 w 3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60">
                  <a:moveTo>
                    <a:pt x="32" y="0"/>
                  </a:moveTo>
                  <a:lnTo>
                    <a:pt x="32" y="0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3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4" name="Freeform 135"/>
            <p:cNvSpPr>
              <a:spLocks/>
            </p:cNvSpPr>
            <p:nvPr/>
          </p:nvSpPr>
          <p:spPr bwMode="auto">
            <a:xfrm>
              <a:off x="13071475" y="10912475"/>
              <a:ext cx="44450" cy="171450"/>
            </a:xfrm>
            <a:custGeom>
              <a:avLst/>
              <a:gdLst>
                <a:gd name="T0" fmla="*/ 28 w 28"/>
                <a:gd name="T1" fmla="*/ 0 h 108"/>
                <a:gd name="T2" fmla="*/ 28 w 28"/>
                <a:gd name="T3" fmla="*/ 0 h 108"/>
                <a:gd name="T4" fmla="*/ 0 w 28"/>
                <a:gd name="T5" fmla="*/ 32 h 108"/>
                <a:gd name="T6" fmla="*/ 0 w 28"/>
                <a:gd name="T7" fmla="*/ 32 h 108"/>
                <a:gd name="T8" fmla="*/ 0 w 28"/>
                <a:gd name="T9" fmla="*/ 54 h 108"/>
                <a:gd name="T10" fmla="*/ 0 w 28"/>
                <a:gd name="T11" fmla="*/ 54 h 108"/>
                <a:gd name="T12" fmla="*/ 0 w 28"/>
                <a:gd name="T13" fmla="*/ 76 h 108"/>
                <a:gd name="T14" fmla="*/ 0 w 28"/>
                <a:gd name="T15" fmla="*/ 76 h 108"/>
                <a:gd name="T16" fmla="*/ 28 w 28"/>
                <a:gd name="T17" fmla="*/ 108 h 108"/>
                <a:gd name="T18" fmla="*/ 28 w 28"/>
                <a:gd name="T19" fmla="*/ 108 h 108"/>
                <a:gd name="T20" fmla="*/ 26 w 28"/>
                <a:gd name="T21" fmla="*/ 54 h 108"/>
                <a:gd name="T22" fmla="*/ 26 w 28"/>
                <a:gd name="T23" fmla="*/ 54 h 108"/>
                <a:gd name="T24" fmla="*/ 28 w 28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108">
                  <a:moveTo>
                    <a:pt x="28" y="0"/>
                  </a:moveTo>
                  <a:lnTo>
                    <a:pt x="28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8" y="108"/>
                  </a:lnTo>
                  <a:lnTo>
                    <a:pt x="28" y="108"/>
                  </a:lnTo>
                  <a:lnTo>
                    <a:pt x="26" y="54"/>
                  </a:lnTo>
                  <a:lnTo>
                    <a:pt x="26" y="54"/>
                  </a:lnTo>
                  <a:lnTo>
                    <a:pt x="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5" name="Freeform 136"/>
            <p:cNvSpPr>
              <a:spLocks/>
            </p:cNvSpPr>
            <p:nvPr/>
          </p:nvSpPr>
          <p:spPr bwMode="auto">
            <a:xfrm>
              <a:off x="13528675" y="10912475"/>
              <a:ext cx="41275" cy="171450"/>
            </a:xfrm>
            <a:custGeom>
              <a:avLst/>
              <a:gdLst>
                <a:gd name="T0" fmla="*/ 0 w 26"/>
                <a:gd name="T1" fmla="*/ 0 h 108"/>
                <a:gd name="T2" fmla="*/ 0 w 26"/>
                <a:gd name="T3" fmla="*/ 0 h 108"/>
                <a:gd name="T4" fmla="*/ 0 w 26"/>
                <a:gd name="T5" fmla="*/ 54 h 108"/>
                <a:gd name="T6" fmla="*/ 0 w 26"/>
                <a:gd name="T7" fmla="*/ 54 h 108"/>
                <a:gd name="T8" fmla="*/ 0 w 26"/>
                <a:gd name="T9" fmla="*/ 108 h 108"/>
                <a:gd name="T10" fmla="*/ 0 w 26"/>
                <a:gd name="T11" fmla="*/ 108 h 108"/>
                <a:gd name="T12" fmla="*/ 26 w 26"/>
                <a:gd name="T13" fmla="*/ 76 h 108"/>
                <a:gd name="T14" fmla="*/ 26 w 26"/>
                <a:gd name="T15" fmla="*/ 76 h 108"/>
                <a:gd name="T16" fmla="*/ 26 w 26"/>
                <a:gd name="T17" fmla="*/ 54 h 108"/>
                <a:gd name="T18" fmla="*/ 26 w 26"/>
                <a:gd name="T19" fmla="*/ 54 h 108"/>
                <a:gd name="T20" fmla="*/ 26 w 26"/>
                <a:gd name="T21" fmla="*/ 32 h 108"/>
                <a:gd name="T22" fmla="*/ 26 w 26"/>
                <a:gd name="T23" fmla="*/ 32 h 108"/>
                <a:gd name="T24" fmla="*/ 0 w 26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08">
                  <a:moveTo>
                    <a:pt x="0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54"/>
                  </a:lnTo>
                  <a:lnTo>
                    <a:pt x="26" y="54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6" name="Freeform 137"/>
            <p:cNvSpPr>
              <a:spLocks/>
            </p:cNvSpPr>
            <p:nvPr/>
          </p:nvSpPr>
          <p:spPr bwMode="auto">
            <a:xfrm>
              <a:off x="13515975" y="10801350"/>
              <a:ext cx="50800" cy="95250"/>
            </a:xfrm>
            <a:custGeom>
              <a:avLst/>
              <a:gdLst>
                <a:gd name="T0" fmla="*/ 0 w 32"/>
                <a:gd name="T1" fmla="*/ 0 h 60"/>
                <a:gd name="T2" fmla="*/ 0 w 32"/>
                <a:gd name="T3" fmla="*/ 0 h 60"/>
                <a:gd name="T4" fmla="*/ 4 w 32"/>
                <a:gd name="T5" fmla="*/ 30 h 60"/>
                <a:gd name="T6" fmla="*/ 4 w 32"/>
                <a:gd name="T7" fmla="*/ 30 h 60"/>
                <a:gd name="T8" fmla="*/ 32 w 32"/>
                <a:gd name="T9" fmla="*/ 60 h 60"/>
                <a:gd name="T10" fmla="*/ 32 w 32"/>
                <a:gd name="T11" fmla="*/ 60 h 60"/>
                <a:gd name="T12" fmla="*/ 28 w 32"/>
                <a:gd name="T13" fmla="*/ 4 h 60"/>
                <a:gd name="T14" fmla="*/ 28 w 32"/>
                <a:gd name="T15" fmla="*/ 4 h 60"/>
                <a:gd name="T16" fmla="*/ 0 w 3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60">
                  <a:moveTo>
                    <a:pt x="0" y="0"/>
                  </a:moveTo>
                  <a:lnTo>
                    <a:pt x="0" y="0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7" name="Freeform 138"/>
            <p:cNvSpPr>
              <a:spLocks/>
            </p:cNvSpPr>
            <p:nvPr/>
          </p:nvSpPr>
          <p:spPr bwMode="auto">
            <a:xfrm>
              <a:off x="13074650" y="10801350"/>
              <a:ext cx="50800" cy="95250"/>
            </a:xfrm>
            <a:custGeom>
              <a:avLst/>
              <a:gdLst>
                <a:gd name="T0" fmla="*/ 32 w 32"/>
                <a:gd name="T1" fmla="*/ 0 h 60"/>
                <a:gd name="T2" fmla="*/ 32 w 32"/>
                <a:gd name="T3" fmla="*/ 0 h 60"/>
                <a:gd name="T4" fmla="*/ 4 w 32"/>
                <a:gd name="T5" fmla="*/ 4 h 60"/>
                <a:gd name="T6" fmla="*/ 4 w 32"/>
                <a:gd name="T7" fmla="*/ 4 h 60"/>
                <a:gd name="T8" fmla="*/ 0 w 32"/>
                <a:gd name="T9" fmla="*/ 60 h 60"/>
                <a:gd name="T10" fmla="*/ 0 w 32"/>
                <a:gd name="T11" fmla="*/ 60 h 60"/>
                <a:gd name="T12" fmla="*/ 28 w 32"/>
                <a:gd name="T13" fmla="*/ 30 h 60"/>
                <a:gd name="T14" fmla="*/ 28 w 32"/>
                <a:gd name="T15" fmla="*/ 30 h 60"/>
                <a:gd name="T16" fmla="*/ 32 w 3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60">
                  <a:moveTo>
                    <a:pt x="32" y="0"/>
                  </a:moveTo>
                  <a:lnTo>
                    <a:pt x="32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3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8" name="Freeform 139"/>
            <p:cNvSpPr>
              <a:spLocks/>
            </p:cNvSpPr>
            <p:nvPr/>
          </p:nvSpPr>
          <p:spPr bwMode="auto">
            <a:xfrm>
              <a:off x="13477875" y="10601325"/>
              <a:ext cx="76200" cy="161925"/>
            </a:xfrm>
            <a:custGeom>
              <a:avLst/>
              <a:gdLst>
                <a:gd name="T0" fmla="*/ 28 w 48"/>
                <a:gd name="T1" fmla="*/ 0 h 102"/>
                <a:gd name="T2" fmla="*/ 28 w 48"/>
                <a:gd name="T3" fmla="*/ 0 h 102"/>
                <a:gd name="T4" fmla="*/ 0 w 48"/>
                <a:gd name="T5" fmla="*/ 12 h 102"/>
                <a:gd name="T6" fmla="*/ 0 w 48"/>
                <a:gd name="T7" fmla="*/ 12 h 102"/>
                <a:gd name="T8" fmla="*/ 10 w 48"/>
                <a:gd name="T9" fmla="*/ 54 h 102"/>
                <a:gd name="T10" fmla="*/ 20 w 48"/>
                <a:gd name="T11" fmla="*/ 100 h 102"/>
                <a:gd name="T12" fmla="*/ 20 w 48"/>
                <a:gd name="T13" fmla="*/ 100 h 102"/>
                <a:gd name="T14" fmla="*/ 48 w 48"/>
                <a:gd name="T15" fmla="*/ 102 h 102"/>
                <a:gd name="T16" fmla="*/ 48 w 48"/>
                <a:gd name="T17" fmla="*/ 102 h 102"/>
                <a:gd name="T18" fmla="*/ 40 w 48"/>
                <a:gd name="T19" fmla="*/ 50 h 102"/>
                <a:gd name="T20" fmla="*/ 28 w 48"/>
                <a:gd name="T2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102">
                  <a:moveTo>
                    <a:pt x="28" y="0"/>
                  </a:moveTo>
                  <a:lnTo>
                    <a:pt x="28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0" y="54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48" y="102"/>
                  </a:lnTo>
                  <a:lnTo>
                    <a:pt x="48" y="102"/>
                  </a:lnTo>
                  <a:lnTo>
                    <a:pt x="40" y="50"/>
                  </a:lnTo>
                  <a:lnTo>
                    <a:pt x="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9" name="Freeform 140"/>
            <p:cNvSpPr>
              <a:spLocks/>
            </p:cNvSpPr>
            <p:nvPr/>
          </p:nvSpPr>
          <p:spPr bwMode="auto">
            <a:xfrm>
              <a:off x="13087350" y="10601325"/>
              <a:ext cx="76200" cy="161925"/>
            </a:xfrm>
            <a:custGeom>
              <a:avLst/>
              <a:gdLst>
                <a:gd name="T0" fmla="*/ 20 w 48"/>
                <a:gd name="T1" fmla="*/ 0 h 102"/>
                <a:gd name="T2" fmla="*/ 20 w 48"/>
                <a:gd name="T3" fmla="*/ 0 h 102"/>
                <a:gd name="T4" fmla="*/ 8 w 48"/>
                <a:gd name="T5" fmla="*/ 50 h 102"/>
                <a:gd name="T6" fmla="*/ 0 w 48"/>
                <a:gd name="T7" fmla="*/ 102 h 102"/>
                <a:gd name="T8" fmla="*/ 0 w 48"/>
                <a:gd name="T9" fmla="*/ 102 h 102"/>
                <a:gd name="T10" fmla="*/ 28 w 48"/>
                <a:gd name="T11" fmla="*/ 100 h 102"/>
                <a:gd name="T12" fmla="*/ 28 w 48"/>
                <a:gd name="T13" fmla="*/ 100 h 102"/>
                <a:gd name="T14" fmla="*/ 38 w 48"/>
                <a:gd name="T15" fmla="*/ 54 h 102"/>
                <a:gd name="T16" fmla="*/ 48 w 48"/>
                <a:gd name="T17" fmla="*/ 12 h 102"/>
                <a:gd name="T18" fmla="*/ 48 w 48"/>
                <a:gd name="T19" fmla="*/ 12 h 102"/>
                <a:gd name="T20" fmla="*/ 20 w 48"/>
                <a:gd name="T2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102">
                  <a:moveTo>
                    <a:pt x="20" y="0"/>
                  </a:moveTo>
                  <a:lnTo>
                    <a:pt x="20" y="0"/>
                  </a:lnTo>
                  <a:lnTo>
                    <a:pt x="8" y="50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28" y="100"/>
                  </a:lnTo>
                  <a:lnTo>
                    <a:pt x="28" y="100"/>
                  </a:lnTo>
                  <a:lnTo>
                    <a:pt x="38" y="5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2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0" name="Freeform 141"/>
            <p:cNvSpPr>
              <a:spLocks/>
            </p:cNvSpPr>
            <p:nvPr/>
          </p:nvSpPr>
          <p:spPr bwMode="auto">
            <a:xfrm>
              <a:off x="13134975" y="10321925"/>
              <a:ext cx="371475" cy="254000"/>
            </a:xfrm>
            <a:custGeom>
              <a:avLst/>
              <a:gdLst>
                <a:gd name="T0" fmla="*/ 118 w 234"/>
                <a:gd name="T1" fmla="*/ 0 h 160"/>
                <a:gd name="T2" fmla="*/ 118 w 234"/>
                <a:gd name="T3" fmla="*/ 0 h 160"/>
                <a:gd name="T4" fmla="*/ 108 w 234"/>
                <a:gd name="T5" fmla="*/ 0 h 160"/>
                <a:gd name="T6" fmla="*/ 100 w 234"/>
                <a:gd name="T7" fmla="*/ 2 h 160"/>
                <a:gd name="T8" fmla="*/ 84 w 234"/>
                <a:gd name="T9" fmla="*/ 10 h 160"/>
                <a:gd name="T10" fmla="*/ 66 w 234"/>
                <a:gd name="T11" fmla="*/ 22 h 160"/>
                <a:gd name="T12" fmla="*/ 52 w 234"/>
                <a:gd name="T13" fmla="*/ 38 h 160"/>
                <a:gd name="T14" fmla="*/ 38 w 234"/>
                <a:gd name="T15" fmla="*/ 60 h 160"/>
                <a:gd name="T16" fmla="*/ 24 w 234"/>
                <a:gd name="T17" fmla="*/ 84 h 160"/>
                <a:gd name="T18" fmla="*/ 12 w 234"/>
                <a:gd name="T19" fmla="*/ 112 h 160"/>
                <a:gd name="T20" fmla="*/ 0 w 234"/>
                <a:gd name="T21" fmla="*/ 142 h 160"/>
                <a:gd name="T22" fmla="*/ 0 w 234"/>
                <a:gd name="T23" fmla="*/ 142 h 160"/>
                <a:gd name="T24" fmla="*/ 30 w 234"/>
                <a:gd name="T25" fmla="*/ 160 h 160"/>
                <a:gd name="T26" fmla="*/ 30 w 234"/>
                <a:gd name="T27" fmla="*/ 160 h 160"/>
                <a:gd name="T28" fmla="*/ 38 w 234"/>
                <a:gd name="T29" fmla="*/ 140 h 160"/>
                <a:gd name="T30" fmla="*/ 48 w 234"/>
                <a:gd name="T31" fmla="*/ 122 h 160"/>
                <a:gd name="T32" fmla="*/ 58 w 234"/>
                <a:gd name="T33" fmla="*/ 106 h 160"/>
                <a:gd name="T34" fmla="*/ 70 w 234"/>
                <a:gd name="T35" fmla="*/ 94 h 160"/>
                <a:gd name="T36" fmla="*/ 80 w 234"/>
                <a:gd name="T37" fmla="*/ 82 h 160"/>
                <a:gd name="T38" fmla="*/ 92 w 234"/>
                <a:gd name="T39" fmla="*/ 76 h 160"/>
                <a:gd name="T40" fmla="*/ 104 w 234"/>
                <a:gd name="T41" fmla="*/ 70 h 160"/>
                <a:gd name="T42" fmla="*/ 118 w 234"/>
                <a:gd name="T43" fmla="*/ 70 h 160"/>
                <a:gd name="T44" fmla="*/ 118 w 234"/>
                <a:gd name="T45" fmla="*/ 70 h 160"/>
                <a:gd name="T46" fmla="*/ 130 w 234"/>
                <a:gd name="T47" fmla="*/ 70 h 160"/>
                <a:gd name="T48" fmla="*/ 142 w 234"/>
                <a:gd name="T49" fmla="*/ 76 h 160"/>
                <a:gd name="T50" fmla="*/ 154 w 234"/>
                <a:gd name="T51" fmla="*/ 82 h 160"/>
                <a:gd name="T52" fmla="*/ 164 w 234"/>
                <a:gd name="T53" fmla="*/ 94 h 160"/>
                <a:gd name="T54" fmla="*/ 176 w 234"/>
                <a:gd name="T55" fmla="*/ 106 h 160"/>
                <a:gd name="T56" fmla="*/ 186 w 234"/>
                <a:gd name="T57" fmla="*/ 122 h 160"/>
                <a:gd name="T58" fmla="*/ 196 w 234"/>
                <a:gd name="T59" fmla="*/ 140 h 160"/>
                <a:gd name="T60" fmla="*/ 204 w 234"/>
                <a:gd name="T61" fmla="*/ 160 h 160"/>
                <a:gd name="T62" fmla="*/ 204 w 234"/>
                <a:gd name="T63" fmla="*/ 160 h 160"/>
                <a:gd name="T64" fmla="*/ 234 w 234"/>
                <a:gd name="T65" fmla="*/ 142 h 160"/>
                <a:gd name="T66" fmla="*/ 234 w 234"/>
                <a:gd name="T67" fmla="*/ 142 h 160"/>
                <a:gd name="T68" fmla="*/ 224 w 234"/>
                <a:gd name="T69" fmla="*/ 112 h 160"/>
                <a:gd name="T70" fmla="*/ 210 w 234"/>
                <a:gd name="T71" fmla="*/ 84 h 160"/>
                <a:gd name="T72" fmla="*/ 196 w 234"/>
                <a:gd name="T73" fmla="*/ 60 h 160"/>
                <a:gd name="T74" fmla="*/ 182 w 234"/>
                <a:gd name="T75" fmla="*/ 38 h 160"/>
                <a:gd name="T76" fmla="*/ 168 w 234"/>
                <a:gd name="T77" fmla="*/ 22 h 160"/>
                <a:gd name="T78" fmla="*/ 152 w 234"/>
                <a:gd name="T79" fmla="*/ 10 h 160"/>
                <a:gd name="T80" fmla="*/ 134 w 234"/>
                <a:gd name="T81" fmla="*/ 2 h 160"/>
                <a:gd name="T82" fmla="*/ 126 w 234"/>
                <a:gd name="T83" fmla="*/ 0 h 160"/>
                <a:gd name="T84" fmla="*/ 118 w 234"/>
                <a:gd name="T8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4" h="160">
                  <a:moveTo>
                    <a:pt x="118" y="0"/>
                  </a:moveTo>
                  <a:lnTo>
                    <a:pt x="118" y="0"/>
                  </a:lnTo>
                  <a:lnTo>
                    <a:pt x="108" y="0"/>
                  </a:lnTo>
                  <a:lnTo>
                    <a:pt x="100" y="2"/>
                  </a:lnTo>
                  <a:lnTo>
                    <a:pt x="84" y="10"/>
                  </a:lnTo>
                  <a:lnTo>
                    <a:pt x="66" y="22"/>
                  </a:lnTo>
                  <a:lnTo>
                    <a:pt x="52" y="38"/>
                  </a:lnTo>
                  <a:lnTo>
                    <a:pt x="38" y="60"/>
                  </a:lnTo>
                  <a:lnTo>
                    <a:pt x="24" y="84"/>
                  </a:lnTo>
                  <a:lnTo>
                    <a:pt x="12" y="112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30" y="160"/>
                  </a:lnTo>
                  <a:lnTo>
                    <a:pt x="30" y="160"/>
                  </a:lnTo>
                  <a:lnTo>
                    <a:pt x="38" y="140"/>
                  </a:lnTo>
                  <a:lnTo>
                    <a:pt x="48" y="122"/>
                  </a:lnTo>
                  <a:lnTo>
                    <a:pt x="58" y="106"/>
                  </a:lnTo>
                  <a:lnTo>
                    <a:pt x="70" y="94"/>
                  </a:lnTo>
                  <a:lnTo>
                    <a:pt x="80" y="82"/>
                  </a:lnTo>
                  <a:lnTo>
                    <a:pt x="92" y="76"/>
                  </a:lnTo>
                  <a:lnTo>
                    <a:pt x="104" y="70"/>
                  </a:lnTo>
                  <a:lnTo>
                    <a:pt x="118" y="70"/>
                  </a:lnTo>
                  <a:lnTo>
                    <a:pt x="118" y="70"/>
                  </a:lnTo>
                  <a:lnTo>
                    <a:pt x="130" y="70"/>
                  </a:lnTo>
                  <a:lnTo>
                    <a:pt x="142" y="76"/>
                  </a:lnTo>
                  <a:lnTo>
                    <a:pt x="154" y="82"/>
                  </a:lnTo>
                  <a:lnTo>
                    <a:pt x="164" y="94"/>
                  </a:lnTo>
                  <a:lnTo>
                    <a:pt x="176" y="106"/>
                  </a:lnTo>
                  <a:lnTo>
                    <a:pt x="186" y="122"/>
                  </a:lnTo>
                  <a:lnTo>
                    <a:pt x="196" y="140"/>
                  </a:lnTo>
                  <a:lnTo>
                    <a:pt x="204" y="160"/>
                  </a:lnTo>
                  <a:lnTo>
                    <a:pt x="204" y="160"/>
                  </a:lnTo>
                  <a:lnTo>
                    <a:pt x="234" y="142"/>
                  </a:lnTo>
                  <a:lnTo>
                    <a:pt x="234" y="142"/>
                  </a:lnTo>
                  <a:lnTo>
                    <a:pt x="224" y="112"/>
                  </a:lnTo>
                  <a:lnTo>
                    <a:pt x="210" y="84"/>
                  </a:lnTo>
                  <a:lnTo>
                    <a:pt x="196" y="60"/>
                  </a:lnTo>
                  <a:lnTo>
                    <a:pt x="182" y="38"/>
                  </a:lnTo>
                  <a:lnTo>
                    <a:pt x="168" y="22"/>
                  </a:lnTo>
                  <a:lnTo>
                    <a:pt x="152" y="10"/>
                  </a:lnTo>
                  <a:lnTo>
                    <a:pt x="134" y="2"/>
                  </a:lnTo>
                  <a:lnTo>
                    <a:pt x="126" y="0"/>
                  </a:lnTo>
                  <a:lnTo>
                    <a:pt x="11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1" name="Freeform 142"/>
            <p:cNvSpPr>
              <a:spLocks noEditPoints="1"/>
            </p:cNvSpPr>
            <p:nvPr/>
          </p:nvSpPr>
          <p:spPr bwMode="auto">
            <a:xfrm>
              <a:off x="12642850" y="10750550"/>
              <a:ext cx="1355725" cy="498475"/>
            </a:xfrm>
            <a:custGeom>
              <a:avLst/>
              <a:gdLst>
                <a:gd name="T0" fmla="*/ 428 w 854"/>
                <a:gd name="T1" fmla="*/ 288 h 314"/>
                <a:gd name="T2" fmla="*/ 374 w 854"/>
                <a:gd name="T3" fmla="*/ 286 h 314"/>
                <a:gd name="T4" fmla="*/ 428 w 854"/>
                <a:gd name="T5" fmla="*/ 314 h 314"/>
                <a:gd name="T6" fmla="*/ 450 w 854"/>
                <a:gd name="T7" fmla="*/ 314 h 314"/>
                <a:gd name="T8" fmla="*/ 190 w 854"/>
                <a:gd name="T9" fmla="*/ 254 h 314"/>
                <a:gd name="T10" fmla="*/ 226 w 854"/>
                <a:gd name="T11" fmla="*/ 294 h 314"/>
                <a:gd name="T12" fmla="*/ 308 w 854"/>
                <a:gd name="T13" fmla="*/ 308 h 314"/>
                <a:gd name="T14" fmla="*/ 362 w 854"/>
                <a:gd name="T15" fmla="*/ 312 h 314"/>
                <a:gd name="T16" fmla="*/ 304 w 854"/>
                <a:gd name="T17" fmla="*/ 280 h 314"/>
                <a:gd name="T18" fmla="*/ 276 w 854"/>
                <a:gd name="T19" fmla="*/ 276 h 314"/>
                <a:gd name="T20" fmla="*/ 664 w 854"/>
                <a:gd name="T21" fmla="*/ 254 h 314"/>
                <a:gd name="T22" fmla="*/ 578 w 854"/>
                <a:gd name="T23" fmla="*/ 276 h 314"/>
                <a:gd name="T24" fmla="*/ 550 w 854"/>
                <a:gd name="T25" fmla="*/ 280 h 314"/>
                <a:gd name="T26" fmla="*/ 492 w 854"/>
                <a:gd name="T27" fmla="*/ 312 h 314"/>
                <a:gd name="T28" fmla="*/ 546 w 854"/>
                <a:gd name="T29" fmla="*/ 308 h 314"/>
                <a:gd name="T30" fmla="*/ 628 w 854"/>
                <a:gd name="T31" fmla="*/ 294 h 314"/>
                <a:gd name="T32" fmla="*/ 664 w 854"/>
                <a:gd name="T33" fmla="*/ 254 h 314"/>
                <a:gd name="T34" fmla="*/ 694 w 854"/>
                <a:gd name="T35" fmla="*/ 68 h 314"/>
                <a:gd name="T36" fmla="*/ 732 w 854"/>
                <a:gd name="T37" fmla="*/ 88 h 314"/>
                <a:gd name="T38" fmla="*/ 770 w 854"/>
                <a:gd name="T39" fmla="*/ 120 h 314"/>
                <a:gd name="T40" fmla="*/ 784 w 854"/>
                <a:gd name="T41" fmla="*/ 156 h 314"/>
                <a:gd name="T42" fmla="*/ 778 w 854"/>
                <a:gd name="T43" fmla="*/ 180 h 314"/>
                <a:gd name="T44" fmla="*/ 748 w 854"/>
                <a:gd name="T45" fmla="*/ 214 h 314"/>
                <a:gd name="T46" fmla="*/ 694 w 854"/>
                <a:gd name="T47" fmla="*/ 244 h 314"/>
                <a:gd name="T48" fmla="*/ 710 w 854"/>
                <a:gd name="T49" fmla="*/ 274 h 314"/>
                <a:gd name="T50" fmla="*/ 794 w 854"/>
                <a:gd name="T51" fmla="*/ 236 h 314"/>
                <a:gd name="T52" fmla="*/ 844 w 854"/>
                <a:gd name="T53" fmla="*/ 190 h 314"/>
                <a:gd name="T54" fmla="*/ 854 w 854"/>
                <a:gd name="T55" fmla="*/ 156 h 314"/>
                <a:gd name="T56" fmla="*/ 850 w 854"/>
                <a:gd name="T57" fmla="*/ 138 h 314"/>
                <a:gd name="T58" fmla="*/ 814 w 854"/>
                <a:gd name="T59" fmla="*/ 90 h 314"/>
                <a:gd name="T60" fmla="*/ 742 w 854"/>
                <a:gd name="T61" fmla="*/ 50 h 314"/>
                <a:gd name="T62" fmla="*/ 144 w 854"/>
                <a:gd name="T63" fmla="*/ 38 h 314"/>
                <a:gd name="T64" fmla="*/ 60 w 854"/>
                <a:gd name="T65" fmla="*/ 76 h 314"/>
                <a:gd name="T66" fmla="*/ 10 w 854"/>
                <a:gd name="T67" fmla="*/ 122 h 314"/>
                <a:gd name="T68" fmla="*/ 0 w 854"/>
                <a:gd name="T69" fmla="*/ 156 h 314"/>
                <a:gd name="T70" fmla="*/ 4 w 854"/>
                <a:gd name="T71" fmla="*/ 174 h 314"/>
                <a:gd name="T72" fmla="*/ 40 w 854"/>
                <a:gd name="T73" fmla="*/ 222 h 314"/>
                <a:gd name="T74" fmla="*/ 112 w 854"/>
                <a:gd name="T75" fmla="*/ 262 h 314"/>
                <a:gd name="T76" fmla="*/ 160 w 854"/>
                <a:gd name="T77" fmla="*/ 244 h 314"/>
                <a:gd name="T78" fmla="*/ 122 w 854"/>
                <a:gd name="T79" fmla="*/ 224 h 314"/>
                <a:gd name="T80" fmla="*/ 84 w 854"/>
                <a:gd name="T81" fmla="*/ 192 h 314"/>
                <a:gd name="T82" fmla="*/ 70 w 854"/>
                <a:gd name="T83" fmla="*/ 156 h 314"/>
                <a:gd name="T84" fmla="*/ 76 w 854"/>
                <a:gd name="T85" fmla="*/ 132 h 314"/>
                <a:gd name="T86" fmla="*/ 106 w 854"/>
                <a:gd name="T87" fmla="*/ 98 h 314"/>
                <a:gd name="T88" fmla="*/ 160 w 854"/>
                <a:gd name="T89" fmla="*/ 68 h 314"/>
                <a:gd name="T90" fmla="*/ 492 w 854"/>
                <a:gd name="T91" fmla="*/ 0 h 314"/>
                <a:gd name="T92" fmla="*/ 522 w 854"/>
                <a:gd name="T93" fmla="*/ 30 h 314"/>
                <a:gd name="T94" fmla="*/ 578 w 854"/>
                <a:gd name="T95" fmla="*/ 36 h 314"/>
                <a:gd name="T96" fmla="*/ 664 w 854"/>
                <a:gd name="T97" fmla="*/ 58 h 314"/>
                <a:gd name="T98" fmla="*/ 678 w 854"/>
                <a:gd name="T99" fmla="*/ 30 h 314"/>
                <a:gd name="T100" fmla="*/ 574 w 854"/>
                <a:gd name="T101" fmla="*/ 8 h 314"/>
                <a:gd name="T102" fmla="*/ 492 w 854"/>
                <a:gd name="T103" fmla="*/ 0 h 314"/>
                <a:gd name="T104" fmla="*/ 308 w 854"/>
                <a:gd name="T105" fmla="*/ 6 h 314"/>
                <a:gd name="T106" fmla="*/ 280 w 854"/>
                <a:gd name="T107" fmla="*/ 8 h 314"/>
                <a:gd name="T108" fmla="*/ 176 w 854"/>
                <a:gd name="T109" fmla="*/ 30 h 314"/>
                <a:gd name="T110" fmla="*/ 230 w 854"/>
                <a:gd name="T111" fmla="*/ 46 h 314"/>
                <a:gd name="T112" fmla="*/ 304 w 854"/>
                <a:gd name="T113" fmla="*/ 32 h 314"/>
                <a:gd name="T114" fmla="*/ 332 w 854"/>
                <a:gd name="T115" fmla="*/ 30 h 314"/>
                <a:gd name="T116" fmla="*/ 428 w 854"/>
                <a:gd name="T117" fmla="*/ 0 h 314"/>
                <a:gd name="T118" fmla="*/ 374 w 854"/>
                <a:gd name="T119" fmla="*/ 26 h 314"/>
                <a:gd name="T120" fmla="*/ 428 w 854"/>
                <a:gd name="T121" fmla="*/ 24 h 314"/>
                <a:gd name="T122" fmla="*/ 450 w 854"/>
                <a:gd name="T12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4" h="314">
                  <a:moveTo>
                    <a:pt x="480" y="286"/>
                  </a:moveTo>
                  <a:lnTo>
                    <a:pt x="480" y="286"/>
                  </a:lnTo>
                  <a:lnTo>
                    <a:pt x="428" y="288"/>
                  </a:lnTo>
                  <a:lnTo>
                    <a:pt x="428" y="288"/>
                  </a:lnTo>
                  <a:lnTo>
                    <a:pt x="374" y="286"/>
                  </a:lnTo>
                  <a:lnTo>
                    <a:pt x="374" y="286"/>
                  </a:lnTo>
                  <a:lnTo>
                    <a:pt x="404" y="314"/>
                  </a:lnTo>
                  <a:lnTo>
                    <a:pt x="404" y="314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50" y="314"/>
                  </a:lnTo>
                  <a:lnTo>
                    <a:pt x="450" y="314"/>
                  </a:lnTo>
                  <a:lnTo>
                    <a:pt x="480" y="286"/>
                  </a:lnTo>
                  <a:close/>
                  <a:moveTo>
                    <a:pt x="190" y="254"/>
                  </a:moveTo>
                  <a:lnTo>
                    <a:pt x="190" y="254"/>
                  </a:lnTo>
                  <a:lnTo>
                    <a:pt x="176" y="284"/>
                  </a:lnTo>
                  <a:lnTo>
                    <a:pt x="176" y="284"/>
                  </a:lnTo>
                  <a:lnTo>
                    <a:pt x="226" y="294"/>
                  </a:lnTo>
                  <a:lnTo>
                    <a:pt x="280" y="304"/>
                  </a:lnTo>
                  <a:lnTo>
                    <a:pt x="280" y="304"/>
                  </a:lnTo>
                  <a:lnTo>
                    <a:pt x="308" y="308"/>
                  </a:lnTo>
                  <a:lnTo>
                    <a:pt x="308" y="308"/>
                  </a:lnTo>
                  <a:lnTo>
                    <a:pt x="362" y="312"/>
                  </a:lnTo>
                  <a:lnTo>
                    <a:pt x="362" y="312"/>
                  </a:lnTo>
                  <a:lnTo>
                    <a:pt x="332" y="282"/>
                  </a:lnTo>
                  <a:lnTo>
                    <a:pt x="332" y="282"/>
                  </a:lnTo>
                  <a:lnTo>
                    <a:pt x="304" y="280"/>
                  </a:lnTo>
                  <a:lnTo>
                    <a:pt x="304" y="280"/>
                  </a:lnTo>
                  <a:lnTo>
                    <a:pt x="276" y="276"/>
                  </a:lnTo>
                  <a:lnTo>
                    <a:pt x="276" y="276"/>
                  </a:lnTo>
                  <a:lnTo>
                    <a:pt x="230" y="266"/>
                  </a:lnTo>
                  <a:lnTo>
                    <a:pt x="190" y="254"/>
                  </a:lnTo>
                  <a:close/>
                  <a:moveTo>
                    <a:pt x="664" y="254"/>
                  </a:moveTo>
                  <a:lnTo>
                    <a:pt x="664" y="254"/>
                  </a:lnTo>
                  <a:lnTo>
                    <a:pt x="624" y="266"/>
                  </a:lnTo>
                  <a:lnTo>
                    <a:pt x="578" y="276"/>
                  </a:lnTo>
                  <a:lnTo>
                    <a:pt x="578" y="276"/>
                  </a:lnTo>
                  <a:lnTo>
                    <a:pt x="550" y="280"/>
                  </a:lnTo>
                  <a:lnTo>
                    <a:pt x="550" y="280"/>
                  </a:lnTo>
                  <a:lnTo>
                    <a:pt x="522" y="282"/>
                  </a:lnTo>
                  <a:lnTo>
                    <a:pt x="522" y="282"/>
                  </a:lnTo>
                  <a:lnTo>
                    <a:pt x="492" y="312"/>
                  </a:lnTo>
                  <a:lnTo>
                    <a:pt x="492" y="312"/>
                  </a:lnTo>
                  <a:lnTo>
                    <a:pt x="546" y="308"/>
                  </a:lnTo>
                  <a:lnTo>
                    <a:pt x="546" y="308"/>
                  </a:lnTo>
                  <a:lnTo>
                    <a:pt x="574" y="304"/>
                  </a:lnTo>
                  <a:lnTo>
                    <a:pt x="574" y="304"/>
                  </a:lnTo>
                  <a:lnTo>
                    <a:pt x="628" y="294"/>
                  </a:lnTo>
                  <a:lnTo>
                    <a:pt x="678" y="284"/>
                  </a:lnTo>
                  <a:lnTo>
                    <a:pt x="678" y="284"/>
                  </a:lnTo>
                  <a:lnTo>
                    <a:pt x="664" y="254"/>
                  </a:lnTo>
                  <a:close/>
                  <a:moveTo>
                    <a:pt x="710" y="38"/>
                  </a:moveTo>
                  <a:lnTo>
                    <a:pt x="710" y="38"/>
                  </a:lnTo>
                  <a:lnTo>
                    <a:pt x="694" y="68"/>
                  </a:lnTo>
                  <a:lnTo>
                    <a:pt x="694" y="68"/>
                  </a:lnTo>
                  <a:lnTo>
                    <a:pt x="714" y="78"/>
                  </a:lnTo>
                  <a:lnTo>
                    <a:pt x="732" y="88"/>
                  </a:lnTo>
                  <a:lnTo>
                    <a:pt x="748" y="98"/>
                  </a:lnTo>
                  <a:lnTo>
                    <a:pt x="760" y="108"/>
                  </a:lnTo>
                  <a:lnTo>
                    <a:pt x="770" y="120"/>
                  </a:lnTo>
                  <a:lnTo>
                    <a:pt x="778" y="132"/>
                  </a:lnTo>
                  <a:lnTo>
                    <a:pt x="782" y="144"/>
                  </a:lnTo>
                  <a:lnTo>
                    <a:pt x="784" y="156"/>
                  </a:lnTo>
                  <a:lnTo>
                    <a:pt x="784" y="156"/>
                  </a:lnTo>
                  <a:lnTo>
                    <a:pt x="782" y="168"/>
                  </a:lnTo>
                  <a:lnTo>
                    <a:pt x="778" y="180"/>
                  </a:lnTo>
                  <a:lnTo>
                    <a:pt x="770" y="192"/>
                  </a:lnTo>
                  <a:lnTo>
                    <a:pt x="760" y="204"/>
                  </a:lnTo>
                  <a:lnTo>
                    <a:pt x="748" y="214"/>
                  </a:lnTo>
                  <a:lnTo>
                    <a:pt x="732" y="224"/>
                  </a:lnTo>
                  <a:lnTo>
                    <a:pt x="714" y="234"/>
                  </a:lnTo>
                  <a:lnTo>
                    <a:pt x="694" y="244"/>
                  </a:lnTo>
                  <a:lnTo>
                    <a:pt x="694" y="244"/>
                  </a:lnTo>
                  <a:lnTo>
                    <a:pt x="710" y="274"/>
                  </a:lnTo>
                  <a:lnTo>
                    <a:pt x="710" y="274"/>
                  </a:lnTo>
                  <a:lnTo>
                    <a:pt x="742" y="262"/>
                  </a:lnTo>
                  <a:lnTo>
                    <a:pt x="770" y="250"/>
                  </a:lnTo>
                  <a:lnTo>
                    <a:pt x="794" y="236"/>
                  </a:lnTo>
                  <a:lnTo>
                    <a:pt x="814" y="222"/>
                  </a:lnTo>
                  <a:lnTo>
                    <a:pt x="832" y="206"/>
                  </a:lnTo>
                  <a:lnTo>
                    <a:pt x="844" y="190"/>
                  </a:lnTo>
                  <a:lnTo>
                    <a:pt x="850" y="174"/>
                  </a:lnTo>
                  <a:lnTo>
                    <a:pt x="852" y="164"/>
                  </a:lnTo>
                  <a:lnTo>
                    <a:pt x="854" y="156"/>
                  </a:lnTo>
                  <a:lnTo>
                    <a:pt x="854" y="156"/>
                  </a:lnTo>
                  <a:lnTo>
                    <a:pt x="852" y="148"/>
                  </a:lnTo>
                  <a:lnTo>
                    <a:pt x="850" y="138"/>
                  </a:lnTo>
                  <a:lnTo>
                    <a:pt x="844" y="122"/>
                  </a:lnTo>
                  <a:lnTo>
                    <a:pt x="832" y="106"/>
                  </a:lnTo>
                  <a:lnTo>
                    <a:pt x="814" y="90"/>
                  </a:lnTo>
                  <a:lnTo>
                    <a:pt x="794" y="76"/>
                  </a:lnTo>
                  <a:lnTo>
                    <a:pt x="770" y="62"/>
                  </a:lnTo>
                  <a:lnTo>
                    <a:pt x="742" y="50"/>
                  </a:lnTo>
                  <a:lnTo>
                    <a:pt x="710" y="38"/>
                  </a:lnTo>
                  <a:close/>
                  <a:moveTo>
                    <a:pt x="144" y="38"/>
                  </a:moveTo>
                  <a:lnTo>
                    <a:pt x="144" y="38"/>
                  </a:lnTo>
                  <a:lnTo>
                    <a:pt x="112" y="50"/>
                  </a:lnTo>
                  <a:lnTo>
                    <a:pt x="84" y="62"/>
                  </a:lnTo>
                  <a:lnTo>
                    <a:pt x="60" y="76"/>
                  </a:lnTo>
                  <a:lnTo>
                    <a:pt x="40" y="90"/>
                  </a:lnTo>
                  <a:lnTo>
                    <a:pt x="22" y="106"/>
                  </a:lnTo>
                  <a:lnTo>
                    <a:pt x="10" y="122"/>
                  </a:lnTo>
                  <a:lnTo>
                    <a:pt x="4" y="138"/>
                  </a:lnTo>
                  <a:lnTo>
                    <a:pt x="2" y="148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" y="164"/>
                  </a:lnTo>
                  <a:lnTo>
                    <a:pt x="4" y="174"/>
                  </a:lnTo>
                  <a:lnTo>
                    <a:pt x="10" y="190"/>
                  </a:lnTo>
                  <a:lnTo>
                    <a:pt x="22" y="206"/>
                  </a:lnTo>
                  <a:lnTo>
                    <a:pt x="40" y="222"/>
                  </a:lnTo>
                  <a:lnTo>
                    <a:pt x="60" y="236"/>
                  </a:lnTo>
                  <a:lnTo>
                    <a:pt x="84" y="250"/>
                  </a:lnTo>
                  <a:lnTo>
                    <a:pt x="112" y="262"/>
                  </a:lnTo>
                  <a:lnTo>
                    <a:pt x="144" y="274"/>
                  </a:lnTo>
                  <a:lnTo>
                    <a:pt x="144" y="274"/>
                  </a:lnTo>
                  <a:lnTo>
                    <a:pt x="160" y="244"/>
                  </a:lnTo>
                  <a:lnTo>
                    <a:pt x="160" y="244"/>
                  </a:lnTo>
                  <a:lnTo>
                    <a:pt x="140" y="234"/>
                  </a:lnTo>
                  <a:lnTo>
                    <a:pt x="122" y="224"/>
                  </a:lnTo>
                  <a:lnTo>
                    <a:pt x="106" y="214"/>
                  </a:lnTo>
                  <a:lnTo>
                    <a:pt x="94" y="204"/>
                  </a:lnTo>
                  <a:lnTo>
                    <a:pt x="84" y="192"/>
                  </a:lnTo>
                  <a:lnTo>
                    <a:pt x="76" y="180"/>
                  </a:lnTo>
                  <a:lnTo>
                    <a:pt x="72" y="168"/>
                  </a:lnTo>
                  <a:lnTo>
                    <a:pt x="70" y="156"/>
                  </a:lnTo>
                  <a:lnTo>
                    <a:pt x="70" y="156"/>
                  </a:lnTo>
                  <a:lnTo>
                    <a:pt x="72" y="144"/>
                  </a:lnTo>
                  <a:lnTo>
                    <a:pt x="76" y="132"/>
                  </a:lnTo>
                  <a:lnTo>
                    <a:pt x="84" y="120"/>
                  </a:lnTo>
                  <a:lnTo>
                    <a:pt x="94" y="108"/>
                  </a:lnTo>
                  <a:lnTo>
                    <a:pt x="106" y="98"/>
                  </a:lnTo>
                  <a:lnTo>
                    <a:pt x="122" y="88"/>
                  </a:lnTo>
                  <a:lnTo>
                    <a:pt x="140" y="78"/>
                  </a:lnTo>
                  <a:lnTo>
                    <a:pt x="160" y="68"/>
                  </a:lnTo>
                  <a:lnTo>
                    <a:pt x="160" y="68"/>
                  </a:lnTo>
                  <a:lnTo>
                    <a:pt x="144" y="38"/>
                  </a:lnTo>
                  <a:close/>
                  <a:moveTo>
                    <a:pt x="492" y="0"/>
                  </a:moveTo>
                  <a:lnTo>
                    <a:pt x="492" y="0"/>
                  </a:lnTo>
                  <a:lnTo>
                    <a:pt x="522" y="30"/>
                  </a:lnTo>
                  <a:lnTo>
                    <a:pt x="522" y="30"/>
                  </a:lnTo>
                  <a:lnTo>
                    <a:pt x="550" y="32"/>
                  </a:lnTo>
                  <a:lnTo>
                    <a:pt x="550" y="32"/>
                  </a:lnTo>
                  <a:lnTo>
                    <a:pt x="578" y="36"/>
                  </a:lnTo>
                  <a:lnTo>
                    <a:pt x="578" y="36"/>
                  </a:lnTo>
                  <a:lnTo>
                    <a:pt x="624" y="46"/>
                  </a:lnTo>
                  <a:lnTo>
                    <a:pt x="664" y="58"/>
                  </a:lnTo>
                  <a:lnTo>
                    <a:pt x="664" y="58"/>
                  </a:lnTo>
                  <a:lnTo>
                    <a:pt x="678" y="30"/>
                  </a:lnTo>
                  <a:lnTo>
                    <a:pt x="678" y="30"/>
                  </a:lnTo>
                  <a:lnTo>
                    <a:pt x="628" y="18"/>
                  </a:lnTo>
                  <a:lnTo>
                    <a:pt x="574" y="8"/>
                  </a:lnTo>
                  <a:lnTo>
                    <a:pt x="574" y="8"/>
                  </a:lnTo>
                  <a:lnTo>
                    <a:pt x="546" y="6"/>
                  </a:lnTo>
                  <a:lnTo>
                    <a:pt x="546" y="6"/>
                  </a:lnTo>
                  <a:lnTo>
                    <a:pt x="492" y="0"/>
                  </a:lnTo>
                  <a:close/>
                  <a:moveTo>
                    <a:pt x="362" y="0"/>
                  </a:moveTo>
                  <a:lnTo>
                    <a:pt x="362" y="0"/>
                  </a:lnTo>
                  <a:lnTo>
                    <a:pt x="308" y="6"/>
                  </a:lnTo>
                  <a:lnTo>
                    <a:pt x="308" y="6"/>
                  </a:lnTo>
                  <a:lnTo>
                    <a:pt x="280" y="8"/>
                  </a:lnTo>
                  <a:lnTo>
                    <a:pt x="280" y="8"/>
                  </a:lnTo>
                  <a:lnTo>
                    <a:pt x="226" y="18"/>
                  </a:lnTo>
                  <a:lnTo>
                    <a:pt x="176" y="30"/>
                  </a:lnTo>
                  <a:lnTo>
                    <a:pt x="176" y="30"/>
                  </a:lnTo>
                  <a:lnTo>
                    <a:pt x="190" y="58"/>
                  </a:lnTo>
                  <a:lnTo>
                    <a:pt x="190" y="58"/>
                  </a:lnTo>
                  <a:lnTo>
                    <a:pt x="230" y="46"/>
                  </a:lnTo>
                  <a:lnTo>
                    <a:pt x="276" y="36"/>
                  </a:lnTo>
                  <a:lnTo>
                    <a:pt x="276" y="36"/>
                  </a:lnTo>
                  <a:lnTo>
                    <a:pt x="304" y="32"/>
                  </a:lnTo>
                  <a:lnTo>
                    <a:pt x="304" y="32"/>
                  </a:lnTo>
                  <a:lnTo>
                    <a:pt x="332" y="30"/>
                  </a:lnTo>
                  <a:lnTo>
                    <a:pt x="332" y="30"/>
                  </a:lnTo>
                  <a:lnTo>
                    <a:pt x="362" y="0"/>
                  </a:lnTo>
                  <a:close/>
                  <a:moveTo>
                    <a:pt x="428" y="0"/>
                  </a:moveTo>
                  <a:lnTo>
                    <a:pt x="428" y="0"/>
                  </a:lnTo>
                  <a:lnTo>
                    <a:pt x="404" y="0"/>
                  </a:lnTo>
                  <a:lnTo>
                    <a:pt x="404" y="0"/>
                  </a:lnTo>
                  <a:lnTo>
                    <a:pt x="374" y="26"/>
                  </a:lnTo>
                  <a:lnTo>
                    <a:pt x="374" y="26"/>
                  </a:lnTo>
                  <a:lnTo>
                    <a:pt x="428" y="24"/>
                  </a:lnTo>
                  <a:lnTo>
                    <a:pt x="428" y="24"/>
                  </a:lnTo>
                  <a:lnTo>
                    <a:pt x="480" y="26"/>
                  </a:lnTo>
                  <a:lnTo>
                    <a:pt x="480" y="26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2" name="Freeform 143"/>
            <p:cNvSpPr>
              <a:spLocks/>
            </p:cNvSpPr>
            <p:nvPr/>
          </p:nvSpPr>
          <p:spPr bwMode="auto">
            <a:xfrm>
              <a:off x="13236575" y="11204575"/>
              <a:ext cx="168275" cy="44450"/>
            </a:xfrm>
            <a:custGeom>
              <a:avLst/>
              <a:gdLst>
                <a:gd name="T0" fmla="*/ 106 w 106"/>
                <a:gd name="T1" fmla="*/ 0 h 28"/>
                <a:gd name="T2" fmla="*/ 106 w 106"/>
                <a:gd name="T3" fmla="*/ 0 h 28"/>
                <a:gd name="T4" fmla="*/ 54 w 106"/>
                <a:gd name="T5" fmla="*/ 2 h 28"/>
                <a:gd name="T6" fmla="*/ 54 w 106"/>
                <a:gd name="T7" fmla="*/ 2 h 28"/>
                <a:gd name="T8" fmla="*/ 0 w 106"/>
                <a:gd name="T9" fmla="*/ 0 h 28"/>
                <a:gd name="T10" fmla="*/ 0 w 106"/>
                <a:gd name="T11" fmla="*/ 0 h 28"/>
                <a:gd name="T12" fmla="*/ 30 w 106"/>
                <a:gd name="T13" fmla="*/ 28 h 28"/>
                <a:gd name="T14" fmla="*/ 30 w 106"/>
                <a:gd name="T15" fmla="*/ 28 h 28"/>
                <a:gd name="T16" fmla="*/ 54 w 106"/>
                <a:gd name="T17" fmla="*/ 28 h 28"/>
                <a:gd name="T18" fmla="*/ 54 w 106"/>
                <a:gd name="T19" fmla="*/ 28 h 28"/>
                <a:gd name="T20" fmla="*/ 76 w 106"/>
                <a:gd name="T21" fmla="*/ 28 h 28"/>
                <a:gd name="T22" fmla="*/ 76 w 106"/>
                <a:gd name="T23" fmla="*/ 28 h 28"/>
                <a:gd name="T24" fmla="*/ 106 w 106"/>
                <a:gd name="T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28">
                  <a:moveTo>
                    <a:pt x="106" y="0"/>
                  </a:moveTo>
                  <a:lnTo>
                    <a:pt x="106" y="0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54" y="28"/>
                  </a:lnTo>
                  <a:lnTo>
                    <a:pt x="54" y="28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10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3" name="Freeform 144"/>
            <p:cNvSpPr>
              <a:spLocks/>
            </p:cNvSpPr>
            <p:nvPr/>
          </p:nvSpPr>
          <p:spPr bwMode="auto">
            <a:xfrm>
              <a:off x="12922250" y="11153775"/>
              <a:ext cx="295275" cy="92075"/>
            </a:xfrm>
            <a:custGeom>
              <a:avLst/>
              <a:gdLst>
                <a:gd name="T0" fmla="*/ 14 w 186"/>
                <a:gd name="T1" fmla="*/ 0 h 58"/>
                <a:gd name="T2" fmla="*/ 14 w 186"/>
                <a:gd name="T3" fmla="*/ 0 h 58"/>
                <a:gd name="T4" fmla="*/ 0 w 186"/>
                <a:gd name="T5" fmla="*/ 30 h 58"/>
                <a:gd name="T6" fmla="*/ 0 w 186"/>
                <a:gd name="T7" fmla="*/ 30 h 58"/>
                <a:gd name="T8" fmla="*/ 50 w 186"/>
                <a:gd name="T9" fmla="*/ 40 h 58"/>
                <a:gd name="T10" fmla="*/ 104 w 186"/>
                <a:gd name="T11" fmla="*/ 50 h 58"/>
                <a:gd name="T12" fmla="*/ 104 w 186"/>
                <a:gd name="T13" fmla="*/ 50 h 58"/>
                <a:gd name="T14" fmla="*/ 132 w 186"/>
                <a:gd name="T15" fmla="*/ 54 h 58"/>
                <a:gd name="T16" fmla="*/ 132 w 186"/>
                <a:gd name="T17" fmla="*/ 54 h 58"/>
                <a:gd name="T18" fmla="*/ 186 w 186"/>
                <a:gd name="T19" fmla="*/ 58 h 58"/>
                <a:gd name="T20" fmla="*/ 186 w 186"/>
                <a:gd name="T21" fmla="*/ 58 h 58"/>
                <a:gd name="T22" fmla="*/ 156 w 186"/>
                <a:gd name="T23" fmla="*/ 28 h 58"/>
                <a:gd name="T24" fmla="*/ 156 w 186"/>
                <a:gd name="T25" fmla="*/ 28 h 58"/>
                <a:gd name="T26" fmla="*/ 128 w 186"/>
                <a:gd name="T27" fmla="*/ 26 h 58"/>
                <a:gd name="T28" fmla="*/ 128 w 186"/>
                <a:gd name="T29" fmla="*/ 26 h 58"/>
                <a:gd name="T30" fmla="*/ 100 w 186"/>
                <a:gd name="T31" fmla="*/ 22 h 58"/>
                <a:gd name="T32" fmla="*/ 100 w 186"/>
                <a:gd name="T33" fmla="*/ 22 h 58"/>
                <a:gd name="T34" fmla="*/ 54 w 186"/>
                <a:gd name="T35" fmla="*/ 12 h 58"/>
                <a:gd name="T36" fmla="*/ 14 w 186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6" h="58">
                  <a:moveTo>
                    <a:pt x="14" y="0"/>
                  </a:moveTo>
                  <a:lnTo>
                    <a:pt x="14" y="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50" y="40"/>
                  </a:lnTo>
                  <a:lnTo>
                    <a:pt x="104" y="50"/>
                  </a:lnTo>
                  <a:lnTo>
                    <a:pt x="104" y="50"/>
                  </a:lnTo>
                  <a:lnTo>
                    <a:pt x="132" y="54"/>
                  </a:lnTo>
                  <a:lnTo>
                    <a:pt x="132" y="54"/>
                  </a:lnTo>
                  <a:lnTo>
                    <a:pt x="186" y="58"/>
                  </a:lnTo>
                  <a:lnTo>
                    <a:pt x="186" y="58"/>
                  </a:lnTo>
                  <a:lnTo>
                    <a:pt x="156" y="28"/>
                  </a:lnTo>
                  <a:lnTo>
                    <a:pt x="156" y="28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54" y="1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4" name="Freeform 145"/>
            <p:cNvSpPr>
              <a:spLocks/>
            </p:cNvSpPr>
            <p:nvPr/>
          </p:nvSpPr>
          <p:spPr bwMode="auto">
            <a:xfrm>
              <a:off x="13423900" y="11153775"/>
              <a:ext cx="295275" cy="92075"/>
            </a:xfrm>
            <a:custGeom>
              <a:avLst/>
              <a:gdLst>
                <a:gd name="T0" fmla="*/ 172 w 186"/>
                <a:gd name="T1" fmla="*/ 0 h 58"/>
                <a:gd name="T2" fmla="*/ 172 w 186"/>
                <a:gd name="T3" fmla="*/ 0 h 58"/>
                <a:gd name="T4" fmla="*/ 132 w 186"/>
                <a:gd name="T5" fmla="*/ 12 h 58"/>
                <a:gd name="T6" fmla="*/ 86 w 186"/>
                <a:gd name="T7" fmla="*/ 22 h 58"/>
                <a:gd name="T8" fmla="*/ 86 w 186"/>
                <a:gd name="T9" fmla="*/ 22 h 58"/>
                <a:gd name="T10" fmla="*/ 58 w 186"/>
                <a:gd name="T11" fmla="*/ 26 h 58"/>
                <a:gd name="T12" fmla="*/ 58 w 186"/>
                <a:gd name="T13" fmla="*/ 26 h 58"/>
                <a:gd name="T14" fmla="*/ 30 w 186"/>
                <a:gd name="T15" fmla="*/ 28 h 58"/>
                <a:gd name="T16" fmla="*/ 30 w 186"/>
                <a:gd name="T17" fmla="*/ 28 h 58"/>
                <a:gd name="T18" fmla="*/ 0 w 186"/>
                <a:gd name="T19" fmla="*/ 58 h 58"/>
                <a:gd name="T20" fmla="*/ 0 w 186"/>
                <a:gd name="T21" fmla="*/ 58 h 58"/>
                <a:gd name="T22" fmla="*/ 54 w 186"/>
                <a:gd name="T23" fmla="*/ 54 h 58"/>
                <a:gd name="T24" fmla="*/ 54 w 186"/>
                <a:gd name="T25" fmla="*/ 54 h 58"/>
                <a:gd name="T26" fmla="*/ 82 w 186"/>
                <a:gd name="T27" fmla="*/ 50 h 58"/>
                <a:gd name="T28" fmla="*/ 82 w 186"/>
                <a:gd name="T29" fmla="*/ 50 h 58"/>
                <a:gd name="T30" fmla="*/ 136 w 186"/>
                <a:gd name="T31" fmla="*/ 40 h 58"/>
                <a:gd name="T32" fmla="*/ 186 w 186"/>
                <a:gd name="T33" fmla="*/ 30 h 58"/>
                <a:gd name="T34" fmla="*/ 186 w 186"/>
                <a:gd name="T35" fmla="*/ 30 h 58"/>
                <a:gd name="T36" fmla="*/ 172 w 186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6" h="58">
                  <a:moveTo>
                    <a:pt x="172" y="0"/>
                  </a:moveTo>
                  <a:lnTo>
                    <a:pt x="172" y="0"/>
                  </a:lnTo>
                  <a:lnTo>
                    <a:pt x="132" y="12"/>
                  </a:lnTo>
                  <a:lnTo>
                    <a:pt x="86" y="22"/>
                  </a:lnTo>
                  <a:lnTo>
                    <a:pt x="86" y="22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54" y="54"/>
                  </a:lnTo>
                  <a:lnTo>
                    <a:pt x="54" y="54"/>
                  </a:lnTo>
                  <a:lnTo>
                    <a:pt x="82" y="50"/>
                  </a:lnTo>
                  <a:lnTo>
                    <a:pt x="82" y="50"/>
                  </a:lnTo>
                  <a:lnTo>
                    <a:pt x="136" y="40"/>
                  </a:lnTo>
                  <a:lnTo>
                    <a:pt x="186" y="30"/>
                  </a:lnTo>
                  <a:lnTo>
                    <a:pt x="186" y="30"/>
                  </a:lnTo>
                  <a:lnTo>
                    <a:pt x="1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5" name="Freeform 146"/>
            <p:cNvSpPr>
              <a:spLocks/>
            </p:cNvSpPr>
            <p:nvPr/>
          </p:nvSpPr>
          <p:spPr bwMode="auto">
            <a:xfrm>
              <a:off x="13744575" y="10810875"/>
              <a:ext cx="254000" cy="374650"/>
            </a:xfrm>
            <a:custGeom>
              <a:avLst/>
              <a:gdLst>
                <a:gd name="T0" fmla="*/ 16 w 160"/>
                <a:gd name="T1" fmla="*/ 0 h 236"/>
                <a:gd name="T2" fmla="*/ 16 w 160"/>
                <a:gd name="T3" fmla="*/ 0 h 236"/>
                <a:gd name="T4" fmla="*/ 0 w 160"/>
                <a:gd name="T5" fmla="*/ 30 h 236"/>
                <a:gd name="T6" fmla="*/ 0 w 160"/>
                <a:gd name="T7" fmla="*/ 30 h 236"/>
                <a:gd name="T8" fmla="*/ 20 w 160"/>
                <a:gd name="T9" fmla="*/ 40 h 236"/>
                <a:gd name="T10" fmla="*/ 38 w 160"/>
                <a:gd name="T11" fmla="*/ 50 h 236"/>
                <a:gd name="T12" fmla="*/ 54 w 160"/>
                <a:gd name="T13" fmla="*/ 60 h 236"/>
                <a:gd name="T14" fmla="*/ 66 w 160"/>
                <a:gd name="T15" fmla="*/ 70 h 236"/>
                <a:gd name="T16" fmla="*/ 76 w 160"/>
                <a:gd name="T17" fmla="*/ 82 h 236"/>
                <a:gd name="T18" fmla="*/ 84 w 160"/>
                <a:gd name="T19" fmla="*/ 94 h 236"/>
                <a:gd name="T20" fmla="*/ 88 w 160"/>
                <a:gd name="T21" fmla="*/ 106 h 236"/>
                <a:gd name="T22" fmla="*/ 90 w 160"/>
                <a:gd name="T23" fmla="*/ 118 h 236"/>
                <a:gd name="T24" fmla="*/ 90 w 160"/>
                <a:gd name="T25" fmla="*/ 118 h 236"/>
                <a:gd name="T26" fmla="*/ 88 w 160"/>
                <a:gd name="T27" fmla="*/ 130 h 236"/>
                <a:gd name="T28" fmla="*/ 84 w 160"/>
                <a:gd name="T29" fmla="*/ 142 h 236"/>
                <a:gd name="T30" fmla="*/ 76 w 160"/>
                <a:gd name="T31" fmla="*/ 154 h 236"/>
                <a:gd name="T32" fmla="*/ 66 w 160"/>
                <a:gd name="T33" fmla="*/ 166 h 236"/>
                <a:gd name="T34" fmla="*/ 54 w 160"/>
                <a:gd name="T35" fmla="*/ 176 h 236"/>
                <a:gd name="T36" fmla="*/ 38 w 160"/>
                <a:gd name="T37" fmla="*/ 186 h 236"/>
                <a:gd name="T38" fmla="*/ 20 w 160"/>
                <a:gd name="T39" fmla="*/ 196 h 236"/>
                <a:gd name="T40" fmla="*/ 0 w 160"/>
                <a:gd name="T41" fmla="*/ 206 h 236"/>
                <a:gd name="T42" fmla="*/ 0 w 160"/>
                <a:gd name="T43" fmla="*/ 206 h 236"/>
                <a:gd name="T44" fmla="*/ 16 w 160"/>
                <a:gd name="T45" fmla="*/ 236 h 236"/>
                <a:gd name="T46" fmla="*/ 16 w 160"/>
                <a:gd name="T47" fmla="*/ 236 h 236"/>
                <a:gd name="T48" fmla="*/ 48 w 160"/>
                <a:gd name="T49" fmla="*/ 224 h 236"/>
                <a:gd name="T50" fmla="*/ 76 w 160"/>
                <a:gd name="T51" fmla="*/ 212 h 236"/>
                <a:gd name="T52" fmla="*/ 100 w 160"/>
                <a:gd name="T53" fmla="*/ 198 h 236"/>
                <a:gd name="T54" fmla="*/ 120 w 160"/>
                <a:gd name="T55" fmla="*/ 184 h 236"/>
                <a:gd name="T56" fmla="*/ 138 w 160"/>
                <a:gd name="T57" fmla="*/ 168 h 236"/>
                <a:gd name="T58" fmla="*/ 150 w 160"/>
                <a:gd name="T59" fmla="*/ 152 h 236"/>
                <a:gd name="T60" fmla="*/ 156 w 160"/>
                <a:gd name="T61" fmla="*/ 136 h 236"/>
                <a:gd name="T62" fmla="*/ 158 w 160"/>
                <a:gd name="T63" fmla="*/ 126 h 236"/>
                <a:gd name="T64" fmla="*/ 160 w 160"/>
                <a:gd name="T65" fmla="*/ 118 h 236"/>
                <a:gd name="T66" fmla="*/ 160 w 160"/>
                <a:gd name="T67" fmla="*/ 118 h 236"/>
                <a:gd name="T68" fmla="*/ 158 w 160"/>
                <a:gd name="T69" fmla="*/ 110 h 236"/>
                <a:gd name="T70" fmla="*/ 156 w 160"/>
                <a:gd name="T71" fmla="*/ 100 h 236"/>
                <a:gd name="T72" fmla="*/ 150 w 160"/>
                <a:gd name="T73" fmla="*/ 84 h 236"/>
                <a:gd name="T74" fmla="*/ 138 w 160"/>
                <a:gd name="T75" fmla="*/ 68 h 236"/>
                <a:gd name="T76" fmla="*/ 120 w 160"/>
                <a:gd name="T77" fmla="*/ 52 h 236"/>
                <a:gd name="T78" fmla="*/ 100 w 160"/>
                <a:gd name="T79" fmla="*/ 38 h 236"/>
                <a:gd name="T80" fmla="*/ 76 w 160"/>
                <a:gd name="T81" fmla="*/ 24 h 236"/>
                <a:gd name="T82" fmla="*/ 48 w 160"/>
                <a:gd name="T83" fmla="*/ 12 h 236"/>
                <a:gd name="T84" fmla="*/ 16 w 160"/>
                <a:gd name="T85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236">
                  <a:moveTo>
                    <a:pt x="16" y="0"/>
                  </a:moveTo>
                  <a:lnTo>
                    <a:pt x="16" y="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0" y="40"/>
                  </a:lnTo>
                  <a:lnTo>
                    <a:pt x="38" y="50"/>
                  </a:lnTo>
                  <a:lnTo>
                    <a:pt x="54" y="60"/>
                  </a:lnTo>
                  <a:lnTo>
                    <a:pt x="66" y="70"/>
                  </a:lnTo>
                  <a:lnTo>
                    <a:pt x="76" y="82"/>
                  </a:lnTo>
                  <a:lnTo>
                    <a:pt x="84" y="94"/>
                  </a:lnTo>
                  <a:lnTo>
                    <a:pt x="88" y="106"/>
                  </a:lnTo>
                  <a:lnTo>
                    <a:pt x="90" y="118"/>
                  </a:lnTo>
                  <a:lnTo>
                    <a:pt x="90" y="118"/>
                  </a:lnTo>
                  <a:lnTo>
                    <a:pt x="88" y="130"/>
                  </a:lnTo>
                  <a:lnTo>
                    <a:pt x="84" y="142"/>
                  </a:lnTo>
                  <a:lnTo>
                    <a:pt x="76" y="154"/>
                  </a:lnTo>
                  <a:lnTo>
                    <a:pt x="66" y="166"/>
                  </a:lnTo>
                  <a:lnTo>
                    <a:pt x="54" y="176"/>
                  </a:lnTo>
                  <a:lnTo>
                    <a:pt x="38" y="186"/>
                  </a:lnTo>
                  <a:lnTo>
                    <a:pt x="20" y="196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16" y="236"/>
                  </a:lnTo>
                  <a:lnTo>
                    <a:pt x="16" y="236"/>
                  </a:lnTo>
                  <a:lnTo>
                    <a:pt x="48" y="224"/>
                  </a:lnTo>
                  <a:lnTo>
                    <a:pt x="76" y="212"/>
                  </a:lnTo>
                  <a:lnTo>
                    <a:pt x="100" y="198"/>
                  </a:lnTo>
                  <a:lnTo>
                    <a:pt x="120" y="184"/>
                  </a:lnTo>
                  <a:lnTo>
                    <a:pt x="138" y="168"/>
                  </a:lnTo>
                  <a:lnTo>
                    <a:pt x="150" y="152"/>
                  </a:lnTo>
                  <a:lnTo>
                    <a:pt x="156" y="136"/>
                  </a:lnTo>
                  <a:lnTo>
                    <a:pt x="158" y="126"/>
                  </a:lnTo>
                  <a:lnTo>
                    <a:pt x="160" y="118"/>
                  </a:lnTo>
                  <a:lnTo>
                    <a:pt x="160" y="118"/>
                  </a:lnTo>
                  <a:lnTo>
                    <a:pt x="158" y="110"/>
                  </a:lnTo>
                  <a:lnTo>
                    <a:pt x="156" y="100"/>
                  </a:lnTo>
                  <a:lnTo>
                    <a:pt x="150" y="84"/>
                  </a:lnTo>
                  <a:lnTo>
                    <a:pt x="138" y="68"/>
                  </a:lnTo>
                  <a:lnTo>
                    <a:pt x="120" y="52"/>
                  </a:lnTo>
                  <a:lnTo>
                    <a:pt x="100" y="38"/>
                  </a:lnTo>
                  <a:lnTo>
                    <a:pt x="76" y="24"/>
                  </a:lnTo>
                  <a:lnTo>
                    <a:pt x="48" y="12"/>
                  </a:lnTo>
                  <a:lnTo>
                    <a:pt x="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6" name="Freeform 147"/>
            <p:cNvSpPr>
              <a:spLocks/>
            </p:cNvSpPr>
            <p:nvPr/>
          </p:nvSpPr>
          <p:spPr bwMode="auto">
            <a:xfrm>
              <a:off x="12642850" y="10810875"/>
              <a:ext cx="254000" cy="374650"/>
            </a:xfrm>
            <a:custGeom>
              <a:avLst/>
              <a:gdLst>
                <a:gd name="T0" fmla="*/ 144 w 160"/>
                <a:gd name="T1" fmla="*/ 0 h 236"/>
                <a:gd name="T2" fmla="*/ 144 w 160"/>
                <a:gd name="T3" fmla="*/ 0 h 236"/>
                <a:gd name="T4" fmla="*/ 112 w 160"/>
                <a:gd name="T5" fmla="*/ 12 h 236"/>
                <a:gd name="T6" fmla="*/ 84 w 160"/>
                <a:gd name="T7" fmla="*/ 24 h 236"/>
                <a:gd name="T8" fmla="*/ 60 w 160"/>
                <a:gd name="T9" fmla="*/ 38 h 236"/>
                <a:gd name="T10" fmla="*/ 40 w 160"/>
                <a:gd name="T11" fmla="*/ 52 h 236"/>
                <a:gd name="T12" fmla="*/ 22 w 160"/>
                <a:gd name="T13" fmla="*/ 68 h 236"/>
                <a:gd name="T14" fmla="*/ 10 w 160"/>
                <a:gd name="T15" fmla="*/ 84 h 236"/>
                <a:gd name="T16" fmla="*/ 4 w 160"/>
                <a:gd name="T17" fmla="*/ 100 h 236"/>
                <a:gd name="T18" fmla="*/ 2 w 160"/>
                <a:gd name="T19" fmla="*/ 110 h 236"/>
                <a:gd name="T20" fmla="*/ 0 w 160"/>
                <a:gd name="T21" fmla="*/ 118 h 236"/>
                <a:gd name="T22" fmla="*/ 0 w 160"/>
                <a:gd name="T23" fmla="*/ 118 h 236"/>
                <a:gd name="T24" fmla="*/ 2 w 160"/>
                <a:gd name="T25" fmla="*/ 126 h 236"/>
                <a:gd name="T26" fmla="*/ 4 w 160"/>
                <a:gd name="T27" fmla="*/ 136 h 236"/>
                <a:gd name="T28" fmla="*/ 10 w 160"/>
                <a:gd name="T29" fmla="*/ 152 h 236"/>
                <a:gd name="T30" fmla="*/ 22 w 160"/>
                <a:gd name="T31" fmla="*/ 168 h 236"/>
                <a:gd name="T32" fmla="*/ 40 w 160"/>
                <a:gd name="T33" fmla="*/ 184 h 236"/>
                <a:gd name="T34" fmla="*/ 60 w 160"/>
                <a:gd name="T35" fmla="*/ 198 h 236"/>
                <a:gd name="T36" fmla="*/ 84 w 160"/>
                <a:gd name="T37" fmla="*/ 212 h 236"/>
                <a:gd name="T38" fmla="*/ 112 w 160"/>
                <a:gd name="T39" fmla="*/ 224 h 236"/>
                <a:gd name="T40" fmla="*/ 144 w 160"/>
                <a:gd name="T41" fmla="*/ 236 h 236"/>
                <a:gd name="T42" fmla="*/ 144 w 160"/>
                <a:gd name="T43" fmla="*/ 236 h 236"/>
                <a:gd name="T44" fmla="*/ 160 w 160"/>
                <a:gd name="T45" fmla="*/ 206 h 236"/>
                <a:gd name="T46" fmla="*/ 160 w 160"/>
                <a:gd name="T47" fmla="*/ 206 h 236"/>
                <a:gd name="T48" fmla="*/ 140 w 160"/>
                <a:gd name="T49" fmla="*/ 196 h 236"/>
                <a:gd name="T50" fmla="*/ 122 w 160"/>
                <a:gd name="T51" fmla="*/ 186 h 236"/>
                <a:gd name="T52" fmla="*/ 106 w 160"/>
                <a:gd name="T53" fmla="*/ 176 h 236"/>
                <a:gd name="T54" fmla="*/ 94 w 160"/>
                <a:gd name="T55" fmla="*/ 166 h 236"/>
                <a:gd name="T56" fmla="*/ 84 w 160"/>
                <a:gd name="T57" fmla="*/ 154 h 236"/>
                <a:gd name="T58" fmla="*/ 76 w 160"/>
                <a:gd name="T59" fmla="*/ 142 h 236"/>
                <a:gd name="T60" fmla="*/ 72 w 160"/>
                <a:gd name="T61" fmla="*/ 130 h 236"/>
                <a:gd name="T62" fmla="*/ 70 w 160"/>
                <a:gd name="T63" fmla="*/ 118 h 236"/>
                <a:gd name="T64" fmla="*/ 70 w 160"/>
                <a:gd name="T65" fmla="*/ 118 h 236"/>
                <a:gd name="T66" fmla="*/ 72 w 160"/>
                <a:gd name="T67" fmla="*/ 106 h 236"/>
                <a:gd name="T68" fmla="*/ 76 w 160"/>
                <a:gd name="T69" fmla="*/ 94 h 236"/>
                <a:gd name="T70" fmla="*/ 84 w 160"/>
                <a:gd name="T71" fmla="*/ 82 h 236"/>
                <a:gd name="T72" fmla="*/ 94 w 160"/>
                <a:gd name="T73" fmla="*/ 70 h 236"/>
                <a:gd name="T74" fmla="*/ 106 w 160"/>
                <a:gd name="T75" fmla="*/ 60 h 236"/>
                <a:gd name="T76" fmla="*/ 122 w 160"/>
                <a:gd name="T77" fmla="*/ 50 h 236"/>
                <a:gd name="T78" fmla="*/ 140 w 160"/>
                <a:gd name="T79" fmla="*/ 40 h 236"/>
                <a:gd name="T80" fmla="*/ 160 w 160"/>
                <a:gd name="T81" fmla="*/ 30 h 236"/>
                <a:gd name="T82" fmla="*/ 160 w 160"/>
                <a:gd name="T83" fmla="*/ 30 h 236"/>
                <a:gd name="T84" fmla="*/ 144 w 160"/>
                <a:gd name="T85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236">
                  <a:moveTo>
                    <a:pt x="144" y="0"/>
                  </a:moveTo>
                  <a:lnTo>
                    <a:pt x="144" y="0"/>
                  </a:lnTo>
                  <a:lnTo>
                    <a:pt x="112" y="12"/>
                  </a:lnTo>
                  <a:lnTo>
                    <a:pt x="84" y="24"/>
                  </a:lnTo>
                  <a:lnTo>
                    <a:pt x="60" y="38"/>
                  </a:lnTo>
                  <a:lnTo>
                    <a:pt x="40" y="52"/>
                  </a:lnTo>
                  <a:lnTo>
                    <a:pt x="22" y="68"/>
                  </a:lnTo>
                  <a:lnTo>
                    <a:pt x="10" y="84"/>
                  </a:lnTo>
                  <a:lnTo>
                    <a:pt x="4" y="100"/>
                  </a:lnTo>
                  <a:lnTo>
                    <a:pt x="2" y="11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26"/>
                  </a:lnTo>
                  <a:lnTo>
                    <a:pt x="4" y="136"/>
                  </a:lnTo>
                  <a:lnTo>
                    <a:pt x="10" y="152"/>
                  </a:lnTo>
                  <a:lnTo>
                    <a:pt x="22" y="168"/>
                  </a:lnTo>
                  <a:lnTo>
                    <a:pt x="40" y="184"/>
                  </a:lnTo>
                  <a:lnTo>
                    <a:pt x="60" y="198"/>
                  </a:lnTo>
                  <a:lnTo>
                    <a:pt x="84" y="212"/>
                  </a:lnTo>
                  <a:lnTo>
                    <a:pt x="112" y="224"/>
                  </a:lnTo>
                  <a:lnTo>
                    <a:pt x="144" y="236"/>
                  </a:lnTo>
                  <a:lnTo>
                    <a:pt x="144" y="236"/>
                  </a:lnTo>
                  <a:lnTo>
                    <a:pt x="160" y="206"/>
                  </a:lnTo>
                  <a:lnTo>
                    <a:pt x="160" y="206"/>
                  </a:lnTo>
                  <a:lnTo>
                    <a:pt x="140" y="196"/>
                  </a:lnTo>
                  <a:lnTo>
                    <a:pt x="122" y="186"/>
                  </a:lnTo>
                  <a:lnTo>
                    <a:pt x="106" y="176"/>
                  </a:lnTo>
                  <a:lnTo>
                    <a:pt x="94" y="166"/>
                  </a:lnTo>
                  <a:lnTo>
                    <a:pt x="84" y="154"/>
                  </a:lnTo>
                  <a:lnTo>
                    <a:pt x="76" y="142"/>
                  </a:lnTo>
                  <a:lnTo>
                    <a:pt x="72" y="130"/>
                  </a:lnTo>
                  <a:lnTo>
                    <a:pt x="70" y="118"/>
                  </a:lnTo>
                  <a:lnTo>
                    <a:pt x="70" y="118"/>
                  </a:lnTo>
                  <a:lnTo>
                    <a:pt x="72" y="106"/>
                  </a:lnTo>
                  <a:lnTo>
                    <a:pt x="76" y="94"/>
                  </a:lnTo>
                  <a:lnTo>
                    <a:pt x="84" y="82"/>
                  </a:lnTo>
                  <a:lnTo>
                    <a:pt x="94" y="70"/>
                  </a:lnTo>
                  <a:lnTo>
                    <a:pt x="106" y="60"/>
                  </a:lnTo>
                  <a:lnTo>
                    <a:pt x="122" y="50"/>
                  </a:lnTo>
                  <a:lnTo>
                    <a:pt x="140" y="40"/>
                  </a:lnTo>
                  <a:lnTo>
                    <a:pt x="160" y="30"/>
                  </a:lnTo>
                  <a:lnTo>
                    <a:pt x="160" y="30"/>
                  </a:lnTo>
                  <a:lnTo>
                    <a:pt x="14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7" name="Freeform 148"/>
            <p:cNvSpPr>
              <a:spLocks/>
            </p:cNvSpPr>
            <p:nvPr/>
          </p:nvSpPr>
          <p:spPr bwMode="auto">
            <a:xfrm>
              <a:off x="13423900" y="10750550"/>
              <a:ext cx="295275" cy="92075"/>
            </a:xfrm>
            <a:custGeom>
              <a:avLst/>
              <a:gdLst>
                <a:gd name="T0" fmla="*/ 0 w 186"/>
                <a:gd name="T1" fmla="*/ 0 h 58"/>
                <a:gd name="T2" fmla="*/ 0 w 186"/>
                <a:gd name="T3" fmla="*/ 0 h 58"/>
                <a:gd name="T4" fmla="*/ 30 w 186"/>
                <a:gd name="T5" fmla="*/ 30 h 58"/>
                <a:gd name="T6" fmla="*/ 30 w 186"/>
                <a:gd name="T7" fmla="*/ 30 h 58"/>
                <a:gd name="T8" fmla="*/ 58 w 186"/>
                <a:gd name="T9" fmla="*/ 32 h 58"/>
                <a:gd name="T10" fmla="*/ 58 w 186"/>
                <a:gd name="T11" fmla="*/ 32 h 58"/>
                <a:gd name="T12" fmla="*/ 86 w 186"/>
                <a:gd name="T13" fmla="*/ 36 h 58"/>
                <a:gd name="T14" fmla="*/ 86 w 186"/>
                <a:gd name="T15" fmla="*/ 36 h 58"/>
                <a:gd name="T16" fmla="*/ 132 w 186"/>
                <a:gd name="T17" fmla="*/ 46 h 58"/>
                <a:gd name="T18" fmla="*/ 172 w 186"/>
                <a:gd name="T19" fmla="*/ 58 h 58"/>
                <a:gd name="T20" fmla="*/ 172 w 186"/>
                <a:gd name="T21" fmla="*/ 58 h 58"/>
                <a:gd name="T22" fmla="*/ 186 w 186"/>
                <a:gd name="T23" fmla="*/ 30 h 58"/>
                <a:gd name="T24" fmla="*/ 186 w 186"/>
                <a:gd name="T25" fmla="*/ 30 h 58"/>
                <a:gd name="T26" fmla="*/ 136 w 186"/>
                <a:gd name="T27" fmla="*/ 18 h 58"/>
                <a:gd name="T28" fmla="*/ 82 w 186"/>
                <a:gd name="T29" fmla="*/ 8 h 58"/>
                <a:gd name="T30" fmla="*/ 82 w 186"/>
                <a:gd name="T31" fmla="*/ 8 h 58"/>
                <a:gd name="T32" fmla="*/ 54 w 186"/>
                <a:gd name="T33" fmla="*/ 6 h 58"/>
                <a:gd name="T34" fmla="*/ 54 w 186"/>
                <a:gd name="T35" fmla="*/ 6 h 58"/>
                <a:gd name="T36" fmla="*/ 0 w 186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6" h="58">
                  <a:moveTo>
                    <a:pt x="0" y="0"/>
                  </a:moveTo>
                  <a:lnTo>
                    <a:pt x="0" y="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58" y="32"/>
                  </a:lnTo>
                  <a:lnTo>
                    <a:pt x="58" y="32"/>
                  </a:lnTo>
                  <a:lnTo>
                    <a:pt x="86" y="36"/>
                  </a:lnTo>
                  <a:lnTo>
                    <a:pt x="86" y="36"/>
                  </a:lnTo>
                  <a:lnTo>
                    <a:pt x="132" y="46"/>
                  </a:lnTo>
                  <a:lnTo>
                    <a:pt x="172" y="58"/>
                  </a:lnTo>
                  <a:lnTo>
                    <a:pt x="172" y="58"/>
                  </a:lnTo>
                  <a:lnTo>
                    <a:pt x="186" y="30"/>
                  </a:lnTo>
                  <a:lnTo>
                    <a:pt x="186" y="30"/>
                  </a:lnTo>
                  <a:lnTo>
                    <a:pt x="136" y="18"/>
                  </a:lnTo>
                  <a:lnTo>
                    <a:pt x="82" y="8"/>
                  </a:lnTo>
                  <a:lnTo>
                    <a:pt x="82" y="8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8" name="Freeform 149"/>
            <p:cNvSpPr>
              <a:spLocks/>
            </p:cNvSpPr>
            <p:nvPr/>
          </p:nvSpPr>
          <p:spPr bwMode="auto">
            <a:xfrm>
              <a:off x="12922250" y="10750550"/>
              <a:ext cx="295275" cy="92075"/>
            </a:xfrm>
            <a:custGeom>
              <a:avLst/>
              <a:gdLst>
                <a:gd name="T0" fmla="*/ 186 w 186"/>
                <a:gd name="T1" fmla="*/ 0 h 58"/>
                <a:gd name="T2" fmla="*/ 186 w 186"/>
                <a:gd name="T3" fmla="*/ 0 h 58"/>
                <a:gd name="T4" fmla="*/ 132 w 186"/>
                <a:gd name="T5" fmla="*/ 6 h 58"/>
                <a:gd name="T6" fmla="*/ 132 w 186"/>
                <a:gd name="T7" fmla="*/ 6 h 58"/>
                <a:gd name="T8" fmla="*/ 104 w 186"/>
                <a:gd name="T9" fmla="*/ 8 h 58"/>
                <a:gd name="T10" fmla="*/ 104 w 186"/>
                <a:gd name="T11" fmla="*/ 8 h 58"/>
                <a:gd name="T12" fmla="*/ 50 w 186"/>
                <a:gd name="T13" fmla="*/ 18 h 58"/>
                <a:gd name="T14" fmla="*/ 0 w 186"/>
                <a:gd name="T15" fmla="*/ 30 h 58"/>
                <a:gd name="T16" fmla="*/ 0 w 186"/>
                <a:gd name="T17" fmla="*/ 30 h 58"/>
                <a:gd name="T18" fmla="*/ 14 w 186"/>
                <a:gd name="T19" fmla="*/ 58 h 58"/>
                <a:gd name="T20" fmla="*/ 14 w 186"/>
                <a:gd name="T21" fmla="*/ 58 h 58"/>
                <a:gd name="T22" fmla="*/ 54 w 186"/>
                <a:gd name="T23" fmla="*/ 46 h 58"/>
                <a:gd name="T24" fmla="*/ 100 w 186"/>
                <a:gd name="T25" fmla="*/ 36 h 58"/>
                <a:gd name="T26" fmla="*/ 100 w 186"/>
                <a:gd name="T27" fmla="*/ 36 h 58"/>
                <a:gd name="T28" fmla="*/ 128 w 186"/>
                <a:gd name="T29" fmla="*/ 32 h 58"/>
                <a:gd name="T30" fmla="*/ 128 w 186"/>
                <a:gd name="T31" fmla="*/ 32 h 58"/>
                <a:gd name="T32" fmla="*/ 156 w 186"/>
                <a:gd name="T33" fmla="*/ 30 h 58"/>
                <a:gd name="T34" fmla="*/ 156 w 186"/>
                <a:gd name="T35" fmla="*/ 30 h 58"/>
                <a:gd name="T36" fmla="*/ 186 w 186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6" h="58">
                  <a:moveTo>
                    <a:pt x="186" y="0"/>
                  </a:moveTo>
                  <a:lnTo>
                    <a:pt x="186" y="0"/>
                  </a:lnTo>
                  <a:lnTo>
                    <a:pt x="132" y="6"/>
                  </a:lnTo>
                  <a:lnTo>
                    <a:pt x="132" y="6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50" y="1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54" y="46"/>
                  </a:lnTo>
                  <a:lnTo>
                    <a:pt x="100" y="36"/>
                  </a:lnTo>
                  <a:lnTo>
                    <a:pt x="100" y="36"/>
                  </a:lnTo>
                  <a:lnTo>
                    <a:pt x="128" y="32"/>
                  </a:lnTo>
                  <a:lnTo>
                    <a:pt x="128" y="32"/>
                  </a:lnTo>
                  <a:lnTo>
                    <a:pt x="156" y="30"/>
                  </a:lnTo>
                  <a:lnTo>
                    <a:pt x="156" y="30"/>
                  </a:lnTo>
                  <a:lnTo>
                    <a:pt x="18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9" name="Freeform 150"/>
            <p:cNvSpPr>
              <a:spLocks/>
            </p:cNvSpPr>
            <p:nvPr/>
          </p:nvSpPr>
          <p:spPr bwMode="auto">
            <a:xfrm>
              <a:off x="13236575" y="10750550"/>
              <a:ext cx="168275" cy="41275"/>
            </a:xfrm>
            <a:custGeom>
              <a:avLst/>
              <a:gdLst>
                <a:gd name="T0" fmla="*/ 54 w 106"/>
                <a:gd name="T1" fmla="*/ 0 h 26"/>
                <a:gd name="T2" fmla="*/ 54 w 106"/>
                <a:gd name="T3" fmla="*/ 0 h 26"/>
                <a:gd name="T4" fmla="*/ 30 w 106"/>
                <a:gd name="T5" fmla="*/ 0 h 26"/>
                <a:gd name="T6" fmla="*/ 30 w 106"/>
                <a:gd name="T7" fmla="*/ 0 h 26"/>
                <a:gd name="T8" fmla="*/ 0 w 106"/>
                <a:gd name="T9" fmla="*/ 26 h 26"/>
                <a:gd name="T10" fmla="*/ 0 w 106"/>
                <a:gd name="T11" fmla="*/ 26 h 26"/>
                <a:gd name="T12" fmla="*/ 54 w 106"/>
                <a:gd name="T13" fmla="*/ 24 h 26"/>
                <a:gd name="T14" fmla="*/ 54 w 106"/>
                <a:gd name="T15" fmla="*/ 24 h 26"/>
                <a:gd name="T16" fmla="*/ 106 w 106"/>
                <a:gd name="T17" fmla="*/ 26 h 26"/>
                <a:gd name="T18" fmla="*/ 106 w 106"/>
                <a:gd name="T19" fmla="*/ 26 h 26"/>
                <a:gd name="T20" fmla="*/ 76 w 106"/>
                <a:gd name="T21" fmla="*/ 0 h 26"/>
                <a:gd name="T22" fmla="*/ 76 w 106"/>
                <a:gd name="T23" fmla="*/ 0 h 26"/>
                <a:gd name="T24" fmla="*/ 54 w 106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26">
                  <a:moveTo>
                    <a:pt x="54" y="0"/>
                  </a:moveTo>
                  <a:lnTo>
                    <a:pt x="5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0" name="Freeform 151"/>
            <p:cNvSpPr>
              <a:spLocks noEditPoints="1"/>
            </p:cNvSpPr>
            <p:nvPr/>
          </p:nvSpPr>
          <p:spPr bwMode="auto">
            <a:xfrm>
              <a:off x="12811125" y="10487025"/>
              <a:ext cx="1019175" cy="1022350"/>
            </a:xfrm>
            <a:custGeom>
              <a:avLst/>
              <a:gdLst>
                <a:gd name="T0" fmla="*/ 80 w 642"/>
                <a:gd name="T1" fmla="*/ 366 h 644"/>
                <a:gd name="T2" fmla="*/ 38 w 642"/>
                <a:gd name="T3" fmla="*/ 440 h 644"/>
                <a:gd name="T4" fmla="*/ 12 w 642"/>
                <a:gd name="T5" fmla="*/ 498 h 644"/>
                <a:gd name="T6" fmla="*/ 0 w 642"/>
                <a:gd name="T7" fmla="*/ 572 h 644"/>
                <a:gd name="T8" fmla="*/ 14 w 642"/>
                <a:gd name="T9" fmla="*/ 618 h 644"/>
                <a:gd name="T10" fmla="*/ 30 w 642"/>
                <a:gd name="T11" fmla="*/ 632 h 644"/>
                <a:gd name="T12" fmla="*/ 76 w 642"/>
                <a:gd name="T13" fmla="*/ 644 h 644"/>
                <a:gd name="T14" fmla="*/ 134 w 642"/>
                <a:gd name="T15" fmla="*/ 634 h 644"/>
                <a:gd name="T16" fmla="*/ 204 w 642"/>
                <a:gd name="T17" fmla="*/ 606 h 644"/>
                <a:gd name="T18" fmla="*/ 276 w 642"/>
                <a:gd name="T19" fmla="*/ 562 h 644"/>
                <a:gd name="T20" fmla="*/ 298 w 642"/>
                <a:gd name="T21" fmla="*/ 514 h 644"/>
                <a:gd name="T22" fmla="*/ 222 w 642"/>
                <a:gd name="T23" fmla="*/ 560 h 644"/>
                <a:gd name="T24" fmla="*/ 194 w 642"/>
                <a:gd name="T25" fmla="*/ 572 h 644"/>
                <a:gd name="T26" fmla="*/ 134 w 642"/>
                <a:gd name="T27" fmla="*/ 590 h 644"/>
                <a:gd name="T28" fmla="*/ 102 w 642"/>
                <a:gd name="T29" fmla="*/ 590 h 644"/>
                <a:gd name="T30" fmla="*/ 68 w 642"/>
                <a:gd name="T31" fmla="*/ 574 h 644"/>
                <a:gd name="T32" fmla="*/ 56 w 642"/>
                <a:gd name="T33" fmla="*/ 552 h 644"/>
                <a:gd name="T34" fmla="*/ 54 w 642"/>
                <a:gd name="T35" fmla="*/ 508 h 644"/>
                <a:gd name="T36" fmla="*/ 70 w 642"/>
                <a:gd name="T37" fmla="*/ 450 h 644"/>
                <a:gd name="T38" fmla="*/ 84 w 642"/>
                <a:gd name="T39" fmla="*/ 420 h 644"/>
                <a:gd name="T40" fmla="*/ 130 w 642"/>
                <a:gd name="T41" fmla="*/ 344 h 644"/>
                <a:gd name="T42" fmla="*/ 496 w 642"/>
                <a:gd name="T43" fmla="*/ 322 h 644"/>
                <a:gd name="T44" fmla="*/ 452 w 642"/>
                <a:gd name="T45" fmla="*/ 376 h 644"/>
                <a:gd name="T46" fmla="*/ 414 w 642"/>
                <a:gd name="T47" fmla="*/ 416 h 644"/>
                <a:gd name="T48" fmla="*/ 344 w 642"/>
                <a:gd name="T49" fmla="*/ 480 h 644"/>
                <a:gd name="T50" fmla="*/ 322 w 642"/>
                <a:gd name="T51" fmla="*/ 496 h 644"/>
                <a:gd name="T52" fmla="*/ 386 w 642"/>
                <a:gd name="T53" fmla="*/ 478 h 644"/>
                <a:gd name="T54" fmla="*/ 416 w 642"/>
                <a:gd name="T55" fmla="*/ 448 h 644"/>
                <a:gd name="T56" fmla="*/ 448 w 642"/>
                <a:gd name="T57" fmla="*/ 418 h 644"/>
                <a:gd name="T58" fmla="*/ 476 w 642"/>
                <a:gd name="T59" fmla="*/ 386 h 644"/>
                <a:gd name="T60" fmla="*/ 496 w 642"/>
                <a:gd name="T61" fmla="*/ 322 h 644"/>
                <a:gd name="T62" fmla="*/ 256 w 642"/>
                <a:gd name="T63" fmla="*/ 166 h 644"/>
                <a:gd name="T64" fmla="*/ 226 w 642"/>
                <a:gd name="T65" fmla="*/ 196 h 644"/>
                <a:gd name="T66" fmla="*/ 194 w 642"/>
                <a:gd name="T67" fmla="*/ 228 h 644"/>
                <a:gd name="T68" fmla="*/ 166 w 642"/>
                <a:gd name="T69" fmla="*/ 258 h 644"/>
                <a:gd name="T70" fmla="*/ 146 w 642"/>
                <a:gd name="T71" fmla="*/ 322 h 644"/>
                <a:gd name="T72" fmla="*/ 164 w 642"/>
                <a:gd name="T73" fmla="*/ 300 h 644"/>
                <a:gd name="T74" fmla="*/ 228 w 642"/>
                <a:gd name="T75" fmla="*/ 230 h 644"/>
                <a:gd name="T76" fmla="*/ 268 w 642"/>
                <a:gd name="T77" fmla="*/ 192 h 644"/>
                <a:gd name="T78" fmla="*/ 322 w 642"/>
                <a:gd name="T79" fmla="*/ 148 h 644"/>
                <a:gd name="T80" fmla="*/ 566 w 642"/>
                <a:gd name="T81" fmla="*/ 0 h 644"/>
                <a:gd name="T82" fmla="*/ 508 w 642"/>
                <a:gd name="T83" fmla="*/ 10 h 644"/>
                <a:gd name="T84" fmla="*/ 438 w 642"/>
                <a:gd name="T85" fmla="*/ 38 h 644"/>
                <a:gd name="T86" fmla="*/ 366 w 642"/>
                <a:gd name="T87" fmla="*/ 82 h 644"/>
                <a:gd name="T88" fmla="*/ 344 w 642"/>
                <a:gd name="T89" fmla="*/ 132 h 644"/>
                <a:gd name="T90" fmla="*/ 420 w 642"/>
                <a:gd name="T91" fmla="*/ 84 h 644"/>
                <a:gd name="T92" fmla="*/ 448 w 642"/>
                <a:gd name="T93" fmla="*/ 72 h 644"/>
                <a:gd name="T94" fmla="*/ 508 w 642"/>
                <a:gd name="T95" fmla="*/ 54 h 644"/>
                <a:gd name="T96" fmla="*/ 540 w 642"/>
                <a:gd name="T97" fmla="*/ 54 h 644"/>
                <a:gd name="T98" fmla="*/ 574 w 642"/>
                <a:gd name="T99" fmla="*/ 70 h 644"/>
                <a:gd name="T100" fmla="*/ 586 w 642"/>
                <a:gd name="T101" fmla="*/ 92 h 644"/>
                <a:gd name="T102" fmla="*/ 588 w 642"/>
                <a:gd name="T103" fmla="*/ 138 h 644"/>
                <a:gd name="T104" fmla="*/ 572 w 642"/>
                <a:gd name="T105" fmla="*/ 196 h 644"/>
                <a:gd name="T106" fmla="*/ 558 w 642"/>
                <a:gd name="T107" fmla="*/ 224 h 644"/>
                <a:gd name="T108" fmla="*/ 512 w 642"/>
                <a:gd name="T109" fmla="*/ 300 h 644"/>
                <a:gd name="T110" fmla="*/ 562 w 642"/>
                <a:gd name="T111" fmla="*/ 278 h 644"/>
                <a:gd name="T112" fmla="*/ 604 w 642"/>
                <a:gd name="T113" fmla="*/ 204 h 644"/>
                <a:gd name="T114" fmla="*/ 630 w 642"/>
                <a:gd name="T115" fmla="*/ 146 h 644"/>
                <a:gd name="T116" fmla="*/ 642 w 642"/>
                <a:gd name="T117" fmla="*/ 72 h 644"/>
                <a:gd name="T118" fmla="*/ 628 w 642"/>
                <a:gd name="T119" fmla="*/ 28 h 644"/>
                <a:gd name="T120" fmla="*/ 612 w 642"/>
                <a:gd name="T121" fmla="*/ 12 h 644"/>
                <a:gd name="T122" fmla="*/ 566 w 642"/>
                <a:gd name="T123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42" h="644">
                  <a:moveTo>
                    <a:pt x="112" y="322"/>
                  </a:moveTo>
                  <a:lnTo>
                    <a:pt x="112" y="322"/>
                  </a:lnTo>
                  <a:lnTo>
                    <a:pt x="80" y="366"/>
                  </a:lnTo>
                  <a:lnTo>
                    <a:pt x="54" y="410"/>
                  </a:lnTo>
                  <a:lnTo>
                    <a:pt x="54" y="410"/>
                  </a:lnTo>
                  <a:lnTo>
                    <a:pt x="38" y="440"/>
                  </a:lnTo>
                  <a:lnTo>
                    <a:pt x="38" y="440"/>
                  </a:lnTo>
                  <a:lnTo>
                    <a:pt x="24" y="470"/>
                  </a:lnTo>
                  <a:lnTo>
                    <a:pt x="12" y="498"/>
                  </a:lnTo>
                  <a:lnTo>
                    <a:pt x="4" y="526"/>
                  </a:lnTo>
                  <a:lnTo>
                    <a:pt x="0" y="550"/>
                  </a:lnTo>
                  <a:lnTo>
                    <a:pt x="0" y="572"/>
                  </a:lnTo>
                  <a:lnTo>
                    <a:pt x="2" y="592"/>
                  </a:lnTo>
                  <a:lnTo>
                    <a:pt x="10" y="610"/>
                  </a:lnTo>
                  <a:lnTo>
                    <a:pt x="14" y="618"/>
                  </a:lnTo>
                  <a:lnTo>
                    <a:pt x="20" y="624"/>
                  </a:lnTo>
                  <a:lnTo>
                    <a:pt x="20" y="624"/>
                  </a:lnTo>
                  <a:lnTo>
                    <a:pt x="30" y="632"/>
                  </a:lnTo>
                  <a:lnTo>
                    <a:pt x="44" y="638"/>
                  </a:lnTo>
                  <a:lnTo>
                    <a:pt x="60" y="642"/>
                  </a:lnTo>
                  <a:lnTo>
                    <a:pt x="76" y="644"/>
                  </a:lnTo>
                  <a:lnTo>
                    <a:pt x="76" y="644"/>
                  </a:lnTo>
                  <a:lnTo>
                    <a:pt x="104" y="642"/>
                  </a:lnTo>
                  <a:lnTo>
                    <a:pt x="134" y="634"/>
                  </a:lnTo>
                  <a:lnTo>
                    <a:pt x="168" y="622"/>
                  </a:lnTo>
                  <a:lnTo>
                    <a:pt x="204" y="606"/>
                  </a:lnTo>
                  <a:lnTo>
                    <a:pt x="204" y="606"/>
                  </a:lnTo>
                  <a:lnTo>
                    <a:pt x="234" y="590"/>
                  </a:lnTo>
                  <a:lnTo>
                    <a:pt x="234" y="590"/>
                  </a:lnTo>
                  <a:lnTo>
                    <a:pt x="276" y="562"/>
                  </a:lnTo>
                  <a:lnTo>
                    <a:pt x="322" y="530"/>
                  </a:lnTo>
                  <a:lnTo>
                    <a:pt x="322" y="530"/>
                  </a:lnTo>
                  <a:lnTo>
                    <a:pt x="298" y="514"/>
                  </a:lnTo>
                  <a:lnTo>
                    <a:pt x="298" y="514"/>
                  </a:lnTo>
                  <a:lnTo>
                    <a:pt x="260" y="538"/>
                  </a:lnTo>
                  <a:lnTo>
                    <a:pt x="222" y="560"/>
                  </a:lnTo>
                  <a:lnTo>
                    <a:pt x="222" y="560"/>
                  </a:lnTo>
                  <a:lnTo>
                    <a:pt x="194" y="572"/>
                  </a:lnTo>
                  <a:lnTo>
                    <a:pt x="194" y="572"/>
                  </a:lnTo>
                  <a:lnTo>
                    <a:pt x="172" y="580"/>
                  </a:lnTo>
                  <a:lnTo>
                    <a:pt x="152" y="586"/>
                  </a:lnTo>
                  <a:lnTo>
                    <a:pt x="134" y="590"/>
                  </a:lnTo>
                  <a:lnTo>
                    <a:pt x="116" y="592"/>
                  </a:lnTo>
                  <a:lnTo>
                    <a:pt x="116" y="592"/>
                  </a:lnTo>
                  <a:lnTo>
                    <a:pt x="102" y="590"/>
                  </a:lnTo>
                  <a:lnTo>
                    <a:pt x="90" y="588"/>
                  </a:lnTo>
                  <a:lnTo>
                    <a:pt x="78" y="582"/>
                  </a:lnTo>
                  <a:lnTo>
                    <a:pt x="68" y="574"/>
                  </a:lnTo>
                  <a:lnTo>
                    <a:pt x="68" y="574"/>
                  </a:lnTo>
                  <a:lnTo>
                    <a:pt x="60" y="564"/>
                  </a:lnTo>
                  <a:lnTo>
                    <a:pt x="56" y="552"/>
                  </a:lnTo>
                  <a:lnTo>
                    <a:pt x="52" y="540"/>
                  </a:lnTo>
                  <a:lnTo>
                    <a:pt x="52" y="524"/>
                  </a:lnTo>
                  <a:lnTo>
                    <a:pt x="54" y="508"/>
                  </a:lnTo>
                  <a:lnTo>
                    <a:pt x="58" y="490"/>
                  </a:lnTo>
                  <a:lnTo>
                    <a:pt x="62" y="470"/>
                  </a:lnTo>
                  <a:lnTo>
                    <a:pt x="70" y="450"/>
                  </a:lnTo>
                  <a:lnTo>
                    <a:pt x="70" y="450"/>
                  </a:lnTo>
                  <a:lnTo>
                    <a:pt x="84" y="420"/>
                  </a:lnTo>
                  <a:lnTo>
                    <a:pt x="84" y="420"/>
                  </a:lnTo>
                  <a:lnTo>
                    <a:pt x="104" y="384"/>
                  </a:lnTo>
                  <a:lnTo>
                    <a:pt x="130" y="344"/>
                  </a:lnTo>
                  <a:lnTo>
                    <a:pt x="130" y="344"/>
                  </a:lnTo>
                  <a:lnTo>
                    <a:pt x="112" y="322"/>
                  </a:lnTo>
                  <a:close/>
                  <a:moveTo>
                    <a:pt x="496" y="322"/>
                  </a:moveTo>
                  <a:lnTo>
                    <a:pt x="496" y="322"/>
                  </a:lnTo>
                  <a:lnTo>
                    <a:pt x="478" y="344"/>
                  </a:lnTo>
                  <a:lnTo>
                    <a:pt x="478" y="344"/>
                  </a:lnTo>
                  <a:lnTo>
                    <a:pt x="452" y="376"/>
                  </a:lnTo>
                  <a:lnTo>
                    <a:pt x="452" y="376"/>
                  </a:lnTo>
                  <a:lnTo>
                    <a:pt x="414" y="416"/>
                  </a:lnTo>
                  <a:lnTo>
                    <a:pt x="414" y="416"/>
                  </a:lnTo>
                  <a:lnTo>
                    <a:pt x="374" y="452"/>
                  </a:lnTo>
                  <a:lnTo>
                    <a:pt x="374" y="452"/>
                  </a:lnTo>
                  <a:lnTo>
                    <a:pt x="344" y="480"/>
                  </a:lnTo>
                  <a:lnTo>
                    <a:pt x="344" y="480"/>
                  </a:lnTo>
                  <a:lnTo>
                    <a:pt x="322" y="496"/>
                  </a:lnTo>
                  <a:lnTo>
                    <a:pt x="322" y="496"/>
                  </a:lnTo>
                  <a:lnTo>
                    <a:pt x="344" y="514"/>
                  </a:lnTo>
                  <a:lnTo>
                    <a:pt x="344" y="514"/>
                  </a:lnTo>
                  <a:lnTo>
                    <a:pt x="386" y="478"/>
                  </a:lnTo>
                  <a:lnTo>
                    <a:pt x="386" y="478"/>
                  </a:lnTo>
                  <a:lnTo>
                    <a:pt x="416" y="448"/>
                  </a:lnTo>
                  <a:lnTo>
                    <a:pt x="416" y="448"/>
                  </a:lnTo>
                  <a:lnTo>
                    <a:pt x="432" y="434"/>
                  </a:lnTo>
                  <a:lnTo>
                    <a:pt x="432" y="434"/>
                  </a:lnTo>
                  <a:lnTo>
                    <a:pt x="448" y="418"/>
                  </a:lnTo>
                  <a:lnTo>
                    <a:pt x="448" y="418"/>
                  </a:lnTo>
                  <a:lnTo>
                    <a:pt x="476" y="386"/>
                  </a:lnTo>
                  <a:lnTo>
                    <a:pt x="476" y="386"/>
                  </a:lnTo>
                  <a:lnTo>
                    <a:pt x="512" y="344"/>
                  </a:lnTo>
                  <a:lnTo>
                    <a:pt x="512" y="344"/>
                  </a:lnTo>
                  <a:lnTo>
                    <a:pt x="496" y="322"/>
                  </a:lnTo>
                  <a:close/>
                  <a:moveTo>
                    <a:pt x="298" y="132"/>
                  </a:moveTo>
                  <a:lnTo>
                    <a:pt x="298" y="132"/>
                  </a:lnTo>
                  <a:lnTo>
                    <a:pt x="256" y="166"/>
                  </a:lnTo>
                  <a:lnTo>
                    <a:pt x="256" y="166"/>
                  </a:lnTo>
                  <a:lnTo>
                    <a:pt x="226" y="196"/>
                  </a:lnTo>
                  <a:lnTo>
                    <a:pt x="226" y="196"/>
                  </a:lnTo>
                  <a:lnTo>
                    <a:pt x="210" y="212"/>
                  </a:lnTo>
                  <a:lnTo>
                    <a:pt x="210" y="212"/>
                  </a:lnTo>
                  <a:lnTo>
                    <a:pt x="194" y="228"/>
                  </a:lnTo>
                  <a:lnTo>
                    <a:pt x="194" y="228"/>
                  </a:lnTo>
                  <a:lnTo>
                    <a:pt x="166" y="258"/>
                  </a:lnTo>
                  <a:lnTo>
                    <a:pt x="166" y="258"/>
                  </a:lnTo>
                  <a:lnTo>
                    <a:pt x="130" y="300"/>
                  </a:lnTo>
                  <a:lnTo>
                    <a:pt x="130" y="300"/>
                  </a:lnTo>
                  <a:lnTo>
                    <a:pt x="146" y="322"/>
                  </a:lnTo>
                  <a:lnTo>
                    <a:pt x="146" y="322"/>
                  </a:lnTo>
                  <a:lnTo>
                    <a:pt x="164" y="300"/>
                  </a:lnTo>
                  <a:lnTo>
                    <a:pt x="164" y="300"/>
                  </a:lnTo>
                  <a:lnTo>
                    <a:pt x="192" y="268"/>
                  </a:lnTo>
                  <a:lnTo>
                    <a:pt x="192" y="268"/>
                  </a:lnTo>
                  <a:lnTo>
                    <a:pt x="228" y="230"/>
                  </a:lnTo>
                  <a:lnTo>
                    <a:pt x="228" y="230"/>
                  </a:lnTo>
                  <a:lnTo>
                    <a:pt x="268" y="192"/>
                  </a:lnTo>
                  <a:lnTo>
                    <a:pt x="268" y="192"/>
                  </a:lnTo>
                  <a:lnTo>
                    <a:pt x="298" y="166"/>
                  </a:lnTo>
                  <a:lnTo>
                    <a:pt x="298" y="166"/>
                  </a:lnTo>
                  <a:lnTo>
                    <a:pt x="322" y="148"/>
                  </a:lnTo>
                  <a:lnTo>
                    <a:pt x="322" y="148"/>
                  </a:lnTo>
                  <a:lnTo>
                    <a:pt x="298" y="132"/>
                  </a:lnTo>
                  <a:close/>
                  <a:moveTo>
                    <a:pt x="566" y="0"/>
                  </a:moveTo>
                  <a:lnTo>
                    <a:pt x="566" y="0"/>
                  </a:lnTo>
                  <a:lnTo>
                    <a:pt x="538" y="4"/>
                  </a:lnTo>
                  <a:lnTo>
                    <a:pt x="508" y="10"/>
                  </a:lnTo>
                  <a:lnTo>
                    <a:pt x="474" y="22"/>
                  </a:lnTo>
                  <a:lnTo>
                    <a:pt x="438" y="38"/>
                  </a:lnTo>
                  <a:lnTo>
                    <a:pt x="438" y="38"/>
                  </a:lnTo>
                  <a:lnTo>
                    <a:pt x="408" y="56"/>
                  </a:lnTo>
                  <a:lnTo>
                    <a:pt x="408" y="56"/>
                  </a:lnTo>
                  <a:lnTo>
                    <a:pt x="366" y="82"/>
                  </a:lnTo>
                  <a:lnTo>
                    <a:pt x="322" y="114"/>
                  </a:lnTo>
                  <a:lnTo>
                    <a:pt x="322" y="114"/>
                  </a:lnTo>
                  <a:lnTo>
                    <a:pt x="344" y="132"/>
                  </a:lnTo>
                  <a:lnTo>
                    <a:pt x="344" y="132"/>
                  </a:lnTo>
                  <a:lnTo>
                    <a:pt x="382" y="106"/>
                  </a:lnTo>
                  <a:lnTo>
                    <a:pt x="420" y="84"/>
                  </a:lnTo>
                  <a:lnTo>
                    <a:pt x="420" y="84"/>
                  </a:lnTo>
                  <a:lnTo>
                    <a:pt x="448" y="72"/>
                  </a:lnTo>
                  <a:lnTo>
                    <a:pt x="448" y="72"/>
                  </a:lnTo>
                  <a:lnTo>
                    <a:pt x="470" y="64"/>
                  </a:lnTo>
                  <a:lnTo>
                    <a:pt x="490" y="58"/>
                  </a:lnTo>
                  <a:lnTo>
                    <a:pt x="508" y="54"/>
                  </a:lnTo>
                  <a:lnTo>
                    <a:pt x="526" y="54"/>
                  </a:lnTo>
                  <a:lnTo>
                    <a:pt x="526" y="54"/>
                  </a:lnTo>
                  <a:lnTo>
                    <a:pt x="540" y="54"/>
                  </a:lnTo>
                  <a:lnTo>
                    <a:pt x="552" y="58"/>
                  </a:lnTo>
                  <a:lnTo>
                    <a:pt x="564" y="62"/>
                  </a:lnTo>
                  <a:lnTo>
                    <a:pt x="574" y="70"/>
                  </a:lnTo>
                  <a:lnTo>
                    <a:pt x="574" y="70"/>
                  </a:lnTo>
                  <a:lnTo>
                    <a:pt x="582" y="80"/>
                  </a:lnTo>
                  <a:lnTo>
                    <a:pt x="586" y="92"/>
                  </a:lnTo>
                  <a:lnTo>
                    <a:pt x="590" y="106"/>
                  </a:lnTo>
                  <a:lnTo>
                    <a:pt x="590" y="120"/>
                  </a:lnTo>
                  <a:lnTo>
                    <a:pt x="588" y="138"/>
                  </a:lnTo>
                  <a:lnTo>
                    <a:pt x="584" y="156"/>
                  </a:lnTo>
                  <a:lnTo>
                    <a:pt x="580" y="174"/>
                  </a:lnTo>
                  <a:lnTo>
                    <a:pt x="572" y="196"/>
                  </a:lnTo>
                  <a:lnTo>
                    <a:pt x="572" y="196"/>
                  </a:lnTo>
                  <a:lnTo>
                    <a:pt x="558" y="224"/>
                  </a:lnTo>
                  <a:lnTo>
                    <a:pt x="558" y="224"/>
                  </a:lnTo>
                  <a:lnTo>
                    <a:pt x="538" y="262"/>
                  </a:lnTo>
                  <a:lnTo>
                    <a:pt x="512" y="300"/>
                  </a:lnTo>
                  <a:lnTo>
                    <a:pt x="512" y="300"/>
                  </a:lnTo>
                  <a:lnTo>
                    <a:pt x="530" y="322"/>
                  </a:lnTo>
                  <a:lnTo>
                    <a:pt x="530" y="322"/>
                  </a:lnTo>
                  <a:lnTo>
                    <a:pt x="562" y="278"/>
                  </a:lnTo>
                  <a:lnTo>
                    <a:pt x="588" y="234"/>
                  </a:lnTo>
                  <a:lnTo>
                    <a:pt x="588" y="234"/>
                  </a:lnTo>
                  <a:lnTo>
                    <a:pt x="604" y="204"/>
                  </a:lnTo>
                  <a:lnTo>
                    <a:pt x="604" y="204"/>
                  </a:lnTo>
                  <a:lnTo>
                    <a:pt x="618" y="174"/>
                  </a:lnTo>
                  <a:lnTo>
                    <a:pt x="630" y="146"/>
                  </a:lnTo>
                  <a:lnTo>
                    <a:pt x="638" y="120"/>
                  </a:lnTo>
                  <a:lnTo>
                    <a:pt x="642" y="94"/>
                  </a:lnTo>
                  <a:lnTo>
                    <a:pt x="642" y="72"/>
                  </a:lnTo>
                  <a:lnTo>
                    <a:pt x="640" y="52"/>
                  </a:lnTo>
                  <a:lnTo>
                    <a:pt x="632" y="34"/>
                  </a:lnTo>
                  <a:lnTo>
                    <a:pt x="628" y="28"/>
                  </a:lnTo>
                  <a:lnTo>
                    <a:pt x="622" y="20"/>
                  </a:lnTo>
                  <a:lnTo>
                    <a:pt x="622" y="20"/>
                  </a:lnTo>
                  <a:lnTo>
                    <a:pt x="612" y="12"/>
                  </a:lnTo>
                  <a:lnTo>
                    <a:pt x="598" y="6"/>
                  </a:lnTo>
                  <a:lnTo>
                    <a:pt x="582" y="2"/>
                  </a:lnTo>
                  <a:lnTo>
                    <a:pt x="5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1" name="Freeform 152"/>
            <p:cNvSpPr>
              <a:spLocks/>
            </p:cNvSpPr>
            <p:nvPr/>
          </p:nvSpPr>
          <p:spPr bwMode="auto">
            <a:xfrm>
              <a:off x="12811125" y="10998200"/>
              <a:ext cx="511175" cy="511175"/>
            </a:xfrm>
            <a:custGeom>
              <a:avLst/>
              <a:gdLst>
                <a:gd name="T0" fmla="*/ 112 w 322"/>
                <a:gd name="T1" fmla="*/ 0 h 322"/>
                <a:gd name="T2" fmla="*/ 54 w 322"/>
                <a:gd name="T3" fmla="*/ 88 h 322"/>
                <a:gd name="T4" fmla="*/ 38 w 322"/>
                <a:gd name="T5" fmla="*/ 118 h 322"/>
                <a:gd name="T6" fmla="*/ 24 w 322"/>
                <a:gd name="T7" fmla="*/ 148 h 322"/>
                <a:gd name="T8" fmla="*/ 4 w 322"/>
                <a:gd name="T9" fmla="*/ 204 h 322"/>
                <a:gd name="T10" fmla="*/ 0 w 322"/>
                <a:gd name="T11" fmla="*/ 250 h 322"/>
                <a:gd name="T12" fmla="*/ 10 w 322"/>
                <a:gd name="T13" fmla="*/ 288 h 322"/>
                <a:gd name="T14" fmla="*/ 20 w 322"/>
                <a:gd name="T15" fmla="*/ 302 h 322"/>
                <a:gd name="T16" fmla="*/ 30 w 322"/>
                <a:gd name="T17" fmla="*/ 310 h 322"/>
                <a:gd name="T18" fmla="*/ 60 w 322"/>
                <a:gd name="T19" fmla="*/ 320 h 322"/>
                <a:gd name="T20" fmla="*/ 76 w 322"/>
                <a:gd name="T21" fmla="*/ 322 h 322"/>
                <a:gd name="T22" fmla="*/ 134 w 322"/>
                <a:gd name="T23" fmla="*/ 312 h 322"/>
                <a:gd name="T24" fmla="*/ 204 w 322"/>
                <a:gd name="T25" fmla="*/ 284 h 322"/>
                <a:gd name="T26" fmla="*/ 234 w 322"/>
                <a:gd name="T27" fmla="*/ 268 h 322"/>
                <a:gd name="T28" fmla="*/ 276 w 322"/>
                <a:gd name="T29" fmla="*/ 240 h 322"/>
                <a:gd name="T30" fmla="*/ 322 w 322"/>
                <a:gd name="T31" fmla="*/ 208 h 322"/>
                <a:gd name="T32" fmla="*/ 298 w 322"/>
                <a:gd name="T33" fmla="*/ 192 h 322"/>
                <a:gd name="T34" fmla="*/ 222 w 322"/>
                <a:gd name="T35" fmla="*/ 238 h 322"/>
                <a:gd name="T36" fmla="*/ 194 w 322"/>
                <a:gd name="T37" fmla="*/ 250 h 322"/>
                <a:gd name="T38" fmla="*/ 172 w 322"/>
                <a:gd name="T39" fmla="*/ 258 h 322"/>
                <a:gd name="T40" fmla="*/ 134 w 322"/>
                <a:gd name="T41" fmla="*/ 268 h 322"/>
                <a:gd name="T42" fmla="*/ 116 w 322"/>
                <a:gd name="T43" fmla="*/ 270 h 322"/>
                <a:gd name="T44" fmla="*/ 90 w 322"/>
                <a:gd name="T45" fmla="*/ 266 h 322"/>
                <a:gd name="T46" fmla="*/ 68 w 322"/>
                <a:gd name="T47" fmla="*/ 252 h 322"/>
                <a:gd name="T48" fmla="*/ 60 w 322"/>
                <a:gd name="T49" fmla="*/ 242 h 322"/>
                <a:gd name="T50" fmla="*/ 52 w 322"/>
                <a:gd name="T51" fmla="*/ 218 h 322"/>
                <a:gd name="T52" fmla="*/ 54 w 322"/>
                <a:gd name="T53" fmla="*/ 186 h 322"/>
                <a:gd name="T54" fmla="*/ 62 w 322"/>
                <a:gd name="T55" fmla="*/ 148 h 322"/>
                <a:gd name="T56" fmla="*/ 70 w 322"/>
                <a:gd name="T57" fmla="*/ 128 h 322"/>
                <a:gd name="T58" fmla="*/ 84 w 322"/>
                <a:gd name="T59" fmla="*/ 98 h 322"/>
                <a:gd name="T60" fmla="*/ 130 w 322"/>
                <a:gd name="T61" fmla="*/ 22 h 322"/>
                <a:gd name="T62" fmla="*/ 112 w 322"/>
                <a:gd name="T63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2" h="322">
                  <a:moveTo>
                    <a:pt x="112" y="0"/>
                  </a:moveTo>
                  <a:lnTo>
                    <a:pt x="112" y="0"/>
                  </a:lnTo>
                  <a:lnTo>
                    <a:pt x="80" y="44"/>
                  </a:lnTo>
                  <a:lnTo>
                    <a:pt x="54" y="88"/>
                  </a:lnTo>
                  <a:lnTo>
                    <a:pt x="54" y="88"/>
                  </a:lnTo>
                  <a:lnTo>
                    <a:pt x="38" y="118"/>
                  </a:lnTo>
                  <a:lnTo>
                    <a:pt x="38" y="118"/>
                  </a:lnTo>
                  <a:lnTo>
                    <a:pt x="24" y="148"/>
                  </a:lnTo>
                  <a:lnTo>
                    <a:pt x="12" y="176"/>
                  </a:lnTo>
                  <a:lnTo>
                    <a:pt x="4" y="204"/>
                  </a:lnTo>
                  <a:lnTo>
                    <a:pt x="0" y="228"/>
                  </a:lnTo>
                  <a:lnTo>
                    <a:pt x="0" y="250"/>
                  </a:lnTo>
                  <a:lnTo>
                    <a:pt x="2" y="270"/>
                  </a:lnTo>
                  <a:lnTo>
                    <a:pt x="10" y="288"/>
                  </a:lnTo>
                  <a:lnTo>
                    <a:pt x="14" y="296"/>
                  </a:lnTo>
                  <a:lnTo>
                    <a:pt x="20" y="302"/>
                  </a:lnTo>
                  <a:lnTo>
                    <a:pt x="20" y="302"/>
                  </a:lnTo>
                  <a:lnTo>
                    <a:pt x="30" y="310"/>
                  </a:lnTo>
                  <a:lnTo>
                    <a:pt x="44" y="316"/>
                  </a:lnTo>
                  <a:lnTo>
                    <a:pt x="60" y="320"/>
                  </a:lnTo>
                  <a:lnTo>
                    <a:pt x="76" y="322"/>
                  </a:lnTo>
                  <a:lnTo>
                    <a:pt x="76" y="322"/>
                  </a:lnTo>
                  <a:lnTo>
                    <a:pt x="104" y="320"/>
                  </a:lnTo>
                  <a:lnTo>
                    <a:pt x="134" y="312"/>
                  </a:lnTo>
                  <a:lnTo>
                    <a:pt x="168" y="300"/>
                  </a:lnTo>
                  <a:lnTo>
                    <a:pt x="204" y="284"/>
                  </a:lnTo>
                  <a:lnTo>
                    <a:pt x="204" y="284"/>
                  </a:lnTo>
                  <a:lnTo>
                    <a:pt x="234" y="268"/>
                  </a:lnTo>
                  <a:lnTo>
                    <a:pt x="234" y="268"/>
                  </a:lnTo>
                  <a:lnTo>
                    <a:pt x="276" y="240"/>
                  </a:lnTo>
                  <a:lnTo>
                    <a:pt x="322" y="208"/>
                  </a:lnTo>
                  <a:lnTo>
                    <a:pt x="322" y="208"/>
                  </a:lnTo>
                  <a:lnTo>
                    <a:pt x="298" y="192"/>
                  </a:lnTo>
                  <a:lnTo>
                    <a:pt x="298" y="192"/>
                  </a:lnTo>
                  <a:lnTo>
                    <a:pt x="260" y="216"/>
                  </a:lnTo>
                  <a:lnTo>
                    <a:pt x="222" y="238"/>
                  </a:lnTo>
                  <a:lnTo>
                    <a:pt x="222" y="238"/>
                  </a:lnTo>
                  <a:lnTo>
                    <a:pt x="194" y="250"/>
                  </a:lnTo>
                  <a:lnTo>
                    <a:pt x="194" y="250"/>
                  </a:lnTo>
                  <a:lnTo>
                    <a:pt x="172" y="258"/>
                  </a:lnTo>
                  <a:lnTo>
                    <a:pt x="152" y="264"/>
                  </a:lnTo>
                  <a:lnTo>
                    <a:pt x="134" y="268"/>
                  </a:lnTo>
                  <a:lnTo>
                    <a:pt x="116" y="270"/>
                  </a:lnTo>
                  <a:lnTo>
                    <a:pt x="116" y="270"/>
                  </a:lnTo>
                  <a:lnTo>
                    <a:pt x="102" y="268"/>
                  </a:lnTo>
                  <a:lnTo>
                    <a:pt x="90" y="266"/>
                  </a:lnTo>
                  <a:lnTo>
                    <a:pt x="78" y="260"/>
                  </a:lnTo>
                  <a:lnTo>
                    <a:pt x="68" y="252"/>
                  </a:lnTo>
                  <a:lnTo>
                    <a:pt x="68" y="252"/>
                  </a:lnTo>
                  <a:lnTo>
                    <a:pt x="60" y="242"/>
                  </a:lnTo>
                  <a:lnTo>
                    <a:pt x="56" y="230"/>
                  </a:lnTo>
                  <a:lnTo>
                    <a:pt x="52" y="218"/>
                  </a:lnTo>
                  <a:lnTo>
                    <a:pt x="52" y="202"/>
                  </a:lnTo>
                  <a:lnTo>
                    <a:pt x="54" y="186"/>
                  </a:lnTo>
                  <a:lnTo>
                    <a:pt x="58" y="168"/>
                  </a:lnTo>
                  <a:lnTo>
                    <a:pt x="62" y="14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84" y="98"/>
                  </a:lnTo>
                  <a:lnTo>
                    <a:pt x="84" y="98"/>
                  </a:lnTo>
                  <a:lnTo>
                    <a:pt x="104" y="62"/>
                  </a:lnTo>
                  <a:lnTo>
                    <a:pt x="130" y="22"/>
                  </a:lnTo>
                  <a:lnTo>
                    <a:pt x="130" y="22"/>
                  </a:lnTo>
                  <a:lnTo>
                    <a:pt x="11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2" name="Freeform 153"/>
            <p:cNvSpPr>
              <a:spLocks/>
            </p:cNvSpPr>
            <p:nvPr/>
          </p:nvSpPr>
          <p:spPr bwMode="auto">
            <a:xfrm>
              <a:off x="13322300" y="10998200"/>
              <a:ext cx="301625" cy="304800"/>
            </a:xfrm>
            <a:custGeom>
              <a:avLst/>
              <a:gdLst>
                <a:gd name="T0" fmla="*/ 174 w 190"/>
                <a:gd name="T1" fmla="*/ 0 h 192"/>
                <a:gd name="T2" fmla="*/ 174 w 190"/>
                <a:gd name="T3" fmla="*/ 0 h 192"/>
                <a:gd name="T4" fmla="*/ 156 w 190"/>
                <a:gd name="T5" fmla="*/ 22 h 192"/>
                <a:gd name="T6" fmla="*/ 156 w 190"/>
                <a:gd name="T7" fmla="*/ 22 h 192"/>
                <a:gd name="T8" fmla="*/ 130 w 190"/>
                <a:gd name="T9" fmla="*/ 54 h 192"/>
                <a:gd name="T10" fmla="*/ 130 w 190"/>
                <a:gd name="T11" fmla="*/ 54 h 192"/>
                <a:gd name="T12" fmla="*/ 92 w 190"/>
                <a:gd name="T13" fmla="*/ 94 h 192"/>
                <a:gd name="T14" fmla="*/ 92 w 190"/>
                <a:gd name="T15" fmla="*/ 94 h 192"/>
                <a:gd name="T16" fmla="*/ 52 w 190"/>
                <a:gd name="T17" fmla="*/ 130 h 192"/>
                <a:gd name="T18" fmla="*/ 52 w 190"/>
                <a:gd name="T19" fmla="*/ 130 h 192"/>
                <a:gd name="T20" fmla="*/ 22 w 190"/>
                <a:gd name="T21" fmla="*/ 158 h 192"/>
                <a:gd name="T22" fmla="*/ 22 w 190"/>
                <a:gd name="T23" fmla="*/ 158 h 192"/>
                <a:gd name="T24" fmla="*/ 0 w 190"/>
                <a:gd name="T25" fmla="*/ 174 h 192"/>
                <a:gd name="T26" fmla="*/ 0 w 190"/>
                <a:gd name="T27" fmla="*/ 174 h 192"/>
                <a:gd name="T28" fmla="*/ 22 w 190"/>
                <a:gd name="T29" fmla="*/ 192 h 192"/>
                <a:gd name="T30" fmla="*/ 22 w 190"/>
                <a:gd name="T31" fmla="*/ 192 h 192"/>
                <a:gd name="T32" fmla="*/ 64 w 190"/>
                <a:gd name="T33" fmla="*/ 156 h 192"/>
                <a:gd name="T34" fmla="*/ 64 w 190"/>
                <a:gd name="T35" fmla="*/ 156 h 192"/>
                <a:gd name="T36" fmla="*/ 94 w 190"/>
                <a:gd name="T37" fmla="*/ 126 h 192"/>
                <a:gd name="T38" fmla="*/ 94 w 190"/>
                <a:gd name="T39" fmla="*/ 126 h 192"/>
                <a:gd name="T40" fmla="*/ 110 w 190"/>
                <a:gd name="T41" fmla="*/ 112 h 192"/>
                <a:gd name="T42" fmla="*/ 110 w 190"/>
                <a:gd name="T43" fmla="*/ 112 h 192"/>
                <a:gd name="T44" fmla="*/ 126 w 190"/>
                <a:gd name="T45" fmla="*/ 96 h 192"/>
                <a:gd name="T46" fmla="*/ 126 w 190"/>
                <a:gd name="T47" fmla="*/ 96 h 192"/>
                <a:gd name="T48" fmla="*/ 154 w 190"/>
                <a:gd name="T49" fmla="*/ 64 h 192"/>
                <a:gd name="T50" fmla="*/ 154 w 190"/>
                <a:gd name="T51" fmla="*/ 64 h 192"/>
                <a:gd name="T52" fmla="*/ 190 w 190"/>
                <a:gd name="T53" fmla="*/ 22 h 192"/>
                <a:gd name="T54" fmla="*/ 190 w 190"/>
                <a:gd name="T55" fmla="*/ 22 h 192"/>
                <a:gd name="T56" fmla="*/ 174 w 190"/>
                <a:gd name="T5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0" h="192">
                  <a:moveTo>
                    <a:pt x="174" y="0"/>
                  </a:moveTo>
                  <a:lnTo>
                    <a:pt x="174" y="0"/>
                  </a:lnTo>
                  <a:lnTo>
                    <a:pt x="156" y="22"/>
                  </a:lnTo>
                  <a:lnTo>
                    <a:pt x="156" y="22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92" y="94"/>
                  </a:lnTo>
                  <a:lnTo>
                    <a:pt x="92" y="94"/>
                  </a:lnTo>
                  <a:lnTo>
                    <a:pt x="52" y="130"/>
                  </a:lnTo>
                  <a:lnTo>
                    <a:pt x="52" y="130"/>
                  </a:lnTo>
                  <a:lnTo>
                    <a:pt x="22" y="158"/>
                  </a:lnTo>
                  <a:lnTo>
                    <a:pt x="22" y="158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22" y="192"/>
                  </a:lnTo>
                  <a:lnTo>
                    <a:pt x="22" y="192"/>
                  </a:lnTo>
                  <a:lnTo>
                    <a:pt x="64" y="156"/>
                  </a:lnTo>
                  <a:lnTo>
                    <a:pt x="64" y="156"/>
                  </a:lnTo>
                  <a:lnTo>
                    <a:pt x="94" y="126"/>
                  </a:lnTo>
                  <a:lnTo>
                    <a:pt x="94" y="126"/>
                  </a:lnTo>
                  <a:lnTo>
                    <a:pt x="110" y="112"/>
                  </a:lnTo>
                  <a:lnTo>
                    <a:pt x="110" y="112"/>
                  </a:lnTo>
                  <a:lnTo>
                    <a:pt x="126" y="96"/>
                  </a:lnTo>
                  <a:lnTo>
                    <a:pt x="126" y="96"/>
                  </a:lnTo>
                  <a:lnTo>
                    <a:pt x="154" y="64"/>
                  </a:lnTo>
                  <a:lnTo>
                    <a:pt x="154" y="64"/>
                  </a:lnTo>
                  <a:lnTo>
                    <a:pt x="190" y="22"/>
                  </a:lnTo>
                  <a:lnTo>
                    <a:pt x="190" y="22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3" name="Freeform 154"/>
            <p:cNvSpPr>
              <a:spLocks/>
            </p:cNvSpPr>
            <p:nvPr/>
          </p:nvSpPr>
          <p:spPr bwMode="auto">
            <a:xfrm>
              <a:off x="13017500" y="10696575"/>
              <a:ext cx="304800" cy="301625"/>
            </a:xfrm>
            <a:custGeom>
              <a:avLst/>
              <a:gdLst>
                <a:gd name="T0" fmla="*/ 168 w 192"/>
                <a:gd name="T1" fmla="*/ 0 h 190"/>
                <a:gd name="T2" fmla="*/ 168 w 192"/>
                <a:gd name="T3" fmla="*/ 0 h 190"/>
                <a:gd name="T4" fmla="*/ 126 w 192"/>
                <a:gd name="T5" fmla="*/ 34 h 190"/>
                <a:gd name="T6" fmla="*/ 126 w 192"/>
                <a:gd name="T7" fmla="*/ 34 h 190"/>
                <a:gd name="T8" fmla="*/ 96 w 192"/>
                <a:gd name="T9" fmla="*/ 64 h 190"/>
                <a:gd name="T10" fmla="*/ 96 w 192"/>
                <a:gd name="T11" fmla="*/ 64 h 190"/>
                <a:gd name="T12" fmla="*/ 80 w 192"/>
                <a:gd name="T13" fmla="*/ 80 h 190"/>
                <a:gd name="T14" fmla="*/ 80 w 192"/>
                <a:gd name="T15" fmla="*/ 80 h 190"/>
                <a:gd name="T16" fmla="*/ 64 w 192"/>
                <a:gd name="T17" fmla="*/ 96 h 190"/>
                <a:gd name="T18" fmla="*/ 64 w 192"/>
                <a:gd name="T19" fmla="*/ 96 h 190"/>
                <a:gd name="T20" fmla="*/ 36 w 192"/>
                <a:gd name="T21" fmla="*/ 126 h 190"/>
                <a:gd name="T22" fmla="*/ 36 w 192"/>
                <a:gd name="T23" fmla="*/ 126 h 190"/>
                <a:gd name="T24" fmla="*/ 0 w 192"/>
                <a:gd name="T25" fmla="*/ 168 h 190"/>
                <a:gd name="T26" fmla="*/ 0 w 192"/>
                <a:gd name="T27" fmla="*/ 168 h 190"/>
                <a:gd name="T28" fmla="*/ 16 w 192"/>
                <a:gd name="T29" fmla="*/ 190 h 190"/>
                <a:gd name="T30" fmla="*/ 16 w 192"/>
                <a:gd name="T31" fmla="*/ 190 h 190"/>
                <a:gd name="T32" fmla="*/ 34 w 192"/>
                <a:gd name="T33" fmla="*/ 168 h 190"/>
                <a:gd name="T34" fmla="*/ 34 w 192"/>
                <a:gd name="T35" fmla="*/ 168 h 190"/>
                <a:gd name="T36" fmla="*/ 62 w 192"/>
                <a:gd name="T37" fmla="*/ 136 h 190"/>
                <a:gd name="T38" fmla="*/ 62 w 192"/>
                <a:gd name="T39" fmla="*/ 136 h 190"/>
                <a:gd name="T40" fmla="*/ 98 w 192"/>
                <a:gd name="T41" fmla="*/ 98 h 190"/>
                <a:gd name="T42" fmla="*/ 98 w 192"/>
                <a:gd name="T43" fmla="*/ 98 h 190"/>
                <a:gd name="T44" fmla="*/ 138 w 192"/>
                <a:gd name="T45" fmla="*/ 60 h 190"/>
                <a:gd name="T46" fmla="*/ 138 w 192"/>
                <a:gd name="T47" fmla="*/ 60 h 190"/>
                <a:gd name="T48" fmla="*/ 168 w 192"/>
                <a:gd name="T49" fmla="*/ 34 h 190"/>
                <a:gd name="T50" fmla="*/ 168 w 192"/>
                <a:gd name="T51" fmla="*/ 34 h 190"/>
                <a:gd name="T52" fmla="*/ 192 w 192"/>
                <a:gd name="T53" fmla="*/ 16 h 190"/>
                <a:gd name="T54" fmla="*/ 192 w 192"/>
                <a:gd name="T55" fmla="*/ 16 h 190"/>
                <a:gd name="T56" fmla="*/ 168 w 192"/>
                <a:gd name="T5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2" h="190">
                  <a:moveTo>
                    <a:pt x="168" y="0"/>
                  </a:moveTo>
                  <a:lnTo>
                    <a:pt x="168" y="0"/>
                  </a:lnTo>
                  <a:lnTo>
                    <a:pt x="126" y="34"/>
                  </a:lnTo>
                  <a:lnTo>
                    <a:pt x="126" y="34"/>
                  </a:lnTo>
                  <a:lnTo>
                    <a:pt x="96" y="64"/>
                  </a:lnTo>
                  <a:lnTo>
                    <a:pt x="96" y="64"/>
                  </a:lnTo>
                  <a:lnTo>
                    <a:pt x="80" y="80"/>
                  </a:lnTo>
                  <a:lnTo>
                    <a:pt x="80" y="80"/>
                  </a:lnTo>
                  <a:lnTo>
                    <a:pt x="64" y="96"/>
                  </a:lnTo>
                  <a:lnTo>
                    <a:pt x="64" y="96"/>
                  </a:lnTo>
                  <a:lnTo>
                    <a:pt x="36" y="126"/>
                  </a:lnTo>
                  <a:lnTo>
                    <a:pt x="36" y="126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16" y="190"/>
                  </a:lnTo>
                  <a:lnTo>
                    <a:pt x="16" y="190"/>
                  </a:lnTo>
                  <a:lnTo>
                    <a:pt x="34" y="168"/>
                  </a:lnTo>
                  <a:lnTo>
                    <a:pt x="34" y="168"/>
                  </a:lnTo>
                  <a:lnTo>
                    <a:pt x="62" y="136"/>
                  </a:lnTo>
                  <a:lnTo>
                    <a:pt x="62" y="136"/>
                  </a:lnTo>
                  <a:lnTo>
                    <a:pt x="98" y="98"/>
                  </a:lnTo>
                  <a:lnTo>
                    <a:pt x="98" y="98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68" y="34"/>
                  </a:lnTo>
                  <a:lnTo>
                    <a:pt x="168" y="34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6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4" name="Freeform 155"/>
            <p:cNvSpPr>
              <a:spLocks/>
            </p:cNvSpPr>
            <p:nvPr/>
          </p:nvSpPr>
          <p:spPr bwMode="auto">
            <a:xfrm>
              <a:off x="13322300" y="10487025"/>
              <a:ext cx="508000" cy="511175"/>
            </a:xfrm>
            <a:custGeom>
              <a:avLst/>
              <a:gdLst>
                <a:gd name="T0" fmla="*/ 244 w 320"/>
                <a:gd name="T1" fmla="*/ 0 h 322"/>
                <a:gd name="T2" fmla="*/ 186 w 320"/>
                <a:gd name="T3" fmla="*/ 10 h 322"/>
                <a:gd name="T4" fmla="*/ 116 w 320"/>
                <a:gd name="T5" fmla="*/ 38 h 322"/>
                <a:gd name="T6" fmla="*/ 86 w 320"/>
                <a:gd name="T7" fmla="*/ 56 h 322"/>
                <a:gd name="T8" fmla="*/ 44 w 320"/>
                <a:gd name="T9" fmla="*/ 82 h 322"/>
                <a:gd name="T10" fmla="*/ 0 w 320"/>
                <a:gd name="T11" fmla="*/ 114 h 322"/>
                <a:gd name="T12" fmla="*/ 22 w 320"/>
                <a:gd name="T13" fmla="*/ 132 h 322"/>
                <a:gd name="T14" fmla="*/ 98 w 320"/>
                <a:gd name="T15" fmla="*/ 84 h 322"/>
                <a:gd name="T16" fmla="*/ 126 w 320"/>
                <a:gd name="T17" fmla="*/ 72 h 322"/>
                <a:gd name="T18" fmla="*/ 148 w 320"/>
                <a:gd name="T19" fmla="*/ 64 h 322"/>
                <a:gd name="T20" fmla="*/ 186 w 320"/>
                <a:gd name="T21" fmla="*/ 54 h 322"/>
                <a:gd name="T22" fmla="*/ 204 w 320"/>
                <a:gd name="T23" fmla="*/ 54 h 322"/>
                <a:gd name="T24" fmla="*/ 230 w 320"/>
                <a:gd name="T25" fmla="*/ 58 h 322"/>
                <a:gd name="T26" fmla="*/ 252 w 320"/>
                <a:gd name="T27" fmla="*/ 70 h 322"/>
                <a:gd name="T28" fmla="*/ 260 w 320"/>
                <a:gd name="T29" fmla="*/ 80 h 322"/>
                <a:gd name="T30" fmla="*/ 268 w 320"/>
                <a:gd name="T31" fmla="*/ 106 h 322"/>
                <a:gd name="T32" fmla="*/ 266 w 320"/>
                <a:gd name="T33" fmla="*/ 138 h 322"/>
                <a:gd name="T34" fmla="*/ 258 w 320"/>
                <a:gd name="T35" fmla="*/ 174 h 322"/>
                <a:gd name="T36" fmla="*/ 250 w 320"/>
                <a:gd name="T37" fmla="*/ 196 h 322"/>
                <a:gd name="T38" fmla="*/ 236 w 320"/>
                <a:gd name="T39" fmla="*/ 224 h 322"/>
                <a:gd name="T40" fmla="*/ 190 w 320"/>
                <a:gd name="T41" fmla="*/ 300 h 322"/>
                <a:gd name="T42" fmla="*/ 208 w 320"/>
                <a:gd name="T43" fmla="*/ 322 h 322"/>
                <a:gd name="T44" fmla="*/ 240 w 320"/>
                <a:gd name="T45" fmla="*/ 278 h 322"/>
                <a:gd name="T46" fmla="*/ 266 w 320"/>
                <a:gd name="T47" fmla="*/ 234 h 322"/>
                <a:gd name="T48" fmla="*/ 282 w 320"/>
                <a:gd name="T49" fmla="*/ 204 h 322"/>
                <a:gd name="T50" fmla="*/ 308 w 320"/>
                <a:gd name="T51" fmla="*/ 146 h 322"/>
                <a:gd name="T52" fmla="*/ 320 w 320"/>
                <a:gd name="T53" fmla="*/ 94 h 322"/>
                <a:gd name="T54" fmla="*/ 318 w 320"/>
                <a:gd name="T55" fmla="*/ 52 h 322"/>
                <a:gd name="T56" fmla="*/ 306 w 320"/>
                <a:gd name="T57" fmla="*/ 28 h 322"/>
                <a:gd name="T58" fmla="*/ 300 w 320"/>
                <a:gd name="T59" fmla="*/ 20 h 322"/>
                <a:gd name="T60" fmla="*/ 276 w 320"/>
                <a:gd name="T61" fmla="*/ 6 h 322"/>
                <a:gd name="T62" fmla="*/ 244 w 320"/>
                <a:gd name="T63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0" h="322">
                  <a:moveTo>
                    <a:pt x="244" y="0"/>
                  </a:moveTo>
                  <a:lnTo>
                    <a:pt x="244" y="0"/>
                  </a:lnTo>
                  <a:lnTo>
                    <a:pt x="216" y="4"/>
                  </a:lnTo>
                  <a:lnTo>
                    <a:pt x="186" y="10"/>
                  </a:lnTo>
                  <a:lnTo>
                    <a:pt x="152" y="22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86" y="56"/>
                  </a:lnTo>
                  <a:lnTo>
                    <a:pt x="86" y="56"/>
                  </a:lnTo>
                  <a:lnTo>
                    <a:pt x="44" y="82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2" y="132"/>
                  </a:lnTo>
                  <a:lnTo>
                    <a:pt x="22" y="132"/>
                  </a:lnTo>
                  <a:lnTo>
                    <a:pt x="60" y="106"/>
                  </a:lnTo>
                  <a:lnTo>
                    <a:pt x="98" y="84"/>
                  </a:lnTo>
                  <a:lnTo>
                    <a:pt x="98" y="84"/>
                  </a:lnTo>
                  <a:lnTo>
                    <a:pt x="126" y="72"/>
                  </a:lnTo>
                  <a:lnTo>
                    <a:pt x="126" y="72"/>
                  </a:lnTo>
                  <a:lnTo>
                    <a:pt x="148" y="64"/>
                  </a:lnTo>
                  <a:lnTo>
                    <a:pt x="168" y="58"/>
                  </a:lnTo>
                  <a:lnTo>
                    <a:pt x="186" y="54"/>
                  </a:lnTo>
                  <a:lnTo>
                    <a:pt x="204" y="54"/>
                  </a:lnTo>
                  <a:lnTo>
                    <a:pt x="204" y="54"/>
                  </a:lnTo>
                  <a:lnTo>
                    <a:pt x="218" y="54"/>
                  </a:lnTo>
                  <a:lnTo>
                    <a:pt x="230" y="58"/>
                  </a:lnTo>
                  <a:lnTo>
                    <a:pt x="242" y="62"/>
                  </a:lnTo>
                  <a:lnTo>
                    <a:pt x="252" y="70"/>
                  </a:lnTo>
                  <a:lnTo>
                    <a:pt x="252" y="70"/>
                  </a:lnTo>
                  <a:lnTo>
                    <a:pt x="260" y="80"/>
                  </a:lnTo>
                  <a:lnTo>
                    <a:pt x="264" y="92"/>
                  </a:lnTo>
                  <a:lnTo>
                    <a:pt x="268" y="106"/>
                  </a:lnTo>
                  <a:lnTo>
                    <a:pt x="268" y="120"/>
                  </a:lnTo>
                  <a:lnTo>
                    <a:pt x="266" y="138"/>
                  </a:lnTo>
                  <a:lnTo>
                    <a:pt x="262" y="156"/>
                  </a:lnTo>
                  <a:lnTo>
                    <a:pt x="258" y="174"/>
                  </a:lnTo>
                  <a:lnTo>
                    <a:pt x="250" y="196"/>
                  </a:lnTo>
                  <a:lnTo>
                    <a:pt x="250" y="196"/>
                  </a:lnTo>
                  <a:lnTo>
                    <a:pt x="236" y="224"/>
                  </a:lnTo>
                  <a:lnTo>
                    <a:pt x="236" y="224"/>
                  </a:lnTo>
                  <a:lnTo>
                    <a:pt x="216" y="262"/>
                  </a:lnTo>
                  <a:lnTo>
                    <a:pt x="190" y="300"/>
                  </a:lnTo>
                  <a:lnTo>
                    <a:pt x="190" y="300"/>
                  </a:lnTo>
                  <a:lnTo>
                    <a:pt x="208" y="322"/>
                  </a:lnTo>
                  <a:lnTo>
                    <a:pt x="208" y="322"/>
                  </a:lnTo>
                  <a:lnTo>
                    <a:pt x="240" y="278"/>
                  </a:lnTo>
                  <a:lnTo>
                    <a:pt x="266" y="234"/>
                  </a:lnTo>
                  <a:lnTo>
                    <a:pt x="266" y="234"/>
                  </a:lnTo>
                  <a:lnTo>
                    <a:pt x="282" y="204"/>
                  </a:lnTo>
                  <a:lnTo>
                    <a:pt x="282" y="204"/>
                  </a:lnTo>
                  <a:lnTo>
                    <a:pt x="296" y="174"/>
                  </a:lnTo>
                  <a:lnTo>
                    <a:pt x="308" y="146"/>
                  </a:lnTo>
                  <a:lnTo>
                    <a:pt x="316" y="120"/>
                  </a:lnTo>
                  <a:lnTo>
                    <a:pt x="320" y="94"/>
                  </a:lnTo>
                  <a:lnTo>
                    <a:pt x="320" y="72"/>
                  </a:lnTo>
                  <a:lnTo>
                    <a:pt x="318" y="52"/>
                  </a:lnTo>
                  <a:lnTo>
                    <a:pt x="310" y="34"/>
                  </a:lnTo>
                  <a:lnTo>
                    <a:pt x="306" y="28"/>
                  </a:lnTo>
                  <a:lnTo>
                    <a:pt x="300" y="20"/>
                  </a:lnTo>
                  <a:lnTo>
                    <a:pt x="300" y="20"/>
                  </a:lnTo>
                  <a:lnTo>
                    <a:pt x="290" y="12"/>
                  </a:lnTo>
                  <a:lnTo>
                    <a:pt x="276" y="6"/>
                  </a:lnTo>
                  <a:lnTo>
                    <a:pt x="260" y="2"/>
                  </a:lnTo>
                  <a:lnTo>
                    <a:pt x="24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5" name="Freeform 156"/>
            <p:cNvSpPr>
              <a:spLocks noEditPoints="1"/>
            </p:cNvSpPr>
            <p:nvPr/>
          </p:nvSpPr>
          <p:spPr bwMode="auto">
            <a:xfrm>
              <a:off x="12811125" y="10487025"/>
              <a:ext cx="1019175" cy="1022350"/>
            </a:xfrm>
            <a:custGeom>
              <a:avLst/>
              <a:gdLst>
                <a:gd name="T0" fmla="*/ 62 w 642"/>
                <a:gd name="T1" fmla="*/ 174 h 644"/>
                <a:gd name="T2" fmla="*/ 52 w 642"/>
                <a:gd name="T3" fmla="*/ 120 h 644"/>
                <a:gd name="T4" fmla="*/ 60 w 642"/>
                <a:gd name="T5" fmla="*/ 80 h 644"/>
                <a:gd name="T6" fmla="*/ 78 w 642"/>
                <a:gd name="T7" fmla="*/ 62 h 644"/>
                <a:gd name="T8" fmla="*/ 116 w 642"/>
                <a:gd name="T9" fmla="*/ 54 h 644"/>
                <a:gd name="T10" fmla="*/ 152 w 642"/>
                <a:gd name="T11" fmla="*/ 58 h 644"/>
                <a:gd name="T12" fmla="*/ 194 w 642"/>
                <a:gd name="T13" fmla="*/ 72 h 644"/>
                <a:gd name="T14" fmla="*/ 260 w 642"/>
                <a:gd name="T15" fmla="*/ 106 h 644"/>
                <a:gd name="T16" fmla="*/ 322 w 642"/>
                <a:gd name="T17" fmla="*/ 148 h 644"/>
                <a:gd name="T18" fmla="*/ 344 w 642"/>
                <a:gd name="T19" fmla="*/ 166 h 644"/>
                <a:gd name="T20" fmla="*/ 414 w 642"/>
                <a:gd name="T21" fmla="*/ 230 h 644"/>
                <a:gd name="T22" fmla="*/ 452 w 642"/>
                <a:gd name="T23" fmla="*/ 268 h 644"/>
                <a:gd name="T24" fmla="*/ 496 w 642"/>
                <a:gd name="T25" fmla="*/ 322 h 644"/>
                <a:gd name="T26" fmla="*/ 512 w 642"/>
                <a:gd name="T27" fmla="*/ 344 h 644"/>
                <a:gd name="T28" fmla="*/ 558 w 642"/>
                <a:gd name="T29" fmla="*/ 420 h 644"/>
                <a:gd name="T30" fmla="*/ 580 w 642"/>
                <a:gd name="T31" fmla="*/ 470 h 644"/>
                <a:gd name="T32" fmla="*/ 590 w 642"/>
                <a:gd name="T33" fmla="*/ 524 h 644"/>
                <a:gd name="T34" fmla="*/ 582 w 642"/>
                <a:gd name="T35" fmla="*/ 564 h 644"/>
                <a:gd name="T36" fmla="*/ 564 w 642"/>
                <a:gd name="T37" fmla="*/ 582 h 644"/>
                <a:gd name="T38" fmla="*/ 526 w 642"/>
                <a:gd name="T39" fmla="*/ 592 h 644"/>
                <a:gd name="T40" fmla="*/ 490 w 642"/>
                <a:gd name="T41" fmla="*/ 586 h 644"/>
                <a:gd name="T42" fmla="*/ 448 w 642"/>
                <a:gd name="T43" fmla="*/ 572 h 644"/>
                <a:gd name="T44" fmla="*/ 382 w 642"/>
                <a:gd name="T45" fmla="*/ 538 h 644"/>
                <a:gd name="T46" fmla="*/ 322 w 642"/>
                <a:gd name="T47" fmla="*/ 496 h 644"/>
                <a:gd name="T48" fmla="*/ 298 w 642"/>
                <a:gd name="T49" fmla="*/ 480 h 644"/>
                <a:gd name="T50" fmla="*/ 228 w 642"/>
                <a:gd name="T51" fmla="*/ 416 h 644"/>
                <a:gd name="T52" fmla="*/ 192 w 642"/>
                <a:gd name="T53" fmla="*/ 376 h 644"/>
                <a:gd name="T54" fmla="*/ 146 w 642"/>
                <a:gd name="T55" fmla="*/ 322 h 644"/>
                <a:gd name="T56" fmla="*/ 130 w 642"/>
                <a:gd name="T57" fmla="*/ 300 h 644"/>
                <a:gd name="T58" fmla="*/ 84 w 642"/>
                <a:gd name="T59" fmla="*/ 224 h 644"/>
                <a:gd name="T60" fmla="*/ 76 w 642"/>
                <a:gd name="T61" fmla="*/ 0 h 644"/>
                <a:gd name="T62" fmla="*/ 30 w 642"/>
                <a:gd name="T63" fmla="*/ 12 h 644"/>
                <a:gd name="T64" fmla="*/ 14 w 642"/>
                <a:gd name="T65" fmla="*/ 28 h 644"/>
                <a:gd name="T66" fmla="*/ 0 w 642"/>
                <a:gd name="T67" fmla="*/ 72 h 644"/>
                <a:gd name="T68" fmla="*/ 12 w 642"/>
                <a:gd name="T69" fmla="*/ 146 h 644"/>
                <a:gd name="T70" fmla="*/ 38 w 642"/>
                <a:gd name="T71" fmla="*/ 204 h 644"/>
                <a:gd name="T72" fmla="*/ 80 w 642"/>
                <a:gd name="T73" fmla="*/ 278 h 644"/>
                <a:gd name="T74" fmla="*/ 130 w 642"/>
                <a:gd name="T75" fmla="*/ 344 h 644"/>
                <a:gd name="T76" fmla="*/ 166 w 642"/>
                <a:gd name="T77" fmla="*/ 386 h 644"/>
                <a:gd name="T78" fmla="*/ 210 w 642"/>
                <a:gd name="T79" fmla="*/ 434 h 644"/>
                <a:gd name="T80" fmla="*/ 226 w 642"/>
                <a:gd name="T81" fmla="*/ 448 h 644"/>
                <a:gd name="T82" fmla="*/ 298 w 642"/>
                <a:gd name="T83" fmla="*/ 514 h 644"/>
                <a:gd name="T84" fmla="*/ 322 w 642"/>
                <a:gd name="T85" fmla="*/ 530 h 644"/>
                <a:gd name="T86" fmla="*/ 408 w 642"/>
                <a:gd name="T87" fmla="*/ 590 h 644"/>
                <a:gd name="T88" fmla="*/ 474 w 642"/>
                <a:gd name="T89" fmla="*/ 622 h 644"/>
                <a:gd name="T90" fmla="*/ 566 w 642"/>
                <a:gd name="T91" fmla="*/ 644 h 644"/>
                <a:gd name="T92" fmla="*/ 598 w 642"/>
                <a:gd name="T93" fmla="*/ 638 h 644"/>
                <a:gd name="T94" fmla="*/ 622 w 642"/>
                <a:gd name="T95" fmla="*/ 624 h 644"/>
                <a:gd name="T96" fmla="*/ 640 w 642"/>
                <a:gd name="T97" fmla="*/ 592 h 644"/>
                <a:gd name="T98" fmla="*/ 638 w 642"/>
                <a:gd name="T99" fmla="*/ 526 h 644"/>
                <a:gd name="T100" fmla="*/ 604 w 642"/>
                <a:gd name="T101" fmla="*/ 440 h 644"/>
                <a:gd name="T102" fmla="*/ 588 w 642"/>
                <a:gd name="T103" fmla="*/ 410 h 644"/>
                <a:gd name="T104" fmla="*/ 530 w 642"/>
                <a:gd name="T105" fmla="*/ 322 h 644"/>
                <a:gd name="T106" fmla="*/ 476 w 642"/>
                <a:gd name="T107" fmla="*/ 258 h 644"/>
                <a:gd name="T108" fmla="*/ 448 w 642"/>
                <a:gd name="T109" fmla="*/ 228 h 644"/>
                <a:gd name="T110" fmla="*/ 416 w 642"/>
                <a:gd name="T111" fmla="*/ 196 h 644"/>
                <a:gd name="T112" fmla="*/ 386 w 642"/>
                <a:gd name="T113" fmla="*/ 166 h 644"/>
                <a:gd name="T114" fmla="*/ 322 w 642"/>
                <a:gd name="T115" fmla="*/ 114 h 644"/>
                <a:gd name="T116" fmla="*/ 234 w 642"/>
                <a:gd name="T117" fmla="*/ 56 h 644"/>
                <a:gd name="T118" fmla="*/ 204 w 642"/>
                <a:gd name="T119" fmla="*/ 38 h 644"/>
                <a:gd name="T120" fmla="*/ 104 w 642"/>
                <a:gd name="T121" fmla="*/ 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2" h="644">
                  <a:moveTo>
                    <a:pt x="70" y="196"/>
                  </a:moveTo>
                  <a:lnTo>
                    <a:pt x="70" y="196"/>
                  </a:lnTo>
                  <a:lnTo>
                    <a:pt x="62" y="174"/>
                  </a:lnTo>
                  <a:lnTo>
                    <a:pt x="58" y="156"/>
                  </a:lnTo>
                  <a:lnTo>
                    <a:pt x="54" y="138"/>
                  </a:lnTo>
                  <a:lnTo>
                    <a:pt x="52" y="120"/>
                  </a:lnTo>
                  <a:lnTo>
                    <a:pt x="52" y="106"/>
                  </a:lnTo>
                  <a:lnTo>
                    <a:pt x="56" y="92"/>
                  </a:lnTo>
                  <a:lnTo>
                    <a:pt x="60" y="80"/>
                  </a:lnTo>
                  <a:lnTo>
                    <a:pt x="68" y="70"/>
                  </a:lnTo>
                  <a:lnTo>
                    <a:pt x="68" y="70"/>
                  </a:lnTo>
                  <a:lnTo>
                    <a:pt x="78" y="62"/>
                  </a:lnTo>
                  <a:lnTo>
                    <a:pt x="90" y="58"/>
                  </a:lnTo>
                  <a:lnTo>
                    <a:pt x="102" y="54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34" y="54"/>
                  </a:lnTo>
                  <a:lnTo>
                    <a:pt x="152" y="58"/>
                  </a:lnTo>
                  <a:lnTo>
                    <a:pt x="172" y="64"/>
                  </a:lnTo>
                  <a:lnTo>
                    <a:pt x="194" y="72"/>
                  </a:lnTo>
                  <a:lnTo>
                    <a:pt x="194" y="72"/>
                  </a:lnTo>
                  <a:lnTo>
                    <a:pt x="222" y="84"/>
                  </a:lnTo>
                  <a:lnTo>
                    <a:pt x="222" y="84"/>
                  </a:lnTo>
                  <a:lnTo>
                    <a:pt x="260" y="106"/>
                  </a:lnTo>
                  <a:lnTo>
                    <a:pt x="298" y="132"/>
                  </a:lnTo>
                  <a:lnTo>
                    <a:pt x="298" y="132"/>
                  </a:lnTo>
                  <a:lnTo>
                    <a:pt x="322" y="148"/>
                  </a:lnTo>
                  <a:lnTo>
                    <a:pt x="322" y="148"/>
                  </a:lnTo>
                  <a:lnTo>
                    <a:pt x="344" y="166"/>
                  </a:lnTo>
                  <a:lnTo>
                    <a:pt x="344" y="166"/>
                  </a:lnTo>
                  <a:lnTo>
                    <a:pt x="374" y="192"/>
                  </a:lnTo>
                  <a:lnTo>
                    <a:pt x="374" y="192"/>
                  </a:lnTo>
                  <a:lnTo>
                    <a:pt x="414" y="230"/>
                  </a:lnTo>
                  <a:lnTo>
                    <a:pt x="414" y="230"/>
                  </a:lnTo>
                  <a:lnTo>
                    <a:pt x="452" y="268"/>
                  </a:lnTo>
                  <a:lnTo>
                    <a:pt x="452" y="268"/>
                  </a:lnTo>
                  <a:lnTo>
                    <a:pt x="478" y="300"/>
                  </a:lnTo>
                  <a:lnTo>
                    <a:pt x="478" y="300"/>
                  </a:lnTo>
                  <a:lnTo>
                    <a:pt x="496" y="322"/>
                  </a:lnTo>
                  <a:lnTo>
                    <a:pt x="496" y="322"/>
                  </a:lnTo>
                  <a:lnTo>
                    <a:pt x="512" y="344"/>
                  </a:lnTo>
                  <a:lnTo>
                    <a:pt x="512" y="344"/>
                  </a:lnTo>
                  <a:lnTo>
                    <a:pt x="538" y="384"/>
                  </a:lnTo>
                  <a:lnTo>
                    <a:pt x="558" y="420"/>
                  </a:lnTo>
                  <a:lnTo>
                    <a:pt x="558" y="420"/>
                  </a:lnTo>
                  <a:lnTo>
                    <a:pt x="572" y="450"/>
                  </a:lnTo>
                  <a:lnTo>
                    <a:pt x="572" y="450"/>
                  </a:lnTo>
                  <a:lnTo>
                    <a:pt x="580" y="470"/>
                  </a:lnTo>
                  <a:lnTo>
                    <a:pt x="584" y="490"/>
                  </a:lnTo>
                  <a:lnTo>
                    <a:pt x="588" y="508"/>
                  </a:lnTo>
                  <a:lnTo>
                    <a:pt x="590" y="524"/>
                  </a:lnTo>
                  <a:lnTo>
                    <a:pt x="590" y="540"/>
                  </a:lnTo>
                  <a:lnTo>
                    <a:pt x="586" y="552"/>
                  </a:lnTo>
                  <a:lnTo>
                    <a:pt x="582" y="564"/>
                  </a:lnTo>
                  <a:lnTo>
                    <a:pt x="574" y="574"/>
                  </a:lnTo>
                  <a:lnTo>
                    <a:pt x="574" y="574"/>
                  </a:lnTo>
                  <a:lnTo>
                    <a:pt x="564" y="582"/>
                  </a:lnTo>
                  <a:lnTo>
                    <a:pt x="552" y="588"/>
                  </a:lnTo>
                  <a:lnTo>
                    <a:pt x="540" y="590"/>
                  </a:lnTo>
                  <a:lnTo>
                    <a:pt x="526" y="592"/>
                  </a:lnTo>
                  <a:lnTo>
                    <a:pt x="526" y="592"/>
                  </a:lnTo>
                  <a:lnTo>
                    <a:pt x="508" y="590"/>
                  </a:lnTo>
                  <a:lnTo>
                    <a:pt x="490" y="586"/>
                  </a:lnTo>
                  <a:lnTo>
                    <a:pt x="470" y="580"/>
                  </a:lnTo>
                  <a:lnTo>
                    <a:pt x="448" y="572"/>
                  </a:lnTo>
                  <a:lnTo>
                    <a:pt x="448" y="572"/>
                  </a:lnTo>
                  <a:lnTo>
                    <a:pt x="420" y="560"/>
                  </a:lnTo>
                  <a:lnTo>
                    <a:pt x="420" y="560"/>
                  </a:lnTo>
                  <a:lnTo>
                    <a:pt x="382" y="538"/>
                  </a:lnTo>
                  <a:lnTo>
                    <a:pt x="344" y="514"/>
                  </a:lnTo>
                  <a:lnTo>
                    <a:pt x="344" y="514"/>
                  </a:lnTo>
                  <a:lnTo>
                    <a:pt x="322" y="496"/>
                  </a:lnTo>
                  <a:lnTo>
                    <a:pt x="322" y="496"/>
                  </a:lnTo>
                  <a:lnTo>
                    <a:pt x="298" y="480"/>
                  </a:lnTo>
                  <a:lnTo>
                    <a:pt x="298" y="480"/>
                  </a:lnTo>
                  <a:lnTo>
                    <a:pt x="268" y="452"/>
                  </a:lnTo>
                  <a:lnTo>
                    <a:pt x="268" y="452"/>
                  </a:lnTo>
                  <a:lnTo>
                    <a:pt x="228" y="416"/>
                  </a:lnTo>
                  <a:lnTo>
                    <a:pt x="228" y="416"/>
                  </a:lnTo>
                  <a:lnTo>
                    <a:pt x="192" y="376"/>
                  </a:lnTo>
                  <a:lnTo>
                    <a:pt x="192" y="376"/>
                  </a:lnTo>
                  <a:lnTo>
                    <a:pt x="164" y="344"/>
                  </a:lnTo>
                  <a:lnTo>
                    <a:pt x="164" y="344"/>
                  </a:lnTo>
                  <a:lnTo>
                    <a:pt x="146" y="322"/>
                  </a:lnTo>
                  <a:lnTo>
                    <a:pt x="146" y="322"/>
                  </a:lnTo>
                  <a:lnTo>
                    <a:pt x="130" y="300"/>
                  </a:lnTo>
                  <a:lnTo>
                    <a:pt x="130" y="300"/>
                  </a:lnTo>
                  <a:lnTo>
                    <a:pt x="104" y="262"/>
                  </a:lnTo>
                  <a:lnTo>
                    <a:pt x="84" y="224"/>
                  </a:lnTo>
                  <a:lnTo>
                    <a:pt x="84" y="224"/>
                  </a:lnTo>
                  <a:lnTo>
                    <a:pt x="70" y="196"/>
                  </a:lnTo>
                  <a:close/>
                  <a:moveTo>
                    <a:pt x="76" y="0"/>
                  </a:moveTo>
                  <a:lnTo>
                    <a:pt x="76" y="0"/>
                  </a:lnTo>
                  <a:lnTo>
                    <a:pt x="60" y="2"/>
                  </a:lnTo>
                  <a:lnTo>
                    <a:pt x="44" y="6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14" y="28"/>
                  </a:lnTo>
                  <a:lnTo>
                    <a:pt x="10" y="34"/>
                  </a:lnTo>
                  <a:lnTo>
                    <a:pt x="2" y="52"/>
                  </a:lnTo>
                  <a:lnTo>
                    <a:pt x="0" y="72"/>
                  </a:lnTo>
                  <a:lnTo>
                    <a:pt x="0" y="94"/>
                  </a:lnTo>
                  <a:lnTo>
                    <a:pt x="4" y="120"/>
                  </a:lnTo>
                  <a:lnTo>
                    <a:pt x="12" y="146"/>
                  </a:lnTo>
                  <a:lnTo>
                    <a:pt x="24" y="174"/>
                  </a:lnTo>
                  <a:lnTo>
                    <a:pt x="38" y="204"/>
                  </a:lnTo>
                  <a:lnTo>
                    <a:pt x="38" y="204"/>
                  </a:lnTo>
                  <a:lnTo>
                    <a:pt x="54" y="234"/>
                  </a:lnTo>
                  <a:lnTo>
                    <a:pt x="54" y="234"/>
                  </a:lnTo>
                  <a:lnTo>
                    <a:pt x="80" y="278"/>
                  </a:lnTo>
                  <a:lnTo>
                    <a:pt x="112" y="322"/>
                  </a:lnTo>
                  <a:lnTo>
                    <a:pt x="112" y="322"/>
                  </a:lnTo>
                  <a:lnTo>
                    <a:pt x="130" y="344"/>
                  </a:lnTo>
                  <a:lnTo>
                    <a:pt x="130" y="344"/>
                  </a:lnTo>
                  <a:lnTo>
                    <a:pt x="166" y="386"/>
                  </a:lnTo>
                  <a:lnTo>
                    <a:pt x="166" y="386"/>
                  </a:lnTo>
                  <a:lnTo>
                    <a:pt x="194" y="418"/>
                  </a:lnTo>
                  <a:lnTo>
                    <a:pt x="194" y="418"/>
                  </a:lnTo>
                  <a:lnTo>
                    <a:pt x="210" y="434"/>
                  </a:lnTo>
                  <a:lnTo>
                    <a:pt x="210" y="434"/>
                  </a:lnTo>
                  <a:lnTo>
                    <a:pt x="226" y="448"/>
                  </a:lnTo>
                  <a:lnTo>
                    <a:pt x="226" y="448"/>
                  </a:lnTo>
                  <a:lnTo>
                    <a:pt x="256" y="478"/>
                  </a:lnTo>
                  <a:lnTo>
                    <a:pt x="256" y="478"/>
                  </a:lnTo>
                  <a:lnTo>
                    <a:pt x="298" y="514"/>
                  </a:lnTo>
                  <a:lnTo>
                    <a:pt x="298" y="514"/>
                  </a:lnTo>
                  <a:lnTo>
                    <a:pt x="322" y="530"/>
                  </a:lnTo>
                  <a:lnTo>
                    <a:pt x="322" y="530"/>
                  </a:lnTo>
                  <a:lnTo>
                    <a:pt x="366" y="562"/>
                  </a:lnTo>
                  <a:lnTo>
                    <a:pt x="408" y="590"/>
                  </a:lnTo>
                  <a:lnTo>
                    <a:pt x="408" y="590"/>
                  </a:lnTo>
                  <a:lnTo>
                    <a:pt x="438" y="606"/>
                  </a:lnTo>
                  <a:lnTo>
                    <a:pt x="438" y="606"/>
                  </a:lnTo>
                  <a:lnTo>
                    <a:pt x="474" y="622"/>
                  </a:lnTo>
                  <a:lnTo>
                    <a:pt x="508" y="634"/>
                  </a:lnTo>
                  <a:lnTo>
                    <a:pt x="538" y="642"/>
                  </a:lnTo>
                  <a:lnTo>
                    <a:pt x="566" y="644"/>
                  </a:lnTo>
                  <a:lnTo>
                    <a:pt x="566" y="644"/>
                  </a:lnTo>
                  <a:lnTo>
                    <a:pt x="582" y="642"/>
                  </a:lnTo>
                  <a:lnTo>
                    <a:pt x="598" y="638"/>
                  </a:lnTo>
                  <a:lnTo>
                    <a:pt x="612" y="632"/>
                  </a:lnTo>
                  <a:lnTo>
                    <a:pt x="622" y="624"/>
                  </a:lnTo>
                  <a:lnTo>
                    <a:pt x="622" y="624"/>
                  </a:lnTo>
                  <a:lnTo>
                    <a:pt x="628" y="618"/>
                  </a:lnTo>
                  <a:lnTo>
                    <a:pt x="632" y="610"/>
                  </a:lnTo>
                  <a:lnTo>
                    <a:pt x="640" y="592"/>
                  </a:lnTo>
                  <a:lnTo>
                    <a:pt x="642" y="572"/>
                  </a:lnTo>
                  <a:lnTo>
                    <a:pt x="642" y="550"/>
                  </a:lnTo>
                  <a:lnTo>
                    <a:pt x="638" y="526"/>
                  </a:lnTo>
                  <a:lnTo>
                    <a:pt x="630" y="498"/>
                  </a:lnTo>
                  <a:lnTo>
                    <a:pt x="618" y="470"/>
                  </a:lnTo>
                  <a:lnTo>
                    <a:pt x="604" y="440"/>
                  </a:lnTo>
                  <a:lnTo>
                    <a:pt x="604" y="440"/>
                  </a:lnTo>
                  <a:lnTo>
                    <a:pt x="588" y="410"/>
                  </a:lnTo>
                  <a:lnTo>
                    <a:pt x="588" y="410"/>
                  </a:lnTo>
                  <a:lnTo>
                    <a:pt x="562" y="366"/>
                  </a:lnTo>
                  <a:lnTo>
                    <a:pt x="530" y="322"/>
                  </a:lnTo>
                  <a:lnTo>
                    <a:pt x="530" y="322"/>
                  </a:lnTo>
                  <a:lnTo>
                    <a:pt x="512" y="300"/>
                  </a:lnTo>
                  <a:lnTo>
                    <a:pt x="512" y="300"/>
                  </a:lnTo>
                  <a:lnTo>
                    <a:pt x="476" y="258"/>
                  </a:lnTo>
                  <a:lnTo>
                    <a:pt x="476" y="258"/>
                  </a:lnTo>
                  <a:lnTo>
                    <a:pt x="448" y="228"/>
                  </a:lnTo>
                  <a:lnTo>
                    <a:pt x="448" y="228"/>
                  </a:lnTo>
                  <a:lnTo>
                    <a:pt x="432" y="212"/>
                  </a:lnTo>
                  <a:lnTo>
                    <a:pt x="432" y="212"/>
                  </a:lnTo>
                  <a:lnTo>
                    <a:pt x="416" y="196"/>
                  </a:lnTo>
                  <a:lnTo>
                    <a:pt x="416" y="196"/>
                  </a:lnTo>
                  <a:lnTo>
                    <a:pt x="386" y="166"/>
                  </a:lnTo>
                  <a:lnTo>
                    <a:pt x="386" y="166"/>
                  </a:lnTo>
                  <a:lnTo>
                    <a:pt x="344" y="132"/>
                  </a:lnTo>
                  <a:lnTo>
                    <a:pt x="344" y="132"/>
                  </a:lnTo>
                  <a:lnTo>
                    <a:pt x="322" y="114"/>
                  </a:lnTo>
                  <a:lnTo>
                    <a:pt x="322" y="114"/>
                  </a:lnTo>
                  <a:lnTo>
                    <a:pt x="276" y="82"/>
                  </a:lnTo>
                  <a:lnTo>
                    <a:pt x="234" y="56"/>
                  </a:lnTo>
                  <a:lnTo>
                    <a:pt x="234" y="56"/>
                  </a:lnTo>
                  <a:lnTo>
                    <a:pt x="204" y="38"/>
                  </a:lnTo>
                  <a:lnTo>
                    <a:pt x="204" y="38"/>
                  </a:lnTo>
                  <a:lnTo>
                    <a:pt x="168" y="22"/>
                  </a:lnTo>
                  <a:lnTo>
                    <a:pt x="134" y="10"/>
                  </a:lnTo>
                  <a:lnTo>
                    <a:pt x="104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6" name="Freeform 157"/>
            <p:cNvSpPr>
              <a:spLocks/>
            </p:cNvSpPr>
            <p:nvPr/>
          </p:nvSpPr>
          <p:spPr bwMode="auto">
            <a:xfrm>
              <a:off x="12893675" y="10572750"/>
              <a:ext cx="854075" cy="854075"/>
            </a:xfrm>
            <a:custGeom>
              <a:avLst/>
              <a:gdLst>
                <a:gd name="T0" fmla="*/ 18 w 538"/>
                <a:gd name="T1" fmla="*/ 142 h 538"/>
                <a:gd name="T2" fmla="*/ 6 w 538"/>
                <a:gd name="T3" fmla="*/ 102 h 538"/>
                <a:gd name="T4" fmla="*/ 0 w 538"/>
                <a:gd name="T5" fmla="*/ 66 h 538"/>
                <a:gd name="T6" fmla="*/ 4 w 538"/>
                <a:gd name="T7" fmla="*/ 38 h 538"/>
                <a:gd name="T8" fmla="*/ 16 w 538"/>
                <a:gd name="T9" fmla="*/ 16 h 538"/>
                <a:gd name="T10" fmla="*/ 26 w 538"/>
                <a:gd name="T11" fmla="*/ 8 h 538"/>
                <a:gd name="T12" fmla="*/ 50 w 538"/>
                <a:gd name="T13" fmla="*/ 0 h 538"/>
                <a:gd name="T14" fmla="*/ 64 w 538"/>
                <a:gd name="T15" fmla="*/ 0 h 538"/>
                <a:gd name="T16" fmla="*/ 100 w 538"/>
                <a:gd name="T17" fmla="*/ 4 h 538"/>
                <a:gd name="T18" fmla="*/ 142 w 538"/>
                <a:gd name="T19" fmla="*/ 18 h 538"/>
                <a:gd name="T20" fmla="*/ 170 w 538"/>
                <a:gd name="T21" fmla="*/ 30 h 538"/>
                <a:gd name="T22" fmla="*/ 208 w 538"/>
                <a:gd name="T23" fmla="*/ 52 h 538"/>
                <a:gd name="T24" fmla="*/ 246 w 538"/>
                <a:gd name="T25" fmla="*/ 78 h 538"/>
                <a:gd name="T26" fmla="*/ 270 w 538"/>
                <a:gd name="T27" fmla="*/ 94 h 538"/>
                <a:gd name="T28" fmla="*/ 292 w 538"/>
                <a:gd name="T29" fmla="*/ 112 h 538"/>
                <a:gd name="T30" fmla="*/ 322 w 538"/>
                <a:gd name="T31" fmla="*/ 138 h 538"/>
                <a:gd name="T32" fmla="*/ 362 w 538"/>
                <a:gd name="T33" fmla="*/ 176 h 538"/>
                <a:gd name="T34" fmla="*/ 400 w 538"/>
                <a:gd name="T35" fmla="*/ 214 h 538"/>
                <a:gd name="T36" fmla="*/ 426 w 538"/>
                <a:gd name="T37" fmla="*/ 246 h 538"/>
                <a:gd name="T38" fmla="*/ 444 w 538"/>
                <a:gd name="T39" fmla="*/ 268 h 538"/>
                <a:gd name="T40" fmla="*/ 460 w 538"/>
                <a:gd name="T41" fmla="*/ 290 h 538"/>
                <a:gd name="T42" fmla="*/ 506 w 538"/>
                <a:gd name="T43" fmla="*/ 366 h 538"/>
                <a:gd name="T44" fmla="*/ 520 w 538"/>
                <a:gd name="T45" fmla="*/ 396 h 538"/>
                <a:gd name="T46" fmla="*/ 528 w 538"/>
                <a:gd name="T47" fmla="*/ 416 h 538"/>
                <a:gd name="T48" fmla="*/ 536 w 538"/>
                <a:gd name="T49" fmla="*/ 454 h 538"/>
                <a:gd name="T50" fmla="*/ 538 w 538"/>
                <a:gd name="T51" fmla="*/ 486 h 538"/>
                <a:gd name="T52" fmla="*/ 530 w 538"/>
                <a:gd name="T53" fmla="*/ 510 h 538"/>
                <a:gd name="T54" fmla="*/ 522 w 538"/>
                <a:gd name="T55" fmla="*/ 520 h 538"/>
                <a:gd name="T56" fmla="*/ 500 w 538"/>
                <a:gd name="T57" fmla="*/ 534 h 538"/>
                <a:gd name="T58" fmla="*/ 474 w 538"/>
                <a:gd name="T59" fmla="*/ 538 h 538"/>
                <a:gd name="T60" fmla="*/ 456 w 538"/>
                <a:gd name="T61" fmla="*/ 536 h 538"/>
                <a:gd name="T62" fmla="*/ 418 w 538"/>
                <a:gd name="T63" fmla="*/ 526 h 538"/>
                <a:gd name="T64" fmla="*/ 396 w 538"/>
                <a:gd name="T65" fmla="*/ 518 h 538"/>
                <a:gd name="T66" fmla="*/ 368 w 538"/>
                <a:gd name="T67" fmla="*/ 506 h 538"/>
                <a:gd name="T68" fmla="*/ 292 w 538"/>
                <a:gd name="T69" fmla="*/ 460 h 538"/>
                <a:gd name="T70" fmla="*/ 270 w 538"/>
                <a:gd name="T71" fmla="*/ 442 h 538"/>
                <a:gd name="T72" fmla="*/ 246 w 538"/>
                <a:gd name="T73" fmla="*/ 426 h 538"/>
                <a:gd name="T74" fmla="*/ 216 w 538"/>
                <a:gd name="T75" fmla="*/ 398 h 538"/>
                <a:gd name="T76" fmla="*/ 176 w 538"/>
                <a:gd name="T77" fmla="*/ 362 h 538"/>
                <a:gd name="T78" fmla="*/ 140 w 538"/>
                <a:gd name="T79" fmla="*/ 322 h 538"/>
                <a:gd name="T80" fmla="*/ 112 w 538"/>
                <a:gd name="T81" fmla="*/ 290 h 538"/>
                <a:gd name="T82" fmla="*/ 94 w 538"/>
                <a:gd name="T83" fmla="*/ 268 h 538"/>
                <a:gd name="T84" fmla="*/ 78 w 538"/>
                <a:gd name="T85" fmla="*/ 246 h 538"/>
                <a:gd name="T86" fmla="*/ 52 w 538"/>
                <a:gd name="T87" fmla="*/ 208 h 538"/>
                <a:gd name="T88" fmla="*/ 32 w 538"/>
                <a:gd name="T89" fmla="*/ 17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8" h="538">
                  <a:moveTo>
                    <a:pt x="18" y="142"/>
                  </a:moveTo>
                  <a:lnTo>
                    <a:pt x="18" y="142"/>
                  </a:lnTo>
                  <a:lnTo>
                    <a:pt x="10" y="120"/>
                  </a:lnTo>
                  <a:lnTo>
                    <a:pt x="6" y="102"/>
                  </a:lnTo>
                  <a:lnTo>
                    <a:pt x="2" y="84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8" y="2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26" y="8"/>
                  </a:lnTo>
                  <a:lnTo>
                    <a:pt x="38" y="4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82" y="0"/>
                  </a:lnTo>
                  <a:lnTo>
                    <a:pt x="100" y="4"/>
                  </a:lnTo>
                  <a:lnTo>
                    <a:pt x="120" y="10"/>
                  </a:lnTo>
                  <a:lnTo>
                    <a:pt x="142" y="18"/>
                  </a:lnTo>
                  <a:lnTo>
                    <a:pt x="142" y="18"/>
                  </a:lnTo>
                  <a:lnTo>
                    <a:pt x="170" y="30"/>
                  </a:lnTo>
                  <a:lnTo>
                    <a:pt x="170" y="30"/>
                  </a:lnTo>
                  <a:lnTo>
                    <a:pt x="208" y="52"/>
                  </a:lnTo>
                  <a:lnTo>
                    <a:pt x="246" y="78"/>
                  </a:lnTo>
                  <a:lnTo>
                    <a:pt x="246" y="78"/>
                  </a:lnTo>
                  <a:lnTo>
                    <a:pt x="270" y="94"/>
                  </a:lnTo>
                  <a:lnTo>
                    <a:pt x="270" y="94"/>
                  </a:lnTo>
                  <a:lnTo>
                    <a:pt x="292" y="112"/>
                  </a:lnTo>
                  <a:lnTo>
                    <a:pt x="292" y="112"/>
                  </a:lnTo>
                  <a:lnTo>
                    <a:pt x="322" y="138"/>
                  </a:lnTo>
                  <a:lnTo>
                    <a:pt x="322" y="138"/>
                  </a:lnTo>
                  <a:lnTo>
                    <a:pt x="362" y="176"/>
                  </a:lnTo>
                  <a:lnTo>
                    <a:pt x="362" y="176"/>
                  </a:lnTo>
                  <a:lnTo>
                    <a:pt x="400" y="214"/>
                  </a:lnTo>
                  <a:lnTo>
                    <a:pt x="400" y="214"/>
                  </a:lnTo>
                  <a:lnTo>
                    <a:pt x="426" y="246"/>
                  </a:lnTo>
                  <a:lnTo>
                    <a:pt x="426" y="246"/>
                  </a:lnTo>
                  <a:lnTo>
                    <a:pt x="444" y="268"/>
                  </a:lnTo>
                  <a:lnTo>
                    <a:pt x="444" y="268"/>
                  </a:lnTo>
                  <a:lnTo>
                    <a:pt x="460" y="290"/>
                  </a:lnTo>
                  <a:lnTo>
                    <a:pt x="460" y="290"/>
                  </a:lnTo>
                  <a:lnTo>
                    <a:pt x="486" y="330"/>
                  </a:lnTo>
                  <a:lnTo>
                    <a:pt x="506" y="366"/>
                  </a:lnTo>
                  <a:lnTo>
                    <a:pt x="506" y="366"/>
                  </a:lnTo>
                  <a:lnTo>
                    <a:pt x="520" y="396"/>
                  </a:lnTo>
                  <a:lnTo>
                    <a:pt x="520" y="396"/>
                  </a:lnTo>
                  <a:lnTo>
                    <a:pt x="528" y="416"/>
                  </a:lnTo>
                  <a:lnTo>
                    <a:pt x="532" y="436"/>
                  </a:lnTo>
                  <a:lnTo>
                    <a:pt x="536" y="454"/>
                  </a:lnTo>
                  <a:lnTo>
                    <a:pt x="538" y="470"/>
                  </a:lnTo>
                  <a:lnTo>
                    <a:pt x="538" y="486"/>
                  </a:lnTo>
                  <a:lnTo>
                    <a:pt x="534" y="498"/>
                  </a:lnTo>
                  <a:lnTo>
                    <a:pt x="530" y="510"/>
                  </a:lnTo>
                  <a:lnTo>
                    <a:pt x="522" y="520"/>
                  </a:lnTo>
                  <a:lnTo>
                    <a:pt x="522" y="520"/>
                  </a:lnTo>
                  <a:lnTo>
                    <a:pt x="512" y="528"/>
                  </a:lnTo>
                  <a:lnTo>
                    <a:pt x="500" y="534"/>
                  </a:lnTo>
                  <a:lnTo>
                    <a:pt x="488" y="536"/>
                  </a:lnTo>
                  <a:lnTo>
                    <a:pt x="474" y="538"/>
                  </a:lnTo>
                  <a:lnTo>
                    <a:pt x="474" y="538"/>
                  </a:lnTo>
                  <a:lnTo>
                    <a:pt x="456" y="536"/>
                  </a:lnTo>
                  <a:lnTo>
                    <a:pt x="438" y="532"/>
                  </a:lnTo>
                  <a:lnTo>
                    <a:pt x="418" y="526"/>
                  </a:lnTo>
                  <a:lnTo>
                    <a:pt x="396" y="518"/>
                  </a:lnTo>
                  <a:lnTo>
                    <a:pt x="396" y="518"/>
                  </a:lnTo>
                  <a:lnTo>
                    <a:pt x="368" y="506"/>
                  </a:lnTo>
                  <a:lnTo>
                    <a:pt x="368" y="506"/>
                  </a:lnTo>
                  <a:lnTo>
                    <a:pt x="330" y="484"/>
                  </a:lnTo>
                  <a:lnTo>
                    <a:pt x="292" y="460"/>
                  </a:lnTo>
                  <a:lnTo>
                    <a:pt x="292" y="460"/>
                  </a:lnTo>
                  <a:lnTo>
                    <a:pt x="270" y="442"/>
                  </a:lnTo>
                  <a:lnTo>
                    <a:pt x="270" y="442"/>
                  </a:lnTo>
                  <a:lnTo>
                    <a:pt x="246" y="426"/>
                  </a:lnTo>
                  <a:lnTo>
                    <a:pt x="246" y="426"/>
                  </a:lnTo>
                  <a:lnTo>
                    <a:pt x="216" y="398"/>
                  </a:lnTo>
                  <a:lnTo>
                    <a:pt x="216" y="398"/>
                  </a:lnTo>
                  <a:lnTo>
                    <a:pt x="176" y="362"/>
                  </a:lnTo>
                  <a:lnTo>
                    <a:pt x="176" y="362"/>
                  </a:lnTo>
                  <a:lnTo>
                    <a:pt x="140" y="322"/>
                  </a:lnTo>
                  <a:lnTo>
                    <a:pt x="140" y="322"/>
                  </a:lnTo>
                  <a:lnTo>
                    <a:pt x="112" y="290"/>
                  </a:lnTo>
                  <a:lnTo>
                    <a:pt x="112" y="290"/>
                  </a:lnTo>
                  <a:lnTo>
                    <a:pt x="94" y="268"/>
                  </a:lnTo>
                  <a:lnTo>
                    <a:pt x="94" y="268"/>
                  </a:lnTo>
                  <a:lnTo>
                    <a:pt x="78" y="246"/>
                  </a:lnTo>
                  <a:lnTo>
                    <a:pt x="78" y="246"/>
                  </a:lnTo>
                  <a:lnTo>
                    <a:pt x="52" y="208"/>
                  </a:lnTo>
                  <a:lnTo>
                    <a:pt x="32" y="170"/>
                  </a:lnTo>
                  <a:lnTo>
                    <a:pt x="32" y="170"/>
                  </a:lnTo>
                  <a:lnTo>
                    <a:pt x="18" y="14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7" name="Freeform 158"/>
            <p:cNvSpPr>
              <a:spLocks/>
            </p:cNvSpPr>
            <p:nvPr/>
          </p:nvSpPr>
          <p:spPr bwMode="auto">
            <a:xfrm>
              <a:off x="12811125" y="10487025"/>
              <a:ext cx="1019175" cy="1022350"/>
            </a:xfrm>
            <a:custGeom>
              <a:avLst/>
              <a:gdLst>
                <a:gd name="T0" fmla="*/ 76 w 642"/>
                <a:gd name="T1" fmla="*/ 0 h 644"/>
                <a:gd name="T2" fmla="*/ 44 w 642"/>
                <a:gd name="T3" fmla="*/ 6 h 644"/>
                <a:gd name="T4" fmla="*/ 20 w 642"/>
                <a:gd name="T5" fmla="*/ 20 h 644"/>
                <a:gd name="T6" fmla="*/ 14 w 642"/>
                <a:gd name="T7" fmla="*/ 28 h 644"/>
                <a:gd name="T8" fmla="*/ 2 w 642"/>
                <a:gd name="T9" fmla="*/ 52 h 644"/>
                <a:gd name="T10" fmla="*/ 0 w 642"/>
                <a:gd name="T11" fmla="*/ 94 h 644"/>
                <a:gd name="T12" fmla="*/ 12 w 642"/>
                <a:gd name="T13" fmla="*/ 146 h 644"/>
                <a:gd name="T14" fmla="*/ 38 w 642"/>
                <a:gd name="T15" fmla="*/ 204 h 644"/>
                <a:gd name="T16" fmla="*/ 54 w 642"/>
                <a:gd name="T17" fmla="*/ 234 h 644"/>
                <a:gd name="T18" fmla="*/ 80 w 642"/>
                <a:gd name="T19" fmla="*/ 278 h 644"/>
                <a:gd name="T20" fmla="*/ 112 w 642"/>
                <a:gd name="T21" fmla="*/ 322 h 644"/>
                <a:gd name="T22" fmla="*/ 130 w 642"/>
                <a:gd name="T23" fmla="*/ 344 h 644"/>
                <a:gd name="T24" fmla="*/ 166 w 642"/>
                <a:gd name="T25" fmla="*/ 386 h 644"/>
                <a:gd name="T26" fmla="*/ 194 w 642"/>
                <a:gd name="T27" fmla="*/ 418 h 644"/>
                <a:gd name="T28" fmla="*/ 210 w 642"/>
                <a:gd name="T29" fmla="*/ 434 h 644"/>
                <a:gd name="T30" fmla="*/ 226 w 642"/>
                <a:gd name="T31" fmla="*/ 448 h 644"/>
                <a:gd name="T32" fmla="*/ 256 w 642"/>
                <a:gd name="T33" fmla="*/ 478 h 644"/>
                <a:gd name="T34" fmla="*/ 298 w 642"/>
                <a:gd name="T35" fmla="*/ 514 h 644"/>
                <a:gd name="T36" fmla="*/ 322 w 642"/>
                <a:gd name="T37" fmla="*/ 530 h 644"/>
                <a:gd name="T38" fmla="*/ 408 w 642"/>
                <a:gd name="T39" fmla="*/ 590 h 644"/>
                <a:gd name="T40" fmla="*/ 438 w 642"/>
                <a:gd name="T41" fmla="*/ 606 h 644"/>
                <a:gd name="T42" fmla="*/ 474 w 642"/>
                <a:gd name="T43" fmla="*/ 622 h 644"/>
                <a:gd name="T44" fmla="*/ 538 w 642"/>
                <a:gd name="T45" fmla="*/ 642 h 644"/>
                <a:gd name="T46" fmla="*/ 566 w 642"/>
                <a:gd name="T47" fmla="*/ 644 h 644"/>
                <a:gd name="T48" fmla="*/ 598 w 642"/>
                <a:gd name="T49" fmla="*/ 638 h 644"/>
                <a:gd name="T50" fmla="*/ 622 w 642"/>
                <a:gd name="T51" fmla="*/ 624 h 644"/>
                <a:gd name="T52" fmla="*/ 628 w 642"/>
                <a:gd name="T53" fmla="*/ 618 h 644"/>
                <a:gd name="T54" fmla="*/ 640 w 642"/>
                <a:gd name="T55" fmla="*/ 592 h 644"/>
                <a:gd name="T56" fmla="*/ 642 w 642"/>
                <a:gd name="T57" fmla="*/ 550 h 644"/>
                <a:gd name="T58" fmla="*/ 630 w 642"/>
                <a:gd name="T59" fmla="*/ 498 h 644"/>
                <a:gd name="T60" fmla="*/ 604 w 642"/>
                <a:gd name="T61" fmla="*/ 440 h 644"/>
                <a:gd name="T62" fmla="*/ 588 w 642"/>
                <a:gd name="T63" fmla="*/ 410 h 644"/>
                <a:gd name="T64" fmla="*/ 562 w 642"/>
                <a:gd name="T65" fmla="*/ 366 h 644"/>
                <a:gd name="T66" fmla="*/ 530 w 642"/>
                <a:gd name="T67" fmla="*/ 322 h 644"/>
                <a:gd name="T68" fmla="*/ 512 w 642"/>
                <a:gd name="T69" fmla="*/ 300 h 644"/>
                <a:gd name="T70" fmla="*/ 476 w 642"/>
                <a:gd name="T71" fmla="*/ 258 h 644"/>
                <a:gd name="T72" fmla="*/ 448 w 642"/>
                <a:gd name="T73" fmla="*/ 228 h 644"/>
                <a:gd name="T74" fmla="*/ 432 w 642"/>
                <a:gd name="T75" fmla="*/ 212 h 644"/>
                <a:gd name="T76" fmla="*/ 416 w 642"/>
                <a:gd name="T77" fmla="*/ 196 h 644"/>
                <a:gd name="T78" fmla="*/ 386 w 642"/>
                <a:gd name="T79" fmla="*/ 166 h 644"/>
                <a:gd name="T80" fmla="*/ 344 w 642"/>
                <a:gd name="T81" fmla="*/ 132 h 644"/>
                <a:gd name="T82" fmla="*/ 322 w 642"/>
                <a:gd name="T83" fmla="*/ 114 h 644"/>
                <a:gd name="T84" fmla="*/ 234 w 642"/>
                <a:gd name="T85" fmla="*/ 56 h 644"/>
                <a:gd name="T86" fmla="*/ 204 w 642"/>
                <a:gd name="T87" fmla="*/ 38 h 644"/>
                <a:gd name="T88" fmla="*/ 168 w 642"/>
                <a:gd name="T89" fmla="*/ 22 h 644"/>
                <a:gd name="T90" fmla="*/ 104 w 642"/>
                <a:gd name="T91" fmla="*/ 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2" h="644">
                  <a:moveTo>
                    <a:pt x="76" y="0"/>
                  </a:moveTo>
                  <a:lnTo>
                    <a:pt x="76" y="0"/>
                  </a:lnTo>
                  <a:lnTo>
                    <a:pt x="60" y="2"/>
                  </a:lnTo>
                  <a:lnTo>
                    <a:pt x="44" y="6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14" y="28"/>
                  </a:lnTo>
                  <a:lnTo>
                    <a:pt x="10" y="34"/>
                  </a:lnTo>
                  <a:lnTo>
                    <a:pt x="2" y="52"/>
                  </a:lnTo>
                  <a:lnTo>
                    <a:pt x="0" y="72"/>
                  </a:lnTo>
                  <a:lnTo>
                    <a:pt x="0" y="94"/>
                  </a:lnTo>
                  <a:lnTo>
                    <a:pt x="4" y="120"/>
                  </a:lnTo>
                  <a:lnTo>
                    <a:pt x="12" y="146"/>
                  </a:lnTo>
                  <a:lnTo>
                    <a:pt x="24" y="174"/>
                  </a:lnTo>
                  <a:lnTo>
                    <a:pt x="38" y="204"/>
                  </a:lnTo>
                  <a:lnTo>
                    <a:pt x="38" y="204"/>
                  </a:lnTo>
                  <a:lnTo>
                    <a:pt x="54" y="234"/>
                  </a:lnTo>
                  <a:lnTo>
                    <a:pt x="54" y="234"/>
                  </a:lnTo>
                  <a:lnTo>
                    <a:pt x="80" y="278"/>
                  </a:lnTo>
                  <a:lnTo>
                    <a:pt x="112" y="322"/>
                  </a:lnTo>
                  <a:lnTo>
                    <a:pt x="112" y="322"/>
                  </a:lnTo>
                  <a:lnTo>
                    <a:pt x="130" y="344"/>
                  </a:lnTo>
                  <a:lnTo>
                    <a:pt x="130" y="344"/>
                  </a:lnTo>
                  <a:lnTo>
                    <a:pt x="166" y="386"/>
                  </a:lnTo>
                  <a:lnTo>
                    <a:pt x="166" y="386"/>
                  </a:lnTo>
                  <a:lnTo>
                    <a:pt x="194" y="418"/>
                  </a:lnTo>
                  <a:lnTo>
                    <a:pt x="194" y="418"/>
                  </a:lnTo>
                  <a:lnTo>
                    <a:pt x="210" y="434"/>
                  </a:lnTo>
                  <a:lnTo>
                    <a:pt x="210" y="434"/>
                  </a:lnTo>
                  <a:lnTo>
                    <a:pt x="226" y="448"/>
                  </a:lnTo>
                  <a:lnTo>
                    <a:pt x="226" y="448"/>
                  </a:lnTo>
                  <a:lnTo>
                    <a:pt x="256" y="478"/>
                  </a:lnTo>
                  <a:lnTo>
                    <a:pt x="256" y="478"/>
                  </a:lnTo>
                  <a:lnTo>
                    <a:pt x="298" y="514"/>
                  </a:lnTo>
                  <a:lnTo>
                    <a:pt x="298" y="514"/>
                  </a:lnTo>
                  <a:lnTo>
                    <a:pt x="322" y="530"/>
                  </a:lnTo>
                  <a:lnTo>
                    <a:pt x="322" y="530"/>
                  </a:lnTo>
                  <a:lnTo>
                    <a:pt x="366" y="562"/>
                  </a:lnTo>
                  <a:lnTo>
                    <a:pt x="408" y="590"/>
                  </a:lnTo>
                  <a:lnTo>
                    <a:pt x="408" y="590"/>
                  </a:lnTo>
                  <a:lnTo>
                    <a:pt x="438" y="606"/>
                  </a:lnTo>
                  <a:lnTo>
                    <a:pt x="438" y="606"/>
                  </a:lnTo>
                  <a:lnTo>
                    <a:pt x="474" y="622"/>
                  </a:lnTo>
                  <a:lnTo>
                    <a:pt x="508" y="634"/>
                  </a:lnTo>
                  <a:lnTo>
                    <a:pt x="538" y="642"/>
                  </a:lnTo>
                  <a:lnTo>
                    <a:pt x="566" y="644"/>
                  </a:lnTo>
                  <a:lnTo>
                    <a:pt x="566" y="644"/>
                  </a:lnTo>
                  <a:lnTo>
                    <a:pt x="582" y="642"/>
                  </a:lnTo>
                  <a:lnTo>
                    <a:pt x="598" y="638"/>
                  </a:lnTo>
                  <a:lnTo>
                    <a:pt x="612" y="632"/>
                  </a:lnTo>
                  <a:lnTo>
                    <a:pt x="622" y="624"/>
                  </a:lnTo>
                  <a:lnTo>
                    <a:pt x="622" y="624"/>
                  </a:lnTo>
                  <a:lnTo>
                    <a:pt x="628" y="618"/>
                  </a:lnTo>
                  <a:lnTo>
                    <a:pt x="632" y="610"/>
                  </a:lnTo>
                  <a:lnTo>
                    <a:pt x="640" y="592"/>
                  </a:lnTo>
                  <a:lnTo>
                    <a:pt x="642" y="572"/>
                  </a:lnTo>
                  <a:lnTo>
                    <a:pt x="642" y="550"/>
                  </a:lnTo>
                  <a:lnTo>
                    <a:pt x="638" y="526"/>
                  </a:lnTo>
                  <a:lnTo>
                    <a:pt x="630" y="498"/>
                  </a:lnTo>
                  <a:lnTo>
                    <a:pt x="618" y="470"/>
                  </a:lnTo>
                  <a:lnTo>
                    <a:pt x="604" y="440"/>
                  </a:lnTo>
                  <a:lnTo>
                    <a:pt x="604" y="440"/>
                  </a:lnTo>
                  <a:lnTo>
                    <a:pt x="588" y="410"/>
                  </a:lnTo>
                  <a:lnTo>
                    <a:pt x="588" y="410"/>
                  </a:lnTo>
                  <a:lnTo>
                    <a:pt x="562" y="366"/>
                  </a:lnTo>
                  <a:lnTo>
                    <a:pt x="530" y="322"/>
                  </a:lnTo>
                  <a:lnTo>
                    <a:pt x="530" y="322"/>
                  </a:lnTo>
                  <a:lnTo>
                    <a:pt x="512" y="300"/>
                  </a:lnTo>
                  <a:lnTo>
                    <a:pt x="512" y="300"/>
                  </a:lnTo>
                  <a:lnTo>
                    <a:pt x="476" y="258"/>
                  </a:lnTo>
                  <a:lnTo>
                    <a:pt x="476" y="258"/>
                  </a:lnTo>
                  <a:lnTo>
                    <a:pt x="448" y="228"/>
                  </a:lnTo>
                  <a:lnTo>
                    <a:pt x="448" y="228"/>
                  </a:lnTo>
                  <a:lnTo>
                    <a:pt x="432" y="212"/>
                  </a:lnTo>
                  <a:lnTo>
                    <a:pt x="432" y="212"/>
                  </a:lnTo>
                  <a:lnTo>
                    <a:pt x="416" y="196"/>
                  </a:lnTo>
                  <a:lnTo>
                    <a:pt x="416" y="196"/>
                  </a:lnTo>
                  <a:lnTo>
                    <a:pt x="386" y="166"/>
                  </a:lnTo>
                  <a:lnTo>
                    <a:pt x="386" y="166"/>
                  </a:lnTo>
                  <a:lnTo>
                    <a:pt x="344" y="132"/>
                  </a:lnTo>
                  <a:lnTo>
                    <a:pt x="344" y="132"/>
                  </a:lnTo>
                  <a:lnTo>
                    <a:pt x="322" y="114"/>
                  </a:lnTo>
                  <a:lnTo>
                    <a:pt x="322" y="114"/>
                  </a:lnTo>
                  <a:lnTo>
                    <a:pt x="276" y="82"/>
                  </a:lnTo>
                  <a:lnTo>
                    <a:pt x="234" y="56"/>
                  </a:lnTo>
                  <a:lnTo>
                    <a:pt x="234" y="56"/>
                  </a:lnTo>
                  <a:lnTo>
                    <a:pt x="204" y="38"/>
                  </a:lnTo>
                  <a:lnTo>
                    <a:pt x="204" y="38"/>
                  </a:lnTo>
                  <a:lnTo>
                    <a:pt x="168" y="22"/>
                  </a:lnTo>
                  <a:lnTo>
                    <a:pt x="134" y="10"/>
                  </a:lnTo>
                  <a:lnTo>
                    <a:pt x="104" y="4"/>
                  </a:lnTo>
                  <a:lnTo>
                    <a:pt x="7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8" name="Freeform 159"/>
            <p:cNvSpPr>
              <a:spLocks/>
            </p:cNvSpPr>
            <p:nvPr/>
          </p:nvSpPr>
          <p:spPr bwMode="auto">
            <a:xfrm>
              <a:off x="13217525" y="10893425"/>
              <a:ext cx="209550" cy="209550"/>
            </a:xfrm>
            <a:custGeom>
              <a:avLst/>
              <a:gdLst>
                <a:gd name="T0" fmla="*/ 66 w 132"/>
                <a:gd name="T1" fmla="*/ 0 h 132"/>
                <a:gd name="T2" fmla="*/ 66 w 132"/>
                <a:gd name="T3" fmla="*/ 0 h 132"/>
                <a:gd name="T4" fmla="*/ 52 w 132"/>
                <a:gd name="T5" fmla="*/ 2 h 132"/>
                <a:gd name="T6" fmla="*/ 40 w 132"/>
                <a:gd name="T7" fmla="*/ 6 h 132"/>
                <a:gd name="T8" fmla="*/ 28 w 132"/>
                <a:gd name="T9" fmla="*/ 12 h 132"/>
                <a:gd name="T10" fmla="*/ 20 w 132"/>
                <a:gd name="T11" fmla="*/ 20 h 132"/>
                <a:gd name="T12" fmla="*/ 12 w 132"/>
                <a:gd name="T13" fmla="*/ 30 h 132"/>
                <a:gd name="T14" fmla="*/ 4 w 132"/>
                <a:gd name="T15" fmla="*/ 40 h 132"/>
                <a:gd name="T16" fmla="*/ 2 w 132"/>
                <a:gd name="T17" fmla="*/ 52 h 132"/>
                <a:gd name="T18" fmla="*/ 0 w 132"/>
                <a:gd name="T19" fmla="*/ 66 h 132"/>
                <a:gd name="T20" fmla="*/ 0 w 132"/>
                <a:gd name="T21" fmla="*/ 66 h 132"/>
                <a:gd name="T22" fmla="*/ 2 w 132"/>
                <a:gd name="T23" fmla="*/ 80 h 132"/>
                <a:gd name="T24" fmla="*/ 4 w 132"/>
                <a:gd name="T25" fmla="*/ 92 h 132"/>
                <a:gd name="T26" fmla="*/ 12 w 132"/>
                <a:gd name="T27" fmla="*/ 102 h 132"/>
                <a:gd name="T28" fmla="*/ 20 w 132"/>
                <a:gd name="T29" fmla="*/ 112 h 132"/>
                <a:gd name="T30" fmla="*/ 28 w 132"/>
                <a:gd name="T31" fmla="*/ 120 h 132"/>
                <a:gd name="T32" fmla="*/ 40 w 132"/>
                <a:gd name="T33" fmla="*/ 126 h 132"/>
                <a:gd name="T34" fmla="*/ 52 w 132"/>
                <a:gd name="T35" fmla="*/ 130 h 132"/>
                <a:gd name="T36" fmla="*/ 66 w 132"/>
                <a:gd name="T37" fmla="*/ 132 h 132"/>
                <a:gd name="T38" fmla="*/ 66 w 132"/>
                <a:gd name="T39" fmla="*/ 132 h 132"/>
                <a:gd name="T40" fmla="*/ 78 w 132"/>
                <a:gd name="T41" fmla="*/ 130 h 132"/>
                <a:gd name="T42" fmla="*/ 92 w 132"/>
                <a:gd name="T43" fmla="*/ 126 h 132"/>
                <a:gd name="T44" fmla="*/ 102 w 132"/>
                <a:gd name="T45" fmla="*/ 120 h 132"/>
                <a:gd name="T46" fmla="*/ 112 w 132"/>
                <a:gd name="T47" fmla="*/ 112 h 132"/>
                <a:gd name="T48" fmla="*/ 120 w 132"/>
                <a:gd name="T49" fmla="*/ 102 h 132"/>
                <a:gd name="T50" fmla="*/ 126 w 132"/>
                <a:gd name="T51" fmla="*/ 92 h 132"/>
                <a:gd name="T52" fmla="*/ 130 w 132"/>
                <a:gd name="T53" fmla="*/ 80 h 132"/>
                <a:gd name="T54" fmla="*/ 132 w 132"/>
                <a:gd name="T55" fmla="*/ 66 h 132"/>
                <a:gd name="T56" fmla="*/ 132 w 132"/>
                <a:gd name="T57" fmla="*/ 66 h 132"/>
                <a:gd name="T58" fmla="*/ 130 w 132"/>
                <a:gd name="T59" fmla="*/ 52 h 132"/>
                <a:gd name="T60" fmla="*/ 126 w 132"/>
                <a:gd name="T61" fmla="*/ 40 h 132"/>
                <a:gd name="T62" fmla="*/ 120 w 132"/>
                <a:gd name="T63" fmla="*/ 30 h 132"/>
                <a:gd name="T64" fmla="*/ 112 w 132"/>
                <a:gd name="T65" fmla="*/ 20 h 132"/>
                <a:gd name="T66" fmla="*/ 102 w 132"/>
                <a:gd name="T67" fmla="*/ 12 h 132"/>
                <a:gd name="T68" fmla="*/ 92 w 132"/>
                <a:gd name="T69" fmla="*/ 6 h 132"/>
                <a:gd name="T70" fmla="*/ 78 w 132"/>
                <a:gd name="T71" fmla="*/ 2 h 132"/>
                <a:gd name="T72" fmla="*/ 66 w 132"/>
                <a:gd name="T7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2" h="132">
                  <a:moveTo>
                    <a:pt x="66" y="0"/>
                  </a:moveTo>
                  <a:lnTo>
                    <a:pt x="66" y="0"/>
                  </a:lnTo>
                  <a:lnTo>
                    <a:pt x="52" y="2"/>
                  </a:lnTo>
                  <a:lnTo>
                    <a:pt x="40" y="6"/>
                  </a:lnTo>
                  <a:lnTo>
                    <a:pt x="28" y="12"/>
                  </a:lnTo>
                  <a:lnTo>
                    <a:pt x="20" y="20"/>
                  </a:lnTo>
                  <a:lnTo>
                    <a:pt x="12" y="30"/>
                  </a:lnTo>
                  <a:lnTo>
                    <a:pt x="4" y="40"/>
                  </a:lnTo>
                  <a:lnTo>
                    <a:pt x="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4" y="92"/>
                  </a:lnTo>
                  <a:lnTo>
                    <a:pt x="12" y="102"/>
                  </a:lnTo>
                  <a:lnTo>
                    <a:pt x="20" y="112"/>
                  </a:lnTo>
                  <a:lnTo>
                    <a:pt x="28" y="120"/>
                  </a:lnTo>
                  <a:lnTo>
                    <a:pt x="40" y="126"/>
                  </a:lnTo>
                  <a:lnTo>
                    <a:pt x="52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78" y="130"/>
                  </a:lnTo>
                  <a:lnTo>
                    <a:pt x="92" y="126"/>
                  </a:lnTo>
                  <a:lnTo>
                    <a:pt x="102" y="120"/>
                  </a:lnTo>
                  <a:lnTo>
                    <a:pt x="112" y="112"/>
                  </a:lnTo>
                  <a:lnTo>
                    <a:pt x="120" y="102"/>
                  </a:lnTo>
                  <a:lnTo>
                    <a:pt x="126" y="92"/>
                  </a:lnTo>
                  <a:lnTo>
                    <a:pt x="130" y="80"/>
                  </a:lnTo>
                  <a:lnTo>
                    <a:pt x="132" y="66"/>
                  </a:lnTo>
                  <a:lnTo>
                    <a:pt x="132" y="66"/>
                  </a:lnTo>
                  <a:lnTo>
                    <a:pt x="130" y="52"/>
                  </a:lnTo>
                  <a:lnTo>
                    <a:pt x="126" y="40"/>
                  </a:lnTo>
                  <a:lnTo>
                    <a:pt x="120" y="30"/>
                  </a:lnTo>
                  <a:lnTo>
                    <a:pt x="112" y="20"/>
                  </a:lnTo>
                  <a:lnTo>
                    <a:pt x="102" y="12"/>
                  </a:lnTo>
                  <a:lnTo>
                    <a:pt x="92" y="6"/>
                  </a:lnTo>
                  <a:lnTo>
                    <a:pt x="78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9" name="Freeform 160"/>
            <p:cNvSpPr>
              <a:spLocks/>
            </p:cNvSpPr>
            <p:nvPr/>
          </p:nvSpPr>
          <p:spPr bwMode="auto">
            <a:xfrm>
              <a:off x="13217525" y="10893425"/>
              <a:ext cx="209550" cy="209550"/>
            </a:xfrm>
            <a:custGeom>
              <a:avLst/>
              <a:gdLst>
                <a:gd name="T0" fmla="*/ 66 w 132"/>
                <a:gd name="T1" fmla="*/ 0 h 132"/>
                <a:gd name="T2" fmla="*/ 66 w 132"/>
                <a:gd name="T3" fmla="*/ 0 h 132"/>
                <a:gd name="T4" fmla="*/ 52 w 132"/>
                <a:gd name="T5" fmla="*/ 2 h 132"/>
                <a:gd name="T6" fmla="*/ 40 w 132"/>
                <a:gd name="T7" fmla="*/ 6 h 132"/>
                <a:gd name="T8" fmla="*/ 28 w 132"/>
                <a:gd name="T9" fmla="*/ 12 h 132"/>
                <a:gd name="T10" fmla="*/ 20 w 132"/>
                <a:gd name="T11" fmla="*/ 20 h 132"/>
                <a:gd name="T12" fmla="*/ 12 w 132"/>
                <a:gd name="T13" fmla="*/ 30 h 132"/>
                <a:gd name="T14" fmla="*/ 4 w 132"/>
                <a:gd name="T15" fmla="*/ 40 h 132"/>
                <a:gd name="T16" fmla="*/ 2 w 132"/>
                <a:gd name="T17" fmla="*/ 52 h 132"/>
                <a:gd name="T18" fmla="*/ 0 w 132"/>
                <a:gd name="T19" fmla="*/ 66 h 132"/>
                <a:gd name="T20" fmla="*/ 0 w 132"/>
                <a:gd name="T21" fmla="*/ 66 h 132"/>
                <a:gd name="T22" fmla="*/ 2 w 132"/>
                <a:gd name="T23" fmla="*/ 80 h 132"/>
                <a:gd name="T24" fmla="*/ 4 w 132"/>
                <a:gd name="T25" fmla="*/ 92 h 132"/>
                <a:gd name="T26" fmla="*/ 12 w 132"/>
                <a:gd name="T27" fmla="*/ 102 h 132"/>
                <a:gd name="T28" fmla="*/ 20 w 132"/>
                <a:gd name="T29" fmla="*/ 112 h 132"/>
                <a:gd name="T30" fmla="*/ 28 w 132"/>
                <a:gd name="T31" fmla="*/ 120 h 132"/>
                <a:gd name="T32" fmla="*/ 40 w 132"/>
                <a:gd name="T33" fmla="*/ 126 h 132"/>
                <a:gd name="T34" fmla="*/ 52 w 132"/>
                <a:gd name="T35" fmla="*/ 130 h 132"/>
                <a:gd name="T36" fmla="*/ 66 w 132"/>
                <a:gd name="T37" fmla="*/ 132 h 132"/>
                <a:gd name="T38" fmla="*/ 66 w 132"/>
                <a:gd name="T39" fmla="*/ 132 h 132"/>
                <a:gd name="T40" fmla="*/ 78 w 132"/>
                <a:gd name="T41" fmla="*/ 130 h 132"/>
                <a:gd name="T42" fmla="*/ 92 w 132"/>
                <a:gd name="T43" fmla="*/ 126 h 132"/>
                <a:gd name="T44" fmla="*/ 102 w 132"/>
                <a:gd name="T45" fmla="*/ 120 h 132"/>
                <a:gd name="T46" fmla="*/ 112 w 132"/>
                <a:gd name="T47" fmla="*/ 112 h 132"/>
                <a:gd name="T48" fmla="*/ 120 w 132"/>
                <a:gd name="T49" fmla="*/ 102 h 132"/>
                <a:gd name="T50" fmla="*/ 126 w 132"/>
                <a:gd name="T51" fmla="*/ 92 h 132"/>
                <a:gd name="T52" fmla="*/ 130 w 132"/>
                <a:gd name="T53" fmla="*/ 80 h 132"/>
                <a:gd name="T54" fmla="*/ 132 w 132"/>
                <a:gd name="T55" fmla="*/ 66 h 132"/>
                <a:gd name="T56" fmla="*/ 132 w 132"/>
                <a:gd name="T57" fmla="*/ 66 h 132"/>
                <a:gd name="T58" fmla="*/ 130 w 132"/>
                <a:gd name="T59" fmla="*/ 52 h 132"/>
                <a:gd name="T60" fmla="*/ 126 w 132"/>
                <a:gd name="T61" fmla="*/ 40 h 132"/>
                <a:gd name="T62" fmla="*/ 120 w 132"/>
                <a:gd name="T63" fmla="*/ 30 h 132"/>
                <a:gd name="T64" fmla="*/ 112 w 132"/>
                <a:gd name="T65" fmla="*/ 20 h 132"/>
                <a:gd name="T66" fmla="*/ 102 w 132"/>
                <a:gd name="T67" fmla="*/ 12 h 132"/>
                <a:gd name="T68" fmla="*/ 92 w 132"/>
                <a:gd name="T69" fmla="*/ 6 h 132"/>
                <a:gd name="T70" fmla="*/ 78 w 132"/>
                <a:gd name="T71" fmla="*/ 2 h 132"/>
                <a:gd name="T72" fmla="*/ 66 w 132"/>
                <a:gd name="T7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2" h="132">
                  <a:moveTo>
                    <a:pt x="66" y="0"/>
                  </a:moveTo>
                  <a:lnTo>
                    <a:pt x="66" y="0"/>
                  </a:lnTo>
                  <a:lnTo>
                    <a:pt x="52" y="2"/>
                  </a:lnTo>
                  <a:lnTo>
                    <a:pt x="40" y="6"/>
                  </a:lnTo>
                  <a:lnTo>
                    <a:pt x="28" y="12"/>
                  </a:lnTo>
                  <a:lnTo>
                    <a:pt x="20" y="20"/>
                  </a:lnTo>
                  <a:lnTo>
                    <a:pt x="12" y="30"/>
                  </a:lnTo>
                  <a:lnTo>
                    <a:pt x="4" y="40"/>
                  </a:lnTo>
                  <a:lnTo>
                    <a:pt x="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4" y="92"/>
                  </a:lnTo>
                  <a:lnTo>
                    <a:pt x="12" y="102"/>
                  </a:lnTo>
                  <a:lnTo>
                    <a:pt x="20" y="112"/>
                  </a:lnTo>
                  <a:lnTo>
                    <a:pt x="28" y="120"/>
                  </a:lnTo>
                  <a:lnTo>
                    <a:pt x="40" y="126"/>
                  </a:lnTo>
                  <a:lnTo>
                    <a:pt x="52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78" y="130"/>
                  </a:lnTo>
                  <a:lnTo>
                    <a:pt x="92" y="126"/>
                  </a:lnTo>
                  <a:lnTo>
                    <a:pt x="102" y="120"/>
                  </a:lnTo>
                  <a:lnTo>
                    <a:pt x="112" y="112"/>
                  </a:lnTo>
                  <a:lnTo>
                    <a:pt x="120" y="102"/>
                  </a:lnTo>
                  <a:lnTo>
                    <a:pt x="126" y="92"/>
                  </a:lnTo>
                  <a:lnTo>
                    <a:pt x="130" y="80"/>
                  </a:lnTo>
                  <a:lnTo>
                    <a:pt x="132" y="66"/>
                  </a:lnTo>
                  <a:lnTo>
                    <a:pt x="132" y="66"/>
                  </a:lnTo>
                  <a:lnTo>
                    <a:pt x="130" y="52"/>
                  </a:lnTo>
                  <a:lnTo>
                    <a:pt x="126" y="40"/>
                  </a:lnTo>
                  <a:lnTo>
                    <a:pt x="120" y="30"/>
                  </a:lnTo>
                  <a:lnTo>
                    <a:pt x="112" y="20"/>
                  </a:lnTo>
                  <a:lnTo>
                    <a:pt x="102" y="12"/>
                  </a:lnTo>
                  <a:lnTo>
                    <a:pt x="92" y="6"/>
                  </a:lnTo>
                  <a:lnTo>
                    <a:pt x="78" y="2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0" name="Freeform 161"/>
            <p:cNvSpPr>
              <a:spLocks noEditPoints="1"/>
            </p:cNvSpPr>
            <p:nvPr/>
          </p:nvSpPr>
          <p:spPr bwMode="auto">
            <a:xfrm>
              <a:off x="16344900" y="4689475"/>
              <a:ext cx="498475" cy="1352550"/>
            </a:xfrm>
            <a:custGeom>
              <a:avLst/>
              <a:gdLst>
                <a:gd name="T0" fmla="*/ 226 w 314"/>
                <a:gd name="T1" fmla="*/ 730 h 852"/>
                <a:gd name="T2" fmla="*/ 182 w 314"/>
                <a:gd name="T3" fmla="*/ 776 h 852"/>
                <a:gd name="T4" fmla="*/ 146 w 314"/>
                <a:gd name="T5" fmla="*/ 780 h 852"/>
                <a:gd name="T6" fmla="*/ 100 w 314"/>
                <a:gd name="T7" fmla="*/ 746 h 852"/>
                <a:gd name="T8" fmla="*/ 70 w 314"/>
                <a:gd name="T9" fmla="*/ 692 h 852"/>
                <a:gd name="T10" fmla="*/ 64 w 314"/>
                <a:gd name="T11" fmla="*/ 768 h 852"/>
                <a:gd name="T12" fmla="*/ 124 w 314"/>
                <a:gd name="T13" fmla="*/ 842 h 852"/>
                <a:gd name="T14" fmla="*/ 158 w 314"/>
                <a:gd name="T15" fmla="*/ 852 h 852"/>
                <a:gd name="T16" fmla="*/ 208 w 314"/>
                <a:gd name="T17" fmla="*/ 830 h 852"/>
                <a:gd name="T18" fmla="*/ 264 w 314"/>
                <a:gd name="T19" fmla="*/ 740 h 852"/>
                <a:gd name="T20" fmla="*/ 306 w 314"/>
                <a:gd name="T21" fmla="*/ 572 h 852"/>
                <a:gd name="T22" fmla="*/ 268 w 314"/>
                <a:gd name="T23" fmla="*/ 622 h 852"/>
                <a:gd name="T24" fmla="*/ 284 w 314"/>
                <a:gd name="T25" fmla="*/ 676 h 852"/>
                <a:gd name="T26" fmla="*/ 10 w 314"/>
                <a:gd name="T27" fmla="*/ 572 h 852"/>
                <a:gd name="T28" fmla="*/ 60 w 314"/>
                <a:gd name="T29" fmla="*/ 662 h 852"/>
                <a:gd name="T30" fmla="*/ 38 w 314"/>
                <a:gd name="T31" fmla="*/ 576 h 852"/>
                <a:gd name="T32" fmla="*/ 284 w 314"/>
                <a:gd name="T33" fmla="*/ 520 h 852"/>
                <a:gd name="T34" fmla="*/ 308 w 314"/>
                <a:gd name="T35" fmla="*/ 544 h 852"/>
                <a:gd name="T36" fmla="*/ 2 w 314"/>
                <a:gd name="T37" fmla="*/ 490 h 852"/>
                <a:gd name="T38" fmla="*/ 34 w 314"/>
                <a:gd name="T39" fmla="*/ 548 h 852"/>
                <a:gd name="T40" fmla="*/ 28 w 314"/>
                <a:gd name="T41" fmla="*/ 372 h 852"/>
                <a:gd name="T42" fmla="*/ 0 w 314"/>
                <a:gd name="T43" fmla="*/ 426 h 852"/>
                <a:gd name="T44" fmla="*/ 28 w 314"/>
                <a:gd name="T45" fmla="*/ 480 h 852"/>
                <a:gd name="T46" fmla="*/ 28 w 314"/>
                <a:gd name="T47" fmla="*/ 372 h 852"/>
                <a:gd name="T48" fmla="*/ 290 w 314"/>
                <a:gd name="T49" fmla="*/ 426 h 852"/>
                <a:gd name="T50" fmla="*/ 314 w 314"/>
                <a:gd name="T51" fmla="*/ 448 h 852"/>
                <a:gd name="T52" fmla="*/ 314 w 314"/>
                <a:gd name="T53" fmla="*/ 404 h 852"/>
                <a:gd name="T54" fmla="*/ 284 w 314"/>
                <a:gd name="T55" fmla="*/ 330 h 852"/>
                <a:gd name="T56" fmla="*/ 308 w 314"/>
                <a:gd name="T57" fmla="*/ 306 h 852"/>
                <a:gd name="T58" fmla="*/ 34 w 314"/>
                <a:gd name="T59" fmla="*/ 302 h 852"/>
                <a:gd name="T60" fmla="*/ 2 w 314"/>
                <a:gd name="T61" fmla="*/ 362 h 852"/>
                <a:gd name="T62" fmla="*/ 284 w 314"/>
                <a:gd name="T63" fmla="*/ 176 h 852"/>
                <a:gd name="T64" fmla="*/ 268 w 314"/>
                <a:gd name="T65" fmla="*/ 230 h 852"/>
                <a:gd name="T66" fmla="*/ 306 w 314"/>
                <a:gd name="T67" fmla="*/ 278 h 852"/>
                <a:gd name="T68" fmla="*/ 30 w 314"/>
                <a:gd name="T69" fmla="*/ 174 h 852"/>
                <a:gd name="T70" fmla="*/ 38 w 314"/>
                <a:gd name="T71" fmla="*/ 274 h 852"/>
                <a:gd name="T72" fmla="*/ 60 w 314"/>
                <a:gd name="T73" fmla="*/ 188 h 852"/>
                <a:gd name="T74" fmla="*/ 150 w 314"/>
                <a:gd name="T75" fmla="*/ 0 h 852"/>
                <a:gd name="T76" fmla="*/ 92 w 314"/>
                <a:gd name="T77" fmla="*/ 38 h 852"/>
                <a:gd name="T78" fmla="*/ 40 w 314"/>
                <a:gd name="T79" fmla="*/ 142 h 852"/>
                <a:gd name="T80" fmla="*/ 80 w 314"/>
                <a:gd name="T81" fmla="*/ 138 h 852"/>
                <a:gd name="T82" fmla="*/ 122 w 314"/>
                <a:gd name="T83" fmla="*/ 82 h 852"/>
                <a:gd name="T84" fmla="*/ 158 w 314"/>
                <a:gd name="T85" fmla="*/ 68 h 852"/>
                <a:gd name="T86" fmla="*/ 206 w 314"/>
                <a:gd name="T87" fmla="*/ 92 h 852"/>
                <a:gd name="T88" fmla="*/ 246 w 314"/>
                <a:gd name="T89" fmla="*/ 158 h 852"/>
                <a:gd name="T90" fmla="*/ 264 w 314"/>
                <a:gd name="T91" fmla="*/ 110 h 852"/>
                <a:gd name="T92" fmla="*/ 208 w 314"/>
                <a:gd name="T93" fmla="*/ 22 h 852"/>
                <a:gd name="T94" fmla="*/ 158 w 314"/>
                <a:gd name="T95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4" h="852">
                  <a:moveTo>
                    <a:pt x="246" y="692"/>
                  </a:moveTo>
                  <a:lnTo>
                    <a:pt x="246" y="692"/>
                  </a:lnTo>
                  <a:lnTo>
                    <a:pt x="236" y="712"/>
                  </a:lnTo>
                  <a:lnTo>
                    <a:pt x="226" y="730"/>
                  </a:lnTo>
                  <a:lnTo>
                    <a:pt x="216" y="746"/>
                  </a:lnTo>
                  <a:lnTo>
                    <a:pt x="206" y="758"/>
                  </a:lnTo>
                  <a:lnTo>
                    <a:pt x="194" y="768"/>
                  </a:lnTo>
                  <a:lnTo>
                    <a:pt x="182" y="776"/>
                  </a:lnTo>
                  <a:lnTo>
                    <a:pt x="170" y="780"/>
                  </a:lnTo>
                  <a:lnTo>
                    <a:pt x="158" y="782"/>
                  </a:lnTo>
                  <a:lnTo>
                    <a:pt x="158" y="782"/>
                  </a:lnTo>
                  <a:lnTo>
                    <a:pt x="146" y="780"/>
                  </a:lnTo>
                  <a:lnTo>
                    <a:pt x="134" y="776"/>
                  </a:lnTo>
                  <a:lnTo>
                    <a:pt x="122" y="768"/>
                  </a:lnTo>
                  <a:lnTo>
                    <a:pt x="110" y="758"/>
                  </a:lnTo>
                  <a:lnTo>
                    <a:pt x="100" y="746"/>
                  </a:lnTo>
                  <a:lnTo>
                    <a:pt x="90" y="730"/>
                  </a:lnTo>
                  <a:lnTo>
                    <a:pt x="80" y="712"/>
                  </a:lnTo>
                  <a:lnTo>
                    <a:pt x="70" y="692"/>
                  </a:lnTo>
                  <a:lnTo>
                    <a:pt x="70" y="692"/>
                  </a:lnTo>
                  <a:lnTo>
                    <a:pt x="40" y="708"/>
                  </a:lnTo>
                  <a:lnTo>
                    <a:pt x="40" y="708"/>
                  </a:lnTo>
                  <a:lnTo>
                    <a:pt x="52" y="740"/>
                  </a:lnTo>
                  <a:lnTo>
                    <a:pt x="64" y="768"/>
                  </a:lnTo>
                  <a:lnTo>
                    <a:pt x="78" y="792"/>
                  </a:lnTo>
                  <a:lnTo>
                    <a:pt x="92" y="814"/>
                  </a:lnTo>
                  <a:lnTo>
                    <a:pt x="108" y="830"/>
                  </a:lnTo>
                  <a:lnTo>
                    <a:pt x="124" y="842"/>
                  </a:lnTo>
                  <a:lnTo>
                    <a:pt x="140" y="850"/>
                  </a:lnTo>
                  <a:lnTo>
                    <a:pt x="150" y="852"/>
                  </a:lnTo>
                  <a:lnTo>
                    <a:pt x="158" y="852"/>
                  </a:lnTo>
                  <a:lnTo>
                    <a:pt x="158" y="852"/>
                  </a:lnTo>
                  <a:lnTo>
                    <a:pt x="166" y="852"/>
                  </a:lnTo>
                  <a:lnTo>
                    <a:pt x="176" y="850"/>
                  </a:lnTo>
                  <a:lnTo>
                    <a:pt x="192" y="842"/>
                  </a:lnTo>
                  <a:lnTo>
                    <a:pt x="208" y="830"/>
                  </a:lnTo>
                  <a:lnTo>
                    <a:pt x="224" y="814"/>
                  </a:lnTo>
                  <a:lnTo>
                    <a:pt x="238" y="792"/>
                  </a:lnTo>
                  <a:lnTo>
                    <a:pt x="252" y="768"/>
                  </a:lnTo>
                  <a:lnTo>
                    <a:pt x="264" y="740"/>
                  </a:lnTo>
                  <a:lnTo>
                    <a:pt x="276" y="708"/>
                  </a:lnTo>
                  <a:lnTo>
                    <a:pt x="276" y="708"/>
                  </a:lnTo>
                  <a:lnTo>
                    <a:pt x="246" y="692"/>
                  </a:lnTo>
                  <a:close/>
                  <a:moveTo>
                    <a:pt x="306" y="572"/>
                  </a:moveTo>
                  <a:lnTo>
                    <a:pt x="306" y="572"/>
                  </a:lnTo>
                  <a:lnTo>
                    <a:pt x="278" y="576"/>
                  </a:lnTo>
                  <a:lnTo>
                    <a:pt x="278" y="576"/>
                  </a:lnTo>
                  <a:lnTo>
                    <a:pt x="268" y="622"/>
                  </a:lnTo>
                  <a:lnTo>
                    <a:pt x="256" y="662"/>
                  </a:lnTo>
                  <a:lnTo>
                    <a:pt x="256" y="662"/>
                  </a:lnTo>
                  <a:lnTo>
                    <a:pt x="284" y="676"/>
                  </a:lnTo>
                  <a:lnTo>
                    <a:pt x="284" y="676"/>
                  </a:lnTo>
                  <a:lnTo>
                    <a:pt x="296" y="626"/>
                  </a:lnTo>
                  <a:lnTo>
                    <a:pt x="306" y="572"/>
                  </a:lnTo>
                  <a:close/>
                  <a:moveTo>
                    <a:pt x="10" y="572"/>
                  </a:moveTo>
                  <a:lnTo>
                    <a:pt x="10" y="572"/>
                  </a:lnTo>
                  <a:lnTo>
                    <a:pt x="20" y="626"/>
                  </a:lnTo>
                  <a:lnTo>
                    <a:pt x="30" y="676"/>
                  </a:lnTo>
                  <a:lnTo>
                    <a:pt x="30" y="676"/>
                  </a:lnTo>
                  <a:lnTo>
                    <a:pt x="60" y="662"/>
                  </a:lnTo>
                  <a:lnTo>
                    <a:pt x="60" y="662"/>
                  </a:lnTo>
                  <a:lnTo>
                    <a:pt x="48" y="622"/>
                  </a:lnTo>
                  <a:lnTo>
                    <a:pt x="38" y="576"/>
                  </a:lnTo>
                  <a:lnTo>
                    <a:pt x="38" y="576"/>
                  </a:lnTo>
                  <a:lnTo>
                    <a:pt x="10" y="572"/>
                  </a:lnTo>
                  <a:close/>
                  <a:moveTo>
                    <a:pt x="314" y="490"/>
                  </a:moveTo>
                  <a:lnTo>
                    <a:pt x="314" y="490"/>
                  </a:lnTo>
                  <a:lnTo>
                    <a:pt x="284" y="520"/>
                  </a:lnTo>
                  <a:lnTo>
                    <a:pt x="284" y="520"/>
                  </a:lnTo>
                  <a:lnTo>
                    <a:pt x="282" y="548"/>
                  </a:lnTo>
                  <a:lnTo>
                    <a:pt x="282" y="548"/>
                  </a:lnTo>
                  <a:lnTo>
                    <a:pt x="308" y="544"/>
                  </a:lnTo>
                  <a:lnTo>
                    <a:pt x="308" y="544"/>
                  </a:lnTo>
                  <a:lnTo>
                    <a:pt x="314" y="490"/>
                  </a:lnTo>
                  <a:close/>
                  <a:moveTo>
                    <a:pt x="2" y="490"/>
                  </a:moveTo>
                  <a:lnTo>
                    <a:pt x="2" y="490"/>
                  </a:lnTo>
                  <a:lnTo>
                    <a:pt x="8" y="544"/>
                  </a:lnTo>
                  <a:lnTo>
                    <a:pt x="8" y="544"/>
                  </a:lnTo>
                  <a:lnTo>
                    <a:pt x="34" y="548"/>
                  </a:lnTo>
                  <a:lnTo>
                    <a:pt x="34" y="548"/>
                  </a:lnTo>
                  <a:lnTo>
                    <a:pt x="32" y="520"/>
                  </a:lnTo>
                  <a:lnTo>
                    <a:pt x="32" y="520"/>
                  </a:lnTo>
                  <a:lnTo>
                    <a:pt x="2" y="490"/>
                  </a:lnTo>
                  <a:close/>
                  <a:moveTo>
                    <a:pt x="28" y="372"/>
                  </a:moveTo>
                  <a:lnTo>
                    <a:pt x="28" y="372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426"/>
                  </a:lnTo>
                  <a:lnTo>
                    <a:pt x="0" y="426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28" y="480"/>
                  </a:lnTo>
                  <a:lnTo>
                    <a:pt x="28" y="480"/>
                  </a:lnTo>
                  <a:lnTo>
                    <a:pt x="26" y="426"/>
                  </a:lnTo>
                  <a:lnTo>
                    <a:pt x="26" y="426"/>
                  </a:lnTo>
                  <a:lnTo>
                    <a:pt x="28" y="372"/>
                  </a:lnTo>
                  <a:close/>
                  <a:moveTo>
                    <a:pt x="288" y="372"/>
                  </a:moveTo>
                  <a:lnTo>
                    <a:pt x="288" y="372"/>
                  </a:lnTo>
                  <a:lnTo>
                    <a:pt x="290" y="426"/>
                  </a:lnTo>
                  <a:lnTo>
                    <a:pt x="290" y="426"/>
                  </a:lnTo>
                  <a:lnTo>
                    <a:pt x="288" y="480"/>
                  </a:lnTo>
                  <a:lnTo>
                    <a:pt x="288" y="480"/>
                  </a:lnTo>
                  <a:lnTo>
                    <a:pt x="314" y="448"/>
                  </a:lnTo>
                  <a:lnTo>
                    <a:pt x="314" y="448"/>
                  </a:lnTo>
                  <a:lnTo>
                    <a:pt x="314" y="426"/>
                  </a:lnTo>
                  <a:lnTo>
                    <a:pt x="314" y="426"/>
                  </a:lnTo>
                  <a:lnTo>
                    <a:pt x="314" y="404"/>
                  </a:lnTo>
                  <a:lnTo>
                    <a:pt x="314" y="404"/>
                  </a:lnTo>
                  <a:lnTo>
                    <a:pt x="288" y="372"/>
                  </a:lnTo>
                  <a:close/>
                  <a:moveTo>
                    <a:pt x="282" y="302"/>
                  </a:moveTo>
                  <a:lnTo>
                    <a:pt x="282" y="302"/>
                  </a:lnTo>
                  <a:lnTo>
                    <a:pt x="284" y="330"/>
                  </a:lnTo>
                  <a:lnTo>
                    <a:pt x="284" y="330"/>
                  </a:lnTo>
                  <a:lnTo>
                    <a:pt x="314" y="362"/>
                  </a:lnTo>
                  <a:lnTo>
                    <a:pt x="314" y="362"/>
                  </a:lnTo>
                  <a:lnTo>
                    <a:pt x="308" y="306"/>
                  </a:lnTo>
                  <a:lnTo>
                    <a:pt x="308" y="306"/>
                  </a:lnTo>
                  <a:lnTo>
                    <a:pt x="282" y="302"/>
                  </a:lnTo>
                  <a:close/>
                  <a:moveTo>
                    <a:pt x="34" y="302"/>
                  </a:moveTo>
                  <a:lnTo>
                    <a:pt x="34" y="302"/>
                  </a:lnTo>
                  <a:lnTo>
                    <a:pt x="8" y="306"/>
                  </a:lnTo>
                  <a:lnTo>
                    <a:pt x="8" y="306"/>
                  </a:lnTo>
                  <a:lnTo>
                    <a:pt x="2" y="362"/>
                  </a:lnTo>
                  <a:lnTo>
                    <a:pt x="2" y="362"/>
                  </a:lnTo>
                  <a:lnTo>
                    <a:pt x="32" y="330"/>
                  </a:lnTo>
                  <a:lnTo>
                    <a:pt x="32" y="330"/>
                  </a:lnTo>
                  <a:lnTo>
                    <a:pt x="34" y="302"/>
                  </a:lnTo>
                  <a:close/>
                  <a:moveTo>
                    <a:pt x="284" y="176"/>
                  </a:moveTo>
                  <a:lnTo>
                    <a:pt x="284" y="176"/>
                  </a:lnTo>
                  <a:lnTo>
                    <a:pt x="256" y="188"/>
                  </a:lnTo>
                  <a:lnTo>
                    <a:pt x="256" y="188"/>
                  </a:lnTo>
                  <a:lnTo>
                    <a:pt x="268" y="230"/>
                  </a:lnTo>
                  <a:lnTo>
                    <a:pt x="278" y="274"/>
                  </a:lnTo>
                  <a:lnTo>
                    <a:pt x="278" y="274"/>
                  </a:lnTo>
                  <a:lnTo>
                    <a:pt x="306" y="278"/>
                  </a:lnTo>
                  <a:lnTo>
                    <a:pt x="306" y="278"/>
                  </a:lnTo>
                  <a:lnTo>
                    <a:pt x="296" y="224"/>
                  </a:lnTo>
                  <a:lnTo>
                    <a:pt x="284" y="176"/>
                  </a:lnTo>
                  <a:close/>
                  <a:moveTo>
                    <a:pt x="30" y="174"/>
                  </a:moveTo>
                  <a:lnTo>
                    <a:pt x="30" y="174"/>
                  </a:lnTo>
                  <a:lnTo>
                    <a:pt x="20" y="224"/>
                  </a:lnTo>
                  <a:lnTo>
                    <a:pt x="10" y="278"/>
                  </a:lnTo>
                  <a:lnTo>
                    <a:pt x="10" y="278"/>
                  </a:lnTo>
                  <a:lnTo>
                    <a:pt x="38" y="274"/>
                  </a:lnTo>
                  <a:lnTo>
                    <a:pt x="38" y="274"/>
                  </a:lnTo>
                  <a:lnTo>
                    <a:pt x="48" y="230"/>
                  </a:lnTo>
                  <a:lnTo>
                    <a:pt x="60" y="188"/>
                  </a:lnTo>
                  <a:lnTo>
                    <a:pt x="60" y="188"/>
                  </a:lnTo>
                  <a:lnTo>
                    <a:pt x="30" y="174"/>
                  </a:lnTo>
                  <a:close/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40" y="2"/>
                  </a:lnTo>
                  <a:lnTo>
                    <a:pt x="124" y="10"/>
                  </a:lnTo>
                  <a:lnTo>
                    <a:pt x="108" y="22"/>
                  </a:lnTo>
                  <a:lnTo>
                    <a:pt x="92" y="38"/>
                  </a:lnTo>
                  <a:lnTo>
                    <a:pt x="78" y="58"/>
                  </a:lnTo>
                  <a:lnTo>
                    <a:pt x="64" y="82"/>
                  </a:lnTo>
                  <a:lnTo>
                    <a:pt x="52" y="110"/>
                  </a:lnTo>
                  <a:lnTo>
                    <a:pt x="40" y="142"/>
                  </a:lnTo>
                  <a:lnTo>
                    <a:pt x="40" y="142"/>
                  </a:lnTo>
                  <a:lnTo>
                    <a:pt x="70" y="158"/>
                  </a:lnTo>
                  <a:lnTo>
                    <a:pt x="70" y="158"/>
                  </a:lnTo>
                  <a:lnTo>
                    <a:pt x="80" y="138"/>
                  </a:lnTo>
                  <a:lnTo>
                    <a:pt x="90" y="120"/>
                  </a:lnTo>
                  <a:lnTo>
                    <a:pt x="100" y="106"/>
                  </a:lnTo>
                  <a:lnTo>
                    <a:pt x="110" y="92"/>
                  </a:lnTo>
                  <a:lnTo>
                    <a:pt x="122" y="82"/>
                  </a:lnTo>
                  <a:lnTo>
                    <a:pt x="134" y="74"/>
                  </a:lnTo>
                  <a:lnTo>
                    <a:pt x="146" y="70"/>
                  </a:lnTo>
                  <a:lnTo>
                    <a:pt x="158" y="68"/>
                  </a:lnTo>
                  <a:lnTo>
                    <a:pt x="158" y="68"/>
                  </a:lnTo>
                  <a:lnTo>
                    <a:pt x="170" y="70"/>
                  </a:lnTo>
                  <a:lnTo>
                    <a:pt x="182" y="74"/>
                  </a:lnTo>
                  <a:lnTo>
                    <a:pt x="194" y="82"/>
                  </a:lnTo>
                  <a:lnTo>
                    <a:pt x="206" y="92"/>
                  </a:lnTo>
                  <a:lnTo>
                    <a:pt x="216" y="106"/>
                  </a:lnTo>
                  <a:lnTo>
                    <a:pt x="226" y="120"/>
                  </a:lnTo>
                  <a:lnTo>
                    <a:pt x="236" y="138"/>
                  </a:lnTo>
                  <a:lnTo>
                    <a:pt x="246" y="158"/>
                  </a:lnTo>
                  <a:lnTo>
                    <a:pt x="246" y="158"/>
                  </a:lnTo>
                  <a:lnTo>
                    <a:pt x="276" y="142"/>
                  </a:lnTo>
                  <a:lnTo>
                    <a:pt x="276" y="142"/>
                  </a:lnTo>
                  <a:lnTo>
                    <a:pt x="264" y="110"/>
                  </a:lnTo>
                  <a:lnTo>
                    <a:pt x="252" y="82"/>
                  </a:lnTo>
                  <a:lnTo>
                    <a:pt x="238" y="58"/>
                  </a:lnTo>
                  <a:lnTo>
                    <a:pt x="224" y="38"/>
                  </a:lnTo>
                  <a:lnTo>
                    <a:pt x="208" y="22"/>
                  </a:lnTo>
                  <a:lnTo>
                    <a:pt x="192" y="10"/>
                  </a:lnTo>
                  <a:lnTo>
                    <a:pt x="176" y="2"/>
                  </a:lnTo>
                  <a:lnTo>
                    <a:pt x="166" y="0"/>
                  </a:lnTo>
                  <a:lnTo>
                    <a:pt x="1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1" name="Freeform 162"/>
            <p:cNvSpPr>
              <a:spLocks/>
            </p:cNvSpPr>
            <p:nvPr/>
          </p:nvSpPr>
          <p:spPr bwMode="auto">
            <a:xfrm>
              <a:off x="16408400" y="5788025"/>
              <a:ext cx="374650" cy="254000"/>
            </a:xfrm>
            <a:custGeom>
              <a:avLst/>
              <a:gdLst>
                <a:gd name="T0" fmla="*/ 206 w 236"/>
                <a:gd name="T1" fmla="*/ 0 h 160"/>
                <a:gd name="T2" fmla="*/ 206 w 236"/>
                <a:gd name="T3" fmla="*/ 0 h 160"/>
                <a:gd name="T4" fmla="*/ 196 w 236"/>
                <a:gd name="T5" fmla="*/ 20 h 160"/>
                <a:gd name="T6" fmla="*/ 186 w 236"/>
                <a:gd name="T7" fmla="*/ 38 h 160"/>
                <a:gd name="T8" fmla="*/ 176 w 236"/>
                <a:gd name="T9" fmla="*/ 54 h 160"/>
                <a:gd name="T10" fmla="*/ 166 w 236"/>
                <a:gd name="T11" fmla="*/ 66 h 160"/>
                <a:gd name="T12" fmla="*/ 154 w 236"/>
                <a:gd name="T13" fmla="*/ 76 h 160"/>
                <a:gd name="T14" fmla="*/ 142 w 236"/>
                <a:gd name="T15" fmla="*/ 84 h 160"/>
                <a:gd name="T16" fmla="*/ 130 w 236"/>
                <a:gd name="T17" fmla="*/ 88 h 160"/>
                <a:gd name="T18" fmla="*/ 118 w 236"/>
                <a:gd name="T19" fmla="*/ 90 h 160"/>
                <a:gd name="T20" fmla="*/ 118 w 236"/>
                <a:gd name="T21" fmla="*/ 90 h 160"/>
                <a:gd name="T22" fmla="*/ 106 w 236"/>
                <a:gd name="T23" fmla="*/ 88 h 160"/>
                <a:gd name="T24" fmla="*/ 94 w 236"/>
                <a:gd name="T25" fmla="*/ 84 h 160"/>
                <a:gd name="T26" fmla="*/ 82 w 236"/>
                <a:gd name="T27" fmla="*/ 76 h 160"/>
                <a:gd name="T28" fmla="*/ 70 w 236"/>
                <a:gd name="T29" fmla="*/ 66 h 160"/>
                <a:gd name="T30" fmla="*/ 60 w 236"/>
                <a:gd name="T31" fmla="*/ 54 h 160"/>
                <a:gd name="T32" fmla="*/ 50 w 236"/>
                <a:gd name="T33" fmla="*/ 38 h 160"/>
                <a:gd name="T34" fmla="*/ 40 w 236"/>
                <a:gd name="T35" fmla="*/ 20 h 160"/>
                <a:gd name="T36" fmla="*/ 30 w 236"/>
                <a:gd name="T37" fmla="*/ 0 h 160"/>
                <a:gd name="T38" fmla="*/ 30 w 236"/>
                <a:gd name="T39" fmla="*/ 0 h 160"/>
                <a:gd name="T40" fmla="*/ 0 w 236"/>
                <a:gd name="T41" fmla="*/ 16 h 160"/>
                <a:gd name="T42" fmla="*/ 0 w 236"/>
                <a:gd name="T43" fmla="*/ 16 h 160"/>
                <a:gd name="T44" fmla="*/ 12 w 236"/>
                <a:gd name="T45" fmla="*/ 48 h 160"/>
                <a:gd name="T46" fmla="*/ 24 w 236"/>
                <a:gd name="T47" fmla="*/ 76 h 160"/>
                <a:gd name="T48" fmla="*/ 38 w 236"/>
                <a:gd name="T49" fmla="*/ 100 h 160"/>
                <a:gd name="T50" fmla="*/ 52 w 236"/>
                <a:gd name="T51" fmla="*/ 122 h 160"/>
                <a:gd name="T52" fmla="*/ 68 w 236"/>
                <a:gd name="T53" fmla="*/ 138 h 160"/>
                <a:gd name="T54" fmla="*/ 84 w 236"/>
                <a:gd name="T55" fmla="*/ 150 h 160"/>
                <a:gd name="T56" fmla="*/ 100 w 236"/>
                <a:gd name="T57" fmla="*/ 158 h 160"/>
                <a:gd name="T58" fmla="*/ 110 w 236"/>
                <a:gd name="T59" fmla="*/ 160 h 160"/>
                <a:gd name="T60" fmla="*/ 118 w 236"/>
                <a:gd name="T61" fmla="*/ 160 h 160"/>
                <a:gd name="T62" fmla="*/ 118 w 236"/>
                <a:gd name="T63" fmla="*/ 160 h 160"/>
                <a:gd name="T64" fmla="*/ 126 w 236"/>
                <a:gd name="T65" fmla="*/ 160 h 160"/>
                <a:gd name="T66" fmla="*/ 136 w 236"/>
                <a:gd name="T67" fmla="*/ 158 h 160"/>
                <a:gd name="T68" fmla="*/ 152 w 236"/>
                <a:gd name="T69" fmla="*/ 150 h 160"/>
                <a:gd name="T70" fmla="*/ 168 w 236"/>
                <a:gd name="T71" fmla="*/ 138 h 160"/>
                <a:gd name="T72" fmla="*/ 184 w 236"/>
                <a:gd name="T73" fmla="*/ 122 h 160"/>
                <a:gd name="T74" fmla="*/ 198 w 236"/>
                <a:gd name="T75" fmla="*/ 100 h 160"/>
                <a:gd name="T76" fmla="*/ 212 w 236"/>
                <a:gd name="T77" fmla="*/ 76 h 160"/>
                <a:gd name="T78" fmla="*/ 224 w 236"/>
                <a:gd name="T79" fmla="*/ 48 h 160"/>
                <a:gd name="T80" fmla="*/ 236 w 236"/>
                <a:gd name="T81" fmla="*/ 16 h 160"/>
                <a:gd name="T82" fmla="*/ 236 w 236"/>
                <a:gd name="T83" fmla="*/ 16 h 160"/>
                <a:gd name="T84" fmla="*/ 206 w 236"/>
                <a:gd name="T8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" h="160">
                  <a:moveTo>
                    <a:pt x="206" y="0"/>
                  </a:moveTo>
                  <a:lnTo>
                    <a:pt x="206" y="0"/>
                  </a:lnTo>
                  <a:lnTo>
                    <a:pt x="196" y="20"/>
                  </a:lnTo>
                  <a:lnTo>
                    <a:pt x="186" y="38"/>
                  </a:lnTo>
                  <a:lnTo>
                    <a:pt x="176" y="54"/>
                  </a:lnTo>
                  <a:lnTo>
                    <a:pt x="166" y="66"/>
                  </a:lnTo>
                  <a:lnTo>
                    <a:pt x="154" y="76"/>
                  </a:lnTo>
                  <a:lnTo>
                    <a:pt x="142" y="84"/>
                  </a:lnTo>
                  <a:lnTo>
                    <a:pt x="130" y="88"/>
                  </a:lnTo>
                  <a:lnTo>
                    <a:pt x="118" y="90"/>
                  </a:lnTo>
                  <a:lnTo>
                    <a:pt x="118" y="90"/>
                  </a:lnTo>
                  <a:lnTo>
                    <a:pt x="106" y="88"/>
                  </a:lnTo>
                  <a:lnTo>
                    <a:pt x="94" y="84"/>
                  </a:lnTo>
                  <a:lnTo>
                    <a:pt x="82" y="76"/>
                  </a:lnTo>
                  <a:lnTo>
                    <a:pt x="70" y="66"/>
                  </a:lnTo>
                  <a:lnTo>
                    <a:pt x="60" y="54"/>
                  </a:lnTo>
                  <a:lnTo>
                    <a:pt x="50" y="38"/>
                  </a:lnTo>
                  <a:lnTo>
                    <a:pt x="40" y="2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2" y="48"/>
                  </a:lnTo>
                  <a:lnTo>
                    <a:pt x="24" y="76"/>
                  </a:lnTo>
                  <a:lnTo>
                    <a:pt x="38" y="100"/>
                  </a:lnTo>
                  <a:lnTo>
                    <a:pt x="52" y="122"/>
                  </a:lnTo>
                  <a:lnTo>
                    <a:pt x="68" y="138"/>
                  </a:lnTo>
                  <a:lnTo>
                    <a:pt x="84" y="150"/>
                  </a:lnTo>
                  <a:lnTo>
                    <a:pt x="100" y="158"/>
                  </a:lnTo>
                  <a:lnTo>
                    <a:pt x="110" y="160"/>
                  </a:lnTo>
                  <a:lnTo>
                    <a:pt x="118" y="160"/>
                  </a:lnTo>
                  <a:lnTo>
                    <a:pt x="118" y="160"/>
                  </a:lnTo>
                  <a:lnTo>
                    <a:pt x="126" y="160"/>
                  </a:lnTo>
                  <a:lnTo>
                    <a:pt x="136" y="158"/>
                  </a:lnTo>
                  <a:lnTo>
                    <a:pt x="152" y="150"/>
                  </a:lnTo>
                  <a:lnTo>
                    <a:pt x="168" y="138"/>
                  </a:lnTo>
                  <a:lnTo>
                    <a:pt x="184" y="122"/>
                  </a:lnTo>
                  <a:lnTo>
                    <a:pt x="198" y="100"/>
                  </a:lnTo>
                  <a:lnTo>
                    <a:pt x="212" y="76"/>
                  </a:lnTo>
                  <a:lnTo>
                    <a:pt x="224" y="48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0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2" name="Freeform 163"/>
            <p:cNvSpPr>
              <a:spLocks/>
            </p:cNvSpPr>
            <p:nvPr/>
          </p:nvSpPr>
          <p:spPr bwMode="auto">
            <a:xfrm>
              <a:off x="16751300" y="5597525"/>
              <a:ext cx="79375" cy="165100"/>
            </a:xfrm>
            <a:custGeom>
              <a:avLst/>
              <a:gdLst>
                <a:gd name="T0" fmla="*/ 50 w 50"/>
                <a:gd name="T1" fmla="*/ 0 h 104"/>
                <a:gd name="T2" fmla="*/ 50 w 50"/>
                <a:gd name="T3" fmla="*/ 0 h 104"/>
                <a:gd name="T4" fmla="*/ 22 w 50"/>
                <a:gd name="T5" fmla="*/ 4 h 104"/>
                <a:gd name="T6" fmla="*/ 22 w 50"/>
                <a:gd name="T7" fmla="*/ 4 h 104"/>
                <a:gd name="T8" fmla="*/ 12 w 50"/>
                <a:gd name="T9" fmla="*/ 50 h 104"/>
                <a:gd name="T10" fmla="*/ 0 w 50"/>
                <a:gd name="T11" fmla="*/ 90 h 104"/>
                <a:gd name="T12" fmla="*/ 0 w 50"/>
                <a:gd name="T13" fmla="*/ 90 h 104"/>
                <a:gd name="T14" fmla="*/ 28 w 50"/>
                <a:gd name="T15" fmla="*/ 104 h 104"/>
                <a:gd name="T16" fmla="*/ 28 w 50"/>
                <a:gd name="T17" fmla="*/ 104 h 104"/>
                <a:gd name="T18" fmla="*/ 40 w 50"/>
                <a:gd name="T19" fmla="*/ 54 h 104"/>
                <a:gd name="T20" fmla="*/ 50 w 50"/>
                <a:gd name="T2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104">
                  <a:moveTo>
                    <a:pt x="50" y="0"/>
                  </a:moveTo>
                  <a:lnTo>
                    <a:pt x="50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12" y="50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40" y="54"/>
                  </a:lnTo>
                  <a:lnTo>
                    <a:pt x="5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3" name="Freeform 164"/>
            <p:cNvSpPr>
              <a:spLocks/>
            </p:cNvSpPr>
            <p:nvPr/>
          </p:nvSpPr>
          <p:spPr bwMode="auto">
            <a:xfrm>
              <a:off x="16360775" y="5597525"/>
              <a:ext cx="79375" cy="165100"/>
            </a:xfrm>
            <a:custGeom>
              <a:avLst/>
              <a:gdLst>
                <a:gd name="T0" fmla="*/ 0 w 50"/>
                <a:gd name="T1" fmla="*/ 0 h 104"/>
                <a:gd name="T2" fmla="*/ 0 w 50"/>
                <a:gd name="T3" fmla="*/ 0 h 104"/>
                <a:gd name="T4" fmla="*/ 10 w 50"/>
                <a:gd name="T5" fmla="*/ 54 h 104"/>
                <a:gd name="T6" fmla="*/ 20 w 50"/>
                <a:gd name="T7" fmla="*/ 104 h 104"/>
                <a:gd name="T8" fmla="*/ 20 w 50"/>
                <a:gd name="T9" fmla="*/ 104 h 104"/>
                <a:gd name="T10" fmla="*/ 50 w 50"/>
                <a:gd name="T11" fmla="*/ 90 h 104"/>
                <a:gd name="T12" fmla="*/ 50 w 50"/>
                <a:gd name="T13" fmla="*/ 90 h 104"/>
                <a:gd name="T14" fmla="*/ 38 w 50"/>
                <a:gd name="T15" fmla="*/ 50 h 104"/>
                <a:gd name="T16" fmla="*/ 28 w 50"/>
                <a:gd name="T17" fmla="*/ 4 h 104"/>
                <a:gd name="T18" fmla="*/ 28 w 50"/>
                <a:gd name="T19" fmla="*/ 4 h 104"/>
                <a:gd name="T20" fmla="*/ 0 w 50"/>
                <a:gd name="T2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104">
                  <a:moveTo>
                    <a:pt x="0" y="0"/>
                  </a:moveTo>
                  <a:lnTo>
                    <a:pt x="0" y="0"/>
                  </a:lnTo>
                  <a:lnTo>
                    <a:pt x="10" y="54"/>
                  </a:lnTo>
                  <a:lnTo>
                    <a:pt x="20" y="104"/>
                  </a:lnTo>
                  <a:lnTo>
                    <a:pt x="20" y="104"/>
                  </a:lnTo>
                  <a:lnTo>
                    <a:pt x="50" y="90"/>
                  </a:lnTo>
                  <a:lnTo>
                    <a:pt x="50" y="90"/>
                  </a:lnTo>
                  <a:lnTo>
                    <a:pt x="38" y="50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4" name="Freeform 165"/>
            <p:cNvSpPr>
              <a:spLocks/>
            </p:cNvSpPr>
            <p:nvPr/>
          </p:nvSpPr>
          <p:spPr bwMode="auto">
            <a:xfrm>
              <a:off x="16792575" y="5467350"/>
              <a:ext cx="50800" cy="92075"/>
            </a:xfrm>
            <a:custGeom>
              <a:avLst/>
              <a:gdLst>
                <a:gd name="T0" fmla="*/ 32 w 32"/>
                <a:gd name="T1" fmla="*/ 0 h 58"/>
                <a:gd name="T2" fmla="*/ 32 w 32"/>
                <a:gd name="T3" fmla="*/ 0 h 58"/>
                <a:gd name="T4" fmla="*/ 2 w 32"/>
                <a:gd name="T5" fmla="*/ 30 h 58"/>
                <a:gd name="T6" fmla="*/ 2 w 32"/>
                <a:gd name="T7" fmla="*/ 30 h 58"/>
                <a:gd name="T8" fmla="*/ 0 w 32"/>
                <a:gd name="T9" fmla="*/ 58 h 58"/>
                <a:gd name="T10" fmla="*/ 0 w 32"/>
                <a:gd name="T11" fmla="*/ 58 h 58"/>
                <a:gd name="T12" fmla="*/ 26 w 32"/>
                <a:gd name="T13" fmla="*/ 54 h 58"/>
                <a:gd name="T14" fmla="*/ 26 w 32"/>
                <a:gd name="T15" fmla="*/ 54 h 58"/>
                <a:gd name="T16" fmla="*/ 32 w 32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8">
                  <a:moveTo>
                    <a:pt x="32" y="0"/>
                  </a:moveTo>
                  <a:lnTo>
                    <a:pt x="32" y="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6" y="54"/>
                  </a:lnTo>
                  <a:lnTo>
                    <a:pt x="26" y="54"/>
                  </a:lnTo>
                  <a:lnTo>
                    <a:pt x="3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5" name="Freeform 166"/>
            <p:cNvSpPr>
              <a:spLocks/>
            </p:cNvSpPr>
            <p:nvPr/>
          </p:nvSpPr>
          <p:spPr bwMode="auto">
            <a:xfrm>
              <a:off x="16348075" y="5467350"/>
              <a:ext cx="50800" cy="92075"/>
            </a:xfrm>
            <a:custGeom>
              <a:avLst/>
              <a:gdLst>
                <a:gd name="T0" fmla="*/ 0 w 32"/>
                <a:gd name="T1" fmla="*/ 0 h 58"/>
                <a:gd name="T2" fmla="*/ 0 w 32"/>
                <a:gd name="T3" fmla="*/ 0 h 58"/>
                <a:gd name="T4" fmla="*/ 6 w 32"/>
                <a:gd name="T5" fmla="*/ 54 h 58"/>
                <a:gd name="T6" fmla="*/ 6 w 32"/>
                <a:gd name="T7" fmla="*/ 54 h 58"/>
                <a:gd name="T8" fmla="*/ 32 w 32"/>
                <a:gd name="T9" fmla="*/ 58 h 58"/>
                <a:gd name="T10" fmla="*/ 32 w 32"/>
                <a:gd name="T11" fmla="*/ 58 h 58"/>
                <a:gd name="T12" fmla="*/ 30 w 32"/>
                <a:gd name="T13" fmla="*/ 30 h 58"/>
                <a:gd name="T14" fmla="*/ 30 w 32"/>
                <a:gd name="T15" fmla="*/ 30 h 58"/>
                <a:gd name="T16" fmla="*/ 0 w 32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8">
                  <a:moveTo>
                    <a:pt x="0" y="0"/>
                  </a:moveTo>
                  <a:lnTo>
                    <a:pt x="0" y="0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32" y="58"/>
                  </a:lnTo>
                  <a:lnTo>
                    <a:pt x="32" y="5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6" name="Freeform 167"/>
            <p:cNvSpPr>
              <a:spLocks/>
            </p:cNvSpPr>
            <p:nvPr/>
          </p:nvSpPr>
          <p:spPr bwMode="auto">
            <a:xfrm>
              <a:off x="16344900" y="5280025"/>
              <a:ext cx="44450" cy="171450"/>
            </a:xfrm>
            <a:custGeom>
              <a:avLst/>
              <a:gdLst>
                <a:gd name="T0" fmla="*/ 28 w 28"/>
                <a:gd name="T1" fmla="*/ 0 h 108"/>
                <a:gd name="T2" fmla="*/ 28 w 28"/>
                <a:gd name="T3" fmla="*/ 0 h 108"/>
                <a:gd name="T4" fmla="*/ 0 w 28"/>
                <a:gd name="T5" fmla="*/ 32 h 108"/>
                <a:gd name="T6" fmla="*/ 0 w 28"/>
                <a:gd name="T7" fmla="*/ 32 h 108"/>
                <a:gd name="T8" fmla="*/ 0 w 28"/>
                <a:gd name="T9" fmla="*/ 54 h 108"/>
                <a:gd name="T10" fmla="*/ 0 w 28"/>
                <a:gd name="T11" fmla="*/ 54 h 108"/>
                <a:gd name="T12" fmla="*/ 0 w 28"/>
                <a:gd name="T13" fmla="*/ 76 h 108"/>
                <a:gd name="T14" fmla="*/ 0 w 28"/>
                <a:gd name="T15" fmla="*/ 76 h 108"/>
                <a:gd name="T16" fmla="*/ 28 w 28"/>
                <a:gd name="T17" fmla="*/ 108 h 108"/>
                <a:gd name="T18" fmla="*/ 28 w 28"/>
                <a:gd name="T19" fmla="*/ 108 h 108"/>
                <a:gd name="T20" fmla="*/ 26 w 28"/>
                <a:gd name="T21" fmla="*/ 54 h 108"/>
                <a:gd name="T22" fmla="*/ 26 w 28"/>
                <a:gd name="T23" fmla="*/ 54 h 108"/>
                <a:gd name="T24" fmla="*/ 28 w 28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108">
                  <a:moveTo>
                    <a:pt x="28" y="0"/>
                  </a:moveTo>
                  <a:lnTo>
                    <a:pt x="28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8" y="108"/>
                  </a:lnTo>
                  <a:lnTo>
                    <a:pt x="28" y="108"/>
                  </a:lnTo>
                  <a:lnTo>
                    <a:pt x="26" y="54"/>
                  </a:lnTo>
                  <a:lnTo>
                    <a:pt x="26" y="54"/>
                  </a:lnTo>
                  <a:lnTo>
                    <a:pt x="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7" name="Freeform 168"/>
            <p:cNvSpPr>
              <a:spLocks/>
            </p:cNvSpPr>
            <p:nvPr/>
          </p:nvSpPr>
          <p:spPr bwMode="auto">
            <a:xfrm>
              <a:off x="16802100" y="5280025"/>
              <a:ext cx="41275" cy="171450"/>
            </a:xfrm>
            <a:custGeom>
              <a:avLst/>
              <a:gdLst>
                <a:gd name="T0" fmla="*/ 0 w 26"/>
                <a:gd name="T1" fmla="*/ 0 h 108"/>
                <a:gd name="T2" fmla="*/ 0 w 26"/>
                <a:gd name="T3" fmla="*/ 0 h 108"/>
                <a:gd name="T4" fmla="*/ 2 w 26"/>
                <a:gd name="T5" fmla="*/ 54 h 108"/>
                <a:gd name="T6" fmla="*/ 2 w 26"/>
                <a:gd name="T7" fmla="*/ 54 h 108"/>
                <a:gd name="T8" fmla="*/ 0 w 26"/>
                <a:gd name="T9" fmla="*/ 108 h 108"/>
                <a:gd name="T10" fmla="*/ 0 w 26"/>
                <a:gd name="T11" fmla="*/ 108 h 108"/>
                <a:gd name="T12" fmla="*/ 26 w 26"/>
                <a:gd name="T13" fmla="*/ 76 h 108"/>
                <a:gd name="T14" fmla="*/ 26 w 26"/>
                <a:gd name="T15" fmla="*/ 76 h 108"/>
                <a:gd name="T16" fmla="*/ 26 w 26"/>
                <a:gd name="T17" fmla="*/ 54 h 108"/>
                <a:gd name="T18" fmla="*/ 26 w 26"/>
                <a:gd name="T19" fmla="*/ 54 h 108"/>
                <a:gd name="T20" fmla="*/ 26 w 26"/>
                <a:gd name="T21" fmla="*/ 32 h 108"/>
                <a:gd name="T22" fmla="*/ 26 w 26"/>
                <a:gd name="T23" fmla="*/ 32 h 108"/>
                <a:gd name="T24" fmla="*/ 0 w 26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08">
                  <a:moveTo>
                    <a:pt x="0" y="0"/>
                  </a:moveTo>
                  <a:lnTo>
                    <a:pt x="0" y="0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54"/>
                  </a:lnTo>
                  <a:lnTo>
                    <a:pt x="26" y="54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8" name="Freeform 169"/>
            <p:cNvSpPr>
              <a:spLocks/>
            </p:cNvSpPr>
            <p:nvPr/>
          </p:nvSpPr>
          <p:spPr bwMode="auto">
            <a:xfrm>
              <a:off x="16792575" y="5168900"/>
              <a:ext cx="50800" cy="95250"/>
            </a:xfrm>
            <a:custGeom>
              <a:avLst/>
              <a:gdLst>
                <a:gd name="T0" fmla="*/ 0 w 32"/>
                <a:gd name="T1" fmla="*/ 0 h 60"/>
                <a:gd name="T2" fmla="*/ 0 w 32"/>
                <a:gd name="T3" fmla="*/ 0 h 60"/>
                <a:gd name="T4" fmla="*/ 2 w 32"/>
                <a:gd name="T5" fmla="*/ 28 h 60"/>
                <a:gd name="T6" fmla="*/ 2 w 32"/>
                <a:gd name="T7" fmla="*/ 28 h 60"/>
                <a:gd name="T8" fmla="*/ 32 w 32"/>
                <a:gd name="T9" fmla="*/ 60 h 60"/>
                <a:gd name="T10" fmla="*/ 32 w 32"/>
                <a:gd name="T11" fmla="*/ 60 h 60"/>
                <a:gd name="T12" fmla="*/ 26 w 32"/>
                <a:gd name="T13" fmla="*/ 4 h 60"/>
                <a:gd name="T14" fmla="*/ 26 w 32"/>
                <a:gd name="T15" fmla="*/ 4 h 60"/>
                <a:gd name="T16" fmla="*/ 0 w 3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60">
                  <a:moveTo>
                    <a:pt x="0" y="0"/>
                  </a:moveTo>
                  <a:lnTo>
                    <a:pt x="0" y="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9" name="Freeform 170"/>
            <p:cNvSpPr>
              <a:spLocks/>
            </p:cNvSpPr>
            <p:nvPr/>
          </p:nvSpPr>
          <p:spPr bwMode="auto">
            <a:xfrm>
              <a:off x="16348075" y="5168900"/>
              <a:ext cx="50800" cy="95250"/>
            </a:xfrm>
            <a:custGeom>
              <a:avLst/>
              <a:gdLst>
                <a:gd name="T0" fmla="*/ 32 w 32"/>
                <a:gd name="T1" fmla="*/ 0 h 60"/>
                <a:gd name="T2" fmla="*/ 32 w 32"/>
                <a:gd name="T3" fmla="*/ 0 h 60"/>
                <a:gd name="T4" fmla="*/ 6 w 32"/>
                <a:gd name="T5" fmla="*/ 4 h 60"/>
                <a:gd name="T6" fmla="*/ 6 w 32"/>
                <a:gd name="T7" fmla="*/ 4 h 60"/>
                <a:gd name="T8" fmla="*/ 0 w 32"/>
                <a:gd name="T9" fmla="*/ 60 h 60"/>
                <a:gd name="T10" fmla="*/ 0 w 32"/>
                <a:gd name="T11" fmla="*/ 60 h 60"/>
                <a:gd name="T12" fmla="*/ 30 w 32"/>
                <a:gd name="T13" fmla="*/ 28 h 60"/>
                <a:gd name="T14" fmla="*/ 30 w 32"/>
                <a:gd name="T15" fmla="*/ 28 h 60"/>
                <a:gd name="T16" fmla="*/ 32 w 3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60">
                  <a:moveTo>
                    <a:pt x="32" y="0"/>
                  </a:moveTo>
                  <a:lnTo>
                    <a:pt x="32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3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0" name="Freeform 171"/>
            <p:cNvSpPr>
              <a:spLocks/>
            </p:cNvSpPr>
            <p:nvPr/>
          </p:nvSpPr>
          <p:spPr bwMode="auto">
            <a:xfrm>
              <a:off x="16751300" y="4968875"/>
              <a:ext cx="79375" cy="161925"/>
            </a:xfrm>
            <a:custGeom>
              <a:avLst/>
              <a:gdLst>
                <a:gd name="T0" fmla="*/ 28 w 50"/>
                <a:gd name="T1" fmla="*/ 0 h 102"/>
                <a:gd name="T2" fmla="*/ 28 w 50"/>
                <a:gd name="T3" fmla="*/ 0 h 102"/>
                <a:gd name="T4" fmla="*/ 0 w 50"/>
                <a:gd name="T5" fmla="*/ 12 h 102"/>
                <a:gd name="T6" fmla="*/ 0 w 50"/>
                <a:gd name="T7" fmla="*/ 12 h 102"/>
                <a:gd name="T8" fmla="*/ 12 w 50"/>
                <a:gd name="T9" fmla="*/ 54 h 102"/>
                <a:gd name="T10" fmla="*/ 22 w 50"/>
                <a:gd name="T11" fmla="*/ 98 h 102"/>
                <a:gd name="T12" fmla="*/ 22 w 50"/>
                <a:gd name="T13" fmla="*/ 98 h 102"/>
                <a:gd name="T14" fmla="*/ 50 w 50"/>
                <a:gd name="T15" fmla="*/ 102 h 102"/>
                <a:gd name="T16" fmla="*/ 50 w 50"/>
                <a:gd name="T17" fmla="*/ 102 h 102"/>
                <a:gd name="T18" fmla="*/ 40 w 50"/>
                <a:gd name="T19" fmla="*/ 48 h 102"/>
                <a:gd name="T20" fmla="*/ 28 w 50"/>
                <a:gd name="T2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102">
                  <a:moveTo>
                    <a:pt x="28" y="0"/>
                  </a:moveTo>
                  <a:lnTo>
                    <a:pt x="28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2" y="54"/>
                  </a:lnTo>
                  <a:lnTo>
                    <a:pt x="22" y="98"/>
                  </a:lnTo>
                  <a:lnTo>
                    <a:pt x="22" y="98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0" y="48"/>
                  </a:lnTo>
                  <a:lnTo>
                    <a:pt x="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1" name="Freeform 172"/>
            <p:cNvSpPr>
              <a:spLocks/>
            </p:cNvSpPr>
            <p:nvPr/>
          </p:nvSpPr>
          <p:spPr bwMode="auto">
            <a:xfrm>
              <a:off x="16360775" y="4965700"/>
              <a:ext cx="79375" cy="165100"/>
            </a:xfrm>
            <a:custGeom>
              <a:avLst/>
              <a:gdLst>
                <a:gd name="T0" fmla="*/ 20 w 50"/>
                <a:gd name="T1" fmla="*/ 0 h 104"/>
                <a:gd name="T2" fmla="*/ 20 w 50"/>
                <a:gd name="T3" fmla="*/ 0 h 104"/>
                <a:gd name="T4" fmla="*/ 10 w 50"/>
                <a:gd name="T5" fmla="*/ 50 h 104"/>
                <a:gd name="T6" fmla="*/ 0 w 50"/>
                <a:gd name="T7" fmla="*/ 104 h 104"/>
                <a:gd name="T8" fmla="*/ 0 w 50"/>
                <a:gd name="T9" fmla="*/ 104 h 104"/>
                <a:gd name="T10" fmla="*/ 28 w 50"/>
                <a:gd name="T11" fmla="*/ 100 h 104"/>
                <a:gd name="T12" fmla="*/ 28 w 50"/>
                <a:gd name="T13" fmla="*/ 100 h 104"/>
                <a:gd name="T14" fmla="*/ 38 w 50"/>
                <a:gd name="T15" fmla="*/ 56 h 104"/>
                <a:gd name="T16" fmla="*/ 50 w 50"/>
                <a:gd name="T17" fmla="*/ 14 h 104"/>
                <a:gd name="T18" fmla="*/ 50 w 50"/>
                <a:gd name="T19" fmla="*/ 14 h 104"/>
                <a:gd name="T20" fmla="*/ 20 w 50"/>
                <a:gd name="T2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104">
                  <a:moveTo>
                    <a:pt x="20" y="0"/>
                  </a:moveTo>
                  <a:lnTo>
                    <a:pt x="20" y="0"/>
                  </a:lnTo>
                  <a:lnTo>
                    <a:pt x="10" y="50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8" y="100"/>
                  </a:lnTo>
                  <a:lnTo>
                    <a:pt x="28" y="100"/>
                  </a:lnTo>
                  <a:lnTo>
                    <a:pt x="38" y="56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2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2" name="Freeform 173"/>
            <p:cNvSpPr>
              <a:spLocks/>
            </p:cNvSpPr>
            <p:nvPr/>
          </p:nvSpPr>
          <p:spPr bwMode="auto">
            <a:xfrm>
              <a:off x="16408400" y="4689475"/>
              <a:ext cx="374650" cy="250825"/>
            </a:xfrm>
            <a:custGeom>
              <a:avLst/>
              <a:gdLst>
                <a:gd name="T0" fmla="*/ 118 w 236"/>
                <a:gd name="T1" fmla="*/ 0 h 158"/>
                <a:gd name="T2" fmla="*/ 118 w 236"/>
                <a:gd name="T3" fmla="*/ 0 h 158"/>
                <a:gd name="T4" fmla="*/ 110 w 236"/>
                <a:gd name="T5" fmla="*/ 0 h 158"/>
                <a:gd name="T6" fmla="*/ 100 w 236"/>
                <a:gd name="T7" fmla="*/ 2 h 158"/>
                <a:gd name="T8" fmla="*/ 84 w 236"/>
                <a:gd name="T9" fmla="*/ 10 h 158"/>
                <a:gd name="T10" fmla="*/ 68 w 236"/>
                <a:gd name="T11" fmla="*/ 22 h 158"/>
                <a:gd name="T12" fmla="*/ 52 w 236"/>
                <a:gd name="T13" fmla="*/ 38 h 158"/>
                <a:gd name="T14" fmla="*/ 38 w 236"/>
                <a:gd name="T15" fmla="*/ 58 h 158"/>
                <a:gd name="T16" fmla="*/ 24 w 236"/>
                <a:gd name="T17" fmla="*/ 82 h 158"/>
                <a:gd name="T18" fmla="*/ 12 w 236"/>
                <a:gd name="T19" fmla="*/ 110 h 158"/>
                <a:gd name="T20" fmla="*/ 0 w 236"/>
                <a:gd name="T21" fmla="*/ 142 h 158"/>
                <a:gd name="T22" fmla="*/ 0 w 236"/>
                <a:gd name="T23" fmla="*/ 142 h 158"/>
                <a:gd name="T24" fmla="*/ 30 w 236"/>
                <a:gd name="T25" fmla="*/ 158 h 158"/>
                <a:gd name="T26" fmla="*/ 30 w 236"/>
                <a:gd name="T27" fmla="*/ 158 h 158"/>
                <a:gd name="T28" fmla="*/ 40 w 236"/>
                <a:gd name="T29" fmla="*/ 138 h 158"/>
                <a:gd name="T30" fmla="*/ 50 w 236"/>
                <a:gd name="T31" fmla="*/ 120 h 158"/>
                <a:gd name="T32" fmla="*/ 60 w 236"/>
                <a:gd name="T33" fmla="*/ 106 h 158"/>
                <a:gd name="T34" fmla="*/ 70 w 236"/>
                <a:gd name="T35" fmla="*/ 92 h 158"/>
                <a:gd name="T36" fmla="*/ 82 w 236"/>
                <a:gd name="T37" fmla="*/ 82 h 158"/>
                <a:gd name="T38" fmla="*/ 94 w 236"/>
                <a:gd name="T39" fmla="*/ 74 h 158"/>
                <a:gd name="T40" fmla="*/ 106 w 236"/>
                <a:gd name="T41" fmla="*/ 70 h 158"/>
                <a:gd name="T42" fmla="*/ 118 w 236"/>
                <a:gd name="T43" fmla="*/ 68 h 158"/>
                <a:gd name="T44" fmla="*/ 118 w 236"/>
                <a:gd name="T45" fmla="*/ 68 h 158"/>
                <a:gd name="T46" fmla="*/ 130 w 236"/>
                <a:gd name="T47" fmla="*/ 70 h 158"/>
                <a:gd name="T48" fmla="*/ 142 w 236"/>
                <a:gd name="T49" fmla="*/ 74 h 158"/>
                <a:gd name="T50" fmla="*/ 154 w 236"/>
                <a:gd name="T51" fmla="*/ 82 h 158"/>
                <a:gd name="T52" fmla="*/ 166 w 236"/>
                <a:gd name="T53" fmla="*/ 92 h 158"/>
                <a:gd name="T54" fmla="*/ 176 w 236"/>
                <a:gd name="T55" fmla="*/ 106 h 158"/>
                <a:gd name="T56" fmla="*/ 186 w 236"/>
                <a:gd name="T57" fmla="*/ 120 h 158"/>
                <a:gd name="T58" fmla="*/ 196 w 236"/>
                <a:gd name="T59" fmla="*/ 138 h 158"/>
                <a:gd name="T60" fmla="*/ 206 w 236"/>
                <a:gd name="T61" fmla="*/ 158 h 158"/>
                <a:gd name="T62" fmla="*/ 206 w 236"/>
                <a:gd name="T63" fmla="*/ 158 h 158"/>
                <a:gd name="T64" fmla="*/ 236 w 236"/>
                <a:gd name="T65" fmla="*/ 142 h 158"/>
                <a:gd name="T66" fmla="*/ 236 w 236"/>
                <a:gd name="T67" fmla="*/ 142 h 158"/>
                <a:gd name="T68" fmla="*/ 224 w 236"/>
                <a:gd name="T69" fmla="*/ 110 h 158"/>
                <a:gd name="T70" fmla="*/ 212 w 236"/>
                <a:gd name="T71" fmla="*/ 82 h 158"/>
                <a:gd name="T72" fmla="*/ 198 w 236"/>
                <a:gd name="T73" fmla="*/ 58 h 158"/>
                <a:gd name="T74" fmla="*/ 184 w 236"/>
                <a:gd name="T75" fmla="*/ 38 h 158"/>
                <a:gd name="T76" fmla="*/ 168 w 236"/>
                <a:gd name="T77" fmla="*/ 22 h 158"/>
                <a:gd name="T78" fmla="*/ 152 w 236"/>
                <a:gd name="T79" fmla="*/ 10 h 158"/>
                <a:gd name="T80" fmla="*/ 136 w 236"/>
                <a:gd name="T81" fmla="*/ 2 h 158"/>
                <a:gd name="T82" fmla="*/ 126 w 236"/>
                <a:gd name="T83" fmla="*/ 0 h 158"/>
                <a:gd name="T84" fmla="*/ 118 w 236"/>
                <a:gd name="T8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" h="158">
                  <a:moveTo>
                    <a:pt x="118" y="0"/>
                  </a:moveTo>
                  <a:lnTo>
                    <a:pt x="118" y="0"/>
                  </a:lnTo>
                  <a:lnTo>
                    <a:pt x="110" y="0"/>
                  </a:lnTo>
                  <a:lnTo>
                    <a:pt x="100" y="2"/>
                  </a:lnTo>
                  <a:lnTo>
                    <a:pt x="84" y="10"/>
                  </a:lnTo>
                  <a:lnTo>
                    <a:pt x="68" y="22"/>
                  </a:lnTo>
                  <a:lnTo>
                    <a:pt x="52" y="38"/>
                  </a:lnTo>
                  <a:lnTo>
                    <a:pt x="38" y="58"/>
                  </a:lnTo>
                  <a:lnTo>
                    <a:pt x="24" y="82"/>
                  </a:lnTo>
                  <a:lnTo>
                    <a:pt x="12" y="110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30" y="158"/>
                  </a:lnTo>
                  <a:lnTo>
                    <a:pt x="30" y="158"/>
                  </a:lnTo>
                  <a:lnTo>
                    <a:pt x="40" y="138"/>
                  </a:lnTo>
                  <a:lnTo>
                    <a:pt x="50" y="120"/>
                  </a:lnTo>
                  <a:lnTo>
                    <a:pt x="60" y="106"/>
                  </a:lnTo>
                  <a:lnTo>
                    <a:pt x="70" y="92"/>
                  </a:lnTo>
                  <a:lnTo>
                    <a:pt x="82" y="82"/>
                  </a:lnTo>
                  <a:lnTo>
                    <a:pt x="94" y="74"/>
                  </a:lnTo>
                  <a:lnTo>
                    <a:pt x="106" y="70"/>
                  </a:lnTo>
                  <a:lnTo>
                    <a:pt x="118" y="68"/>
                  </a:lnTo>
                  <a:lnTo>
                    <a:pt x="118" y="68"/>
                  </a:lnTo>
                  <a:lnTo>
                    <a:pt x="130" y="70"/>
                  </a:lnTo>
                  <a:lnTo>
                    <a:pt x="142" y="74"/>
                  </a:lnTo>
                  <a:lnTo>
                    <a:pt x="154" y="82"/>
                  </a:lnTo>
                  <a:lnTo>
                    <a:pt x="166" y="92"/>
                  </a:lnTo>
                  <a:lnTo>
                    <a:pt x="176" y="106"/>
                  </a:lnTo>
                  <a:lnTo>
                    <a:pt x="186" y="120"/>
                  </a:lnTo>
                  <a:lnTo>
                    <a:pt x="196" y="138"/>
                  </a:lnTo>
                  <a:lnTo>
                    <a:pt x="206" y="158"/>
                  </a:lnTo>
                  <a:lnTo>
                    <a:pt x="206" y="158"/>
                  </a:lnTo>
                  <a:lnTo>
                    <a:pt x="236" y="142"/>
                  </a:lnTo>
                  <a:lnTo>
                    <a:pt x="236" y="142"/>
                  </a:lnTo>
                  <a:lnTo>
                    <a:pt x="224" y="110"/>
                  </a:lnTo>
                  <a:lnTo>
                    <a:pt x="212" y="82"/>
                  </a:lnTo>
                  <a:lnTo>
                    <a:pt x="198" y="58"/>
                  </a:lnTo>
                  <a:lnTo>
                    <a:pt x="184" y="38"/>
                  </a:lnTo>
                  <a:lnTo>
                    <a:pt x="168" y="22"/>
                  </a:lnTo>
                  <a:lnTo>
                    <a:pt x="152" y="10"/>
                  </a:lnTo>
                  <a:lnTo>
                    <a:pt x="136" y="2"/>
                  </a:lnTo>
                  <a:lnTo>
                    <a:pt x="126" y="0"/>
                  </a:lnTo>
                  <a:lnTo>
                    <a:pt x="11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3" name="Freeform 174"/>
            <p:cNvSpPr>
              <a:spLocks noEditPoints="1"/>
            </p:cNvSpPr>
            <p:nvPr/>
          </p:nvSpPr>
          <p:spPr bwMode="auto">
            <a:xfrm>
              <a:off x="15919450" y="5114925"/>
              <a:ext cx="1352550" cy="498475"/>
            </a:xfrm>
            <a:custGeom>
              <a:avLst/>
              <a:gdLst>
                <a:gd name="T0" fmla="*/ 426 w 852"/>
                <a:gd name="T1" fmla="*/ 290 h 314"/>
                <a:gd name="T2" fmla="*/ 372 w 852"/>
                <a:gd name="T3" fmla="*/ 288 h 314"/>
                <a:gd name="T4" fmla="*/ 426 w 852"/>
                <a:gd name="T5" fmla="*/ 314 h 314"/>
                <a:gd name="T6" fmla="*/ 448 w 852"/>
                <a:gd name="T7" fmla="*/ 314 h 314"/>
                <a:gd name="T8" fmla="*/ 188 w 852"/>
                <a:gd name="T9" fmla="*/ 256 h 314"/>
                <a:gd name="T10" fmla="*/ 224 w 852"/>
                <a:gd name="T11" fmla="*/ 296 h 314"/>
                <a:gd name="T12" fmla="*/ 306 w 852"/>
                <a:gd name="T13" fmla="*/ 308 h 314"/>
                <a:gd name="T14" fmla="*/ 362 w 852"/>
                <a:gd name="T15" fmla="*/ 312 h 314"/>
                <a:gd name="T16" fmla="*/ 302 w 852"/>
                <a:gd name="T17" fmla="*/ 280 h 314"/>
                <a:gd name="T18" fmla="*/ 276 w 852"/>
                <a:gd name="T19" fmla="*/ 276 h 314"/>
                <a:gd name="T20" fmla="*/ 664 w 852"/>
                <a:gd name="T21" fmla="*/ 256 h 314"/>
                <a:gd name="T22" fmla="*/ 576 w 852"/>
                <a:gd name="T23" fmla="*/ 276 h 314"/>
                <a:gd name="T24" fmla="*/ 550 w 852"/>
                <a:gd name="T25" fmla="*/ 280 h 314"/>
                <a:gd name="T26" fmla="*/ 490 w 852"/>
                <a:gd name="T27" fmla="*/ 312 h 314"/>
                <a:gd name="T28" fmla="*/ 546 w 852"/>
                <a:gd name="T29" fmla="*/ 308 h 314"/>
                <a:gd name="T30" fmla="*/ 626 w 852"/>
                <a:gd name="T31" fmla="*/ 296 h 314"/>
                <a:gd name="T32" fmla="*/ 664 w 852"/>
                <a:gd name="T33" fmla="*/ 256 h 314"/>
                <a:gd name="T34" fmla="*/ 692 w 852"/>
                <a:gd name="T35" fmla="*/ 70 h 314"/>
                <a:gd name="T36" fmla="*/ 730 w 852"/>
                <a:gd name="T37" fmla="*/ 88 h 314"/>
                <a:gd name="T38" fmla="*/ 770 w 852"/>
                <a:gd name="T39" fmla="*/ 122 h 314"/>
                <a:gd name="T40" fmla="*/ 782 w 852"/>
                <a:gd name="T41" fmla="*/ 158 h 314"/>
                <a:gd name="T42" fmla="*/ 776 w 852"/>
                <a:gd name="T43" fmla="*/ 182 h 314"/>
                <a:gd name="T44" fmla="*/ 746 w 852"/>
                <a:gd name="T45" fmla="*/ 216 h 314"/>
                <a:gd name="T46" fmla="*/ 692 w 852"/>
                <a:gd name="T47" fmla="*/ 244 h 314"/>
                <a:gd name="T48" fmla="*/ 710 w 852"/>
                <a:gd name="T49" fmla="*/ 274 h 314"/>
                <a:gd name="T50" fmla="*/ 792 w 852"/>
                <a:gd name="T51" fmla="*/ 238 h 314"/>
                <a:gd name="T52" fmla="*/ 842 w 852"/>
                <a:gd name="T53" fmla="*/ 192 h 314"/>
                <a:gd name="T54" fmla="*/ 852 w 852"/>
                <a:gd name="T55" fmla="*/ 158 h 314"/>
                <a:gd name="T56" fmla="*/ 850 w 852"/>
                <a:gd name="T57" fmla="*/ 140 h 314"/>
                <a:gd name="T58" fmla="*/ 814 w 852"/>
                <a:gd name="T59" fmla="*/ 92 h 314"/>
                <a:gd name="T60" fmla="*/ 740 w 852"/>
                <a:gd name="T61" fmla="*/ 52 h 314"/>
                <a:gd name="T62" fmla="*/ 142 w 852"/>
                <a:gd name="T63" fmla="*/ 40 h 314"/>
                <a:gd name="T64" fmla="*/ 58 w 852"/>
                <a:gd name="T65" fmla="*/ 78 h 314"/>
                <a:gd name="T66" fmla="*/ 10 w 852"/>
                <a:gd name="T67" fmla="*/ 124 h 314"/>
                <a:gd name="T68" fmla="*/ 0 w 852"/>
                <a:gd name="T69" fmla="*/ 158 h 314"/>
                <a:gd name="T70" fmla="*/ 2 w 852"/>
                <a:gd name="T71" fmla="*/ 174 h 314"/>
                <a:gd name="T72" fmla="*/ 38 w 852"/>
                <a:gd name="T73" fmla="*/ 222 h 314"/>
                <a:gd name="T74" fmla="*/ 112 w 852"/>
                <a:gd name="T75" fmla="*/ 264 h 314"/>
                <a:gd name="T76" fmla="*/ 158 w 852"/>
                <a:gd name="T77" fmla="*/ 244 h 314"/>
                <a:gd name="T78" fmla="*/ 122 w 852"/>
                <a:gd name="T79" fmla="*/ 226 h 314"/>
                <a:gd name="T80" fmla="*/ 82 w 852"/>
                <a:gd name="T81" fmla="*/ 194 h 314"/>
                <a:gd name="T82" fmla="*/ 68 w 852"/>
                <a:gd name="T83" fmla="*/ 158 h 314"/>
                <a:gd name="T84" fmla="*/ 76 w 852"/>
                <a:gd name="T85" fmla="*/ 134 h 314"/>
                <a:gd name="T86" fmla="*/ 106 w 852"/>
                <a:gd name="T87" fmla="*/ 100 h 314"/>
                <a:gd name="T88" fmla="*/ 158 w 852"/>
                <a:gd name="T89" fmla="*/ 70 h 314"/>
                <a:gd name="T90" fmla="*/ 490 w 852"/>
                <a:gd name="T91" fmla="*/ 2 h 314"/>
                <a:gd name="T92" fmla="*/ 520 w 852"/>
                <a:gd name="T93" fmla="*/ 30 h 314"/>
                <a:gd name="T94" fmla="*/ 576 w 852"/>
                <a:gd name="T95" fmla="*/ 38 h 314"/>
                <a:gd name="T96" fmla="*/ 664 w 852"/>
                <a:gd name="T97" fmla="*/ 60 h 314"/>
                <a:gd name="T98" fmla="*/ 676 w 852"/>
                <a:gd name="T99" fmla="*/ 30 h 314"/>
                <a:gd name="T100" fmla="*/ 574 w 852"/>
                <a:gd name="T101" fmla="*/ 10 h 314"/>
                <a:gd name="T102" fmla="*/ 490 w 852"/>
                <a:gd name="T103" fmla="*/ 2 h 314"/>
                <a:gd name="T104" fmla="*/ 306 w 852"/>
                <a:gd name="T105" fmla="*/ 6 h 314"/>
                <a:gd name="T106" fmla="*/ 278 w 852"/>
                <a:gd name="T107" fmla="*/ 10 h 314"/>
                <a:gd name="T108" fmla="*/ 176 w 852"/>
                <a:gd name="T109" fmla="*/ 30 h 314"/>
                <a:gd name="T110" fmla="*/ 230 w 852"/>
                <a:gd name="T111" fmla="*/ 48 h 314"/>
                <a:gd name="T112" fmla="*/ 302 w 852"/>
                <a:gd name="T113" fmla="*/ 34 h 314"/>
                <a:gd name="T114" fmla="*/ 330 w 852"/>
                <a:gd name="T115" fmla="*/ 30 h 314"/>
                <a:gd name="T116" fmla="*/ 426 w 852"/>
                <a:gd name="T117" fmla="*/ 0 h 314"/>
                <a:gd name="T118" fmla="*/ 372 w 852"/>
                <a:gd name="T119" fmla="*/ 28 h 314"/>
                <a:gd name="T120" fmla="*/ 426 w 852"/>
                <a:gd name="T121" fmla="*/ 26 h 314"/>
                <a:gd name="T122" fmla="*/ 448 w 852"/>
                <a:gd name="T12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2" h="314">
                  <a:moveTo>
                    <a:pt x="480" y="288"/>
                  </a:moveTo>
                  <a:lnTo>
                    <a:pt x="480" y="288"/>
                  </a:lnTo>
                  <a:lnTo>
                    <a:pt x="426" y="290"/>
                  </a:lnTo>
                  <a:lnTo>
                    <a:pt x="426" y="290"/>
                  </a:lnTo>
                  <a:lnTo>
                    <a:pt x="372" y="288"/>
                  </a:lnTo>
                  <a:lnTo>
                    <a:pt x="372" y="288"/>
                  </a:lnTo>
                  <a:lnTo>
                    <a:pt x="404" y="314"/>
                  </a:lnTo>
                  <a:lnTo>
                    <a:pt x="404" y="314"/>
                  </a:lnTo>
                  <a:lnTo>
                    <a:pt x="426" y="314"/>
                  </a:lnTo>
                  <a:lnTo>
                    <a:pt x="426" y="314"/>
                  </a:lnTo>
                  <a:lnTo>
                    <a:pt x="448" y="314"/>
                  </a:lnTo>
                  <a:lnTo>
                    <a:pt x="448" y="314"/>
                  </a:lnTo>
                  <a:lnTo>
                    <a:pt x="480" y="288"/>
                  </a:lnTo>
                  <a:close/>
                  <a:moveTo>
                    <a:pt x="188" y="256"/>
                  </a:moveTo>
                  <a:lnTo>
                    <a:pt x="188" y="256"/>
                  </a:lnTo>
                  <a:lnTo>
                    <a:pt x="176" y="284"/>
                  </a:lnTo>
                  <a:lnTo>
                    <a:pt x="176" y="284"/>
                  </a:lnTo>
                  <a:lnTo>
                    <a:pt x="224" y="296"/>
                  </a:lnTo>
                  <a:lnTo>
                    <a:pt x="278" y="304"/>
                  </a:lnTo>
                  <a:lnTo>
                    <a:pt x="278" y="304"/>
                  </a:lnTo>
                  <a:lnTo>
                    <a:pt x="306" y="308"/>
                  </a:lnTo>
                  <a:lnTo>
                    <a:pt x="306" y="308"/>
                  </a:lnTo>
                  <a:lnTo>
                    <a:pt x="362" y="312"/>
                  </a:lnTo>
                  <a:lnTo>
                    <a:pt x="362" y="312"/>
                  </a:lnTo>
                  <a:lnTo>
                    <a:pt x="330" y="284"/>
                  </a:lnTo>
                  <a:lnTo>
                    <a:pt x="330" y="284"/>
                  </a:lnTo>
                  <a:lnTo>
                    <a:pt x="302" y="280"/>
                  </a:lnTo>
                  <a:lnTo>
                    <a:pt x="302" y="280"/>
                  </a:lnTo>
                  <a:lnTo>
                    <a:pt x="276" y="276"/>
                  </a:lnTo>
                  <a:lnTo>
                    <a:pt x="276" y="276"/>
                  </a:lnTo>
                  <a:lnTo>
                    <a:pt x="230" y="268"/>
                  </a:lnTo>
                  <a:lnTo>
                    <a:pt x="188" y="256"/>
                  </a:lnTo>
                  <a:close/>
                  <a:moveTo>
                    <a:pt x="664" y="256"/>
                  </a:moveTo>
                  <a:lnTo>
                    <a:pt x="664" y="256"/>
                  </a:lnTo>
                  <a:lnTo>
                    <a:pt x="622" y="268"/>
                  </a:lnTo>
                  <a:lnTo>
                    <a:pt x="576" y="276"/>
                  </a:lnTo>
                  <a:lnTo>
                    <a:pt x="576" y="276"/>
                  </a:lnTo>
                  <a:lnTo>
                    <a:pt x="550" y="280"/>
                  </a:lnTo>
                  <a:lnTo>
                    <a:pt x="550" y="280"/>
                  </a:lnTo>
                  <a:lnTo>
                    <a:pt x="520" y="284"/>
                  </a:lnTo>
                  <a:lnTo>
                    <a:pt x="520" y="284"/>
                  </a:lnTo>
                  <a:lnTo>
                    <a:pt x="490" y="312"/>
                  </a:lnTo>
                  <a:lnTo>
                    <a:pt x="490" y="312"/>
                  </a:lnTo>
                  <a:lnTo>
                    <a:pt x="546" y="308"/>
                  </a:lnTo>
                  <a:lnTo>
                    <a:pt x="546" y="308"/>
                  </a:lnTo>
                  <a:lnTo>
                    <a:pt x="574" y="304"/>
                  </a:lnTo>
                  <a:lnTo>
                    <a:pt x="574" y="304"/>
                  </a:lnTo>
                  <a:lnTo>
                    <a:pt x="626" y="296"/>
                  </a:lnTo>
                  <a:lnTo>
                    <a:pt x="676" y="284"/>
                  </a:lnTo>
                  <a:lnTo>
                    <a:pt x="676" y="284"/>
                  </a:lnTo>
                  <a:lnTo>
                    <a:pt x="664" y="256"/>
                  </a:lnTo>
                  <a:close/>
                  <a:moveTo>
                    <a:pt x="710" y="40"/>
                  </a:moveTo>
                  <a:lnTo>
                    <a:pt x="710" y="40"/>
                  </a:lnTo>
                  <a:lnTo>
                    <a:pt x="692" y="70"/>
                  </a:lnTo>
                  <a:lnTo>
                    <a:pt x="692" y="70"/>
                  </a:lnTo>
                  <a:lnTo>
                    <a:pt x="712" y="80"/>
                  </a:lnTo>
                  <a:lnTo>
                    <a:pt x="730" y="88"/>
                  </a:lnTo>
                  <a:lnTo>
                    <a:pt x="746" y="100"/>
                  </a:lnTo>
                  <a:lnTo>
                    <a:pt x="758" y="110"/>
                  </a:lnTo>
                  <a:lnTo>
                    <a:pt x="770" y="122"/>
                  </a:lnTo>
                  <a:lnTo>
                    <a:pt x="776" y="134"/>
                  </a:lnTo>
                  <a:lnTo>
                    <a:pt x="782" y="146"/>
                  </a:lnTo>
                  <a:lnTo>
                    <a:pt x="782" y="158"/>
                  </a:lnTo>
                  <a:lnTo>
                    <a:pt x="782" y="158"/>
                  </a:lnTo>
                  <a:lnTo>
                    <a:pt x="782" y="170"/>
                  </a:lnTo>
                  <a:lnTo>
                    <a:pt x="776" y="182"/>
                  </a:lnTo>
                  <a:lnTo>
                    <a:pt x="770" y="194"/>
                  </a:lnTo>
                  <a:lnTo>
                    <a:pt x="758" y="206"/>
                  </a:lnTo>
                  <a:lnTo>
                    <a:pt x="746" y="216"/>
                  </a:lnTo>
                  <a:lnTo>
                    <a:pt x="730" y="226"/>
                  </a:lnTo>
                  <a:lnTo>
                    <a:pt x="712" y="236"/>
                  </a:lnTo>
                  <a:lnTo>
                    <a:pt x="692" y="244"/>
                  </a:lnTo>
                  <a:lnTo>
                    <a:pt x="692" y="244"/>
                  </a:lnTo>
                  <a:lnTo>
                    <a:pt x="710" y="274"/>
                  </a:lnTo>
                  <a:lnTo>
                    <a:pt x="710" y="274"/>
                  </a:lnTo>
                  <a:lnTo>
                    <a:pt x="740" y="264"/>
                  </a:lnTo>
                  <a:lnTo>
                    <a:pt x="768" y="250"/>
                  </a:lnTo>
                  <a:lnTo>
                    <a:pt x="792" y="238"/>
                  </a:lnTo>
                  <a:lnTo>
                    <a:pt x="814" y="222"/>
                  </a:lnTo>
                  <a:lnTo>
                    <a:pt x="830" y="208"/>
                  </a:lnTo>
                  <a:lnTo>
                    <a:pt x="842" y="192"/>
                  </a:lnTo>
                  <a:lnTo>
                    <a:pt x="850" y="174"/>
                  </a:lnTo>
                  <a:lnTo>
                    <a:pt x="852" y="166"/>
                  </a:lnTo>
                  <a:lnTo>
                    <a:pt x="852" y="158"/>
                  </a:lnTo>
                  <a:lnTo>
                    <a:pt x="852" y="158"/>
                  </a:lnTo>
                  <a:lnTo>
                    <a:pt x="852" y="148"/>
                  </a:lnTo>
                  <a:lnTo>
                    <a:pt x="850" y="140"/>
                  </a:lnTo>
                  <a:lnTo>
                    <a:pt x="842" y="124"/>
                  </a:lnTo>
                  <a:lnTo>
                    <a:pt x="830" y="108"/>
                  </a:lnTo>
                  <a:lnTo>
                    <a:pt x="814" y="92"/>
                  </a:lnTo>
                  <a:lnTo>
                    <a:pt x="792" y="78"/>
                  </a:lnTo>
                  <a:lnTo>
                    <a:pt x="768" y="64"/>
                  </a:lnTo>
                  <a:lnTo>
                    <a:pt x="740" y="52"/>
                  </a:lnTo>
                  <a:lnTo>
                    <a:pt x="710" y="40"/>
                  </a:lnTo>
                  <a:close/>
                  <a:moveTo>
                    <a:pt x="142" y="40"/>
                  </a:moveTo>
                  <a:lnTo>
                    <a:pt x="142" y="40"/>
                  </a:lnTo>
                  <a:lnTo>
                    <a:pt x="112" y="52"/>
                  </a:lnTo>
                  <a:lnTo>
                    <a:pt x="84" y="64"/>
                  </a:lnTo>
                  <a:lnTo>
                    <a:pt x="58" y="78"/>
                  </a:lnTo>
                  <a:lnTo>
                    <a:pt x="38" y="92"/>
                  </a:lnTo>
                  <a:lnTo>
                    <a:pt x="22" y="108"/>
                  </a:lnTo>
                  <a:lnTo>
                    <a:pt x="10" y="124"/>
                  </a:lnTo>
                  <a:lnTo>
                    <a:pt x="2" y="140"/>
                  </a:lnTo>
                  <a:lnTo>
                    <a:pt x="0" y="14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2" y="174"/>
                  </a:lnTo>
                  <a:lnTo>
                    <a:pt x="10" y="192"/>
                  </a:lnTo>
                  <a:lnTo>
                    <a:pt x="22" y="208"/>
                  </a:lnTo>
                  <a:lnTo>
                    <a:pt x="38" y="222"/>
                  </a:lnTo>
                  <a:lnTo>
                    <a:pt x="58" y="238"/>
                  </a:lnTo>
                  <a:lnTo>
                    <a:pt x="84" y="250"/>
                  </a:lnTo>
                  <a:lnTo>
                    <a:pt x="112" y="264"/>
                  </a:lnTo>
                  <a:lnTo>
                    <a:pt x="142" y="274"/>
                  </a:lnTo>
                  <a:lnTo>
                    <a:pt x="142" y="274"/>
                  </a:lnTo>
                  <a:lnTo>
                    <a:pt x="158" y="244"/>
                  </a:lnTo>
                  <a:lnTo>
                    <a:pt x="158" y="244"/>
                  </a:lnTo>
                  <a:lnTo>
                    <a:pt x="138" y="236"/>
                  </a:lnTo>
                  <a:lnTo>
                    <a:pt x="122" y="226"/>
                  </a:lnTo>
                  <a:lnTo>
                    <a:pt x="106" y="216"/>
                  </a:lnTo>
                  <a:lnTo>
                    <a:pt x="92" y="206"/>
                  </a:lnTo>
                  <a:lnTo>
                    <a:pt x="82" y="194"/>
                  </a:lnTo>
                  <a:lnTo>
                    <a:pt x="76" y="182"/>
                  </a:lnTo>
                  <a:lnTo>
                    <a:pt x="70" y="170"/>
                  </a:lnTo>
                  <a:lnTo>
                    <a:pt x="68" y="158"/>
                  </a:lnTo>
                  <a:lnTo>
                    <a:pt x="68" y="158"/>
                  </a:lnTo>
                  <a:lnTo>
                    <a:pt x="70" y="146"/>
                  </a:lnTo>
                  <a:lnTo>
                    <a:pt x="76" y="134"/>
                  </a:lnTo>
                  <a:lnTo>
                    <a:pt x="82" y="122"/>
                  </a:lnTo>
                  <a:lnTo>
                    <a:pt x="92" y="110"/>
                  </a:lnTo>
                  <a:lnTo>
                    <a:pt x="106" y="100"/>
                  </a:lnTo>
                  <a:lnTo>
                    <a:pt x="122" y="88"/>
                  </a:lnTo>
                  <a:lnTo>
                    <a:pt x="138" y="80"/>
                  </a:lnTo>
                  <a:lnTo>
                    <a:pt x="158" y="70"/>
                  </a:lnTo>
                  <a:lnTo>
                    <a:pt x="158" y="70"/>
                  </a:lnTo>
                  <a:lnTo>
                    <a:pt x="142" y="40"/>
                  </a:lnTo>
                  <a:close/>
                  <a:moveTo>
                    <a:pt x="490" y="2"/>
                  </a:moveTo>
                  <a:lnTo>
                    <a:pt x="490" y="2"/>
                  </a:lnTo>
                  <a:lnTo>
                    <a:pt x="520" y="30"/>
                  </a:lnTo>
                  <a:lnTo>
                    <a:pt x="520" y="30"/>
                  </a:lnTo>
                  <a:lnTo>
                    <a:pt x="550" y="34"/>
                  </a:lnTo>
                  <a:lnTo>
                    <a:pt x="550" y="34"/>
                  </a:lnTo>
                  <a:lnTo>
                    <a:pt x="576" y="38"/>
                  </a:lnTo>
                  <a:lnTo>
                    <a:pt x="576" y="38"/>
                  </a:lnTo>
                  <a:lnTo>
                    <a:pt x="622" y="48"/>
                  </a:lnTo>
                  <a:lnTo>
                    <a:pt x="664" y="60"/>
                  </a:lnTo>
                  <a:lnTo>
                    <a:pt x="664" y="60"/>
                  </a:lnTo>
                  <a:lnTo>
                    <a:pt x="676" y="30"/>
                  </a:lnTo>
                  <a:lnTo>
                    <a:pt x="676" y="30"/>
                  </a:lnTo>
                  <a:lnTo>
                    <a:pt x="626" y="20"/>
                  </a:lnTo>
                  <a:lnTo>
                    <a:pt x="574" y="10"/>
                  </a:lnTo>
                  <a:lnTo>
                    <a:pt x="574" y="10"/>
                  </a:lnTo>
                  <a:lnTo>
                    <a:pt x="546" y="6"/>
                  </a:lnTo>
                  <a:lnTo>
                    <a:pt x="546" y="6"/>
                  </a:lnTo>
                  <a:lnTo>
                    <a:pt x="490" y="2"/>
                  </a:lnTo>
                  <a:close/>
                  <a:moveTo>
                    <a:pt x="362" y="2"/>
                  </a:moveTo>
                  <a:lnTo>
                    <a:pt x="362" y="2"/>
                  </a:lnTo>
                  <a:lnTo>
                    <a:pt x="306" y="6"/>
                  </a:lnTo>
                  <a:lnTo>
                    <a:pt x="306" y="6"/>
                  </a:lnTo>
                  <a:lnTo>
                    <a:pt x="278" y="10"/>
                  </a:lnTo>
                  <a:lnTo>
                    <a:pt x="278" y="10"/>
                  </a:lnTo>
                  <a:lnTo>
                    <a:pt x="224" y="20"/>
                  </a:lnTo>
                  <a:lnTo>
                    <a:pt x="176" y="30"/>
                  </a:lnTo>
                  <a:lnTo>
                    <a:pt x="176" y="30"/>
                  </a:lnTo>
                  <a:lnTo>
                    <a:pt x="188" y="60"/>
                  </a:lnTo>
                  <a:lnTo>
                    <a:pt x="188" y="60"/>
                  </a:lnTo>
                  <a:lnTo>
                    <a:pt x="230" y="48"/>
                  </a:lnTo>
                  <a:lnTo>
                    <a:pt x="276" y="38"/>
                  </a:lnTo>
                  <a:lnTo>
                    <a:pt x="276" y="38"/>
                  </a:lnTo>
                  <a:lnTo>
                    <a:pt x="302" y="34"/>
                  </a:lnTo>
                  <a:lnTo>
                    <a:pt x="302" y="34"/>
                  </a:lnTo>
                  <a:lnTo>
                    <a:pt x="330" y="30"/>
                  </a:lnTo>
                  <a:lnTo>
                    <a:pt x="330" y="30"/>
                  </a:lnTo>
                  <a:lnTo>
                    <a:pt x="362" y="2"/>
                  </a:lnTo>
                  <a:close/>
                  <a:moveTo>
                    <a:pt x="426" y="0"/>
                  </a:moveTo>
                  <a:lnTo>
                    <a:pt x="426" y="0"/>
                  </a:lnTo>
                  <a:lnTo>
                    <a:pt x="404" y="0"/>
                  </a:lnTo>
                  <a:lnTo>
                    <a:pt x="404" y="0"/>
                  </a:lnTo>
                  <a:lnTo>
                    <a:pt x="372" y="28"/>
                  </a:lnTo>
                  <a:lnTo>
                    <a:pt x="372" y="28"/>
                  </a:lnTo>
                  <a:lnTo>
                    <a:pt x="426" y="26"/>
                  </a:lnTo>
                  <a:lnTo>
                    <a:pt x="426" y="26"/>
                  </a:lnTo>
                  <a:lnTo>
                    <a:pt x="480" y="28"/>
                  </a:lnTo>
                  <a:lnTo>
                    <a:pt x="480" y="28"/>
                  </a:lnTo>
                  <a:lnTo>
                    <a:pt x="448" y="0"/>
                  </a:lnTo>
                  <a:lnTo>
                    <a:pt x="448" y="0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4" name="Freeform 175"/>
            <p:cNvSpPr>
              <a:spLocks/>
            </p:cNvSpPr>
            <p:nvPr/>
          </p:nvSpPr>
          <p:spPr bwMode="auto">
            <a:xfrm>
              <a:off x="16510000" y="5572125"/>
              <a:ext cx="171450" cy="41275"/>
            </a:xfrm>
            <a:custGeom>
              <a:avLst/>
              <a:gdLst>
                <a:gd name="T0" fmla="*/ 108 w 108"/>
                <a:gd name="T1" fmla="*/ 0 h 26"/>
                <a:gd name="T2" fmla="*/ 108 w 108"/>
                <a:gd name="T3" fmla="*/ 0 h 26"/>
                <a:gd name="T4" fmla="*/ 54 w 108"/>
                <a:gd name="T5" fmla="*/ 2 h 26"/>
                <a:gd name="T6" fmla="*/ 54 w 108"/>
                <a:gd name="T7" fmla="*/ 2 h 26"/>
                <a:gd name="T8" fmla="*/ 0 w 108"/>
                <a:gd name="T9" fmla="*/ 0 h 26"/>
                <a:gd name="T10" fmla="*/ 0 w 108"/>
                <a:gd name="T11" fmla="*/ 0 h 26"/>
                <a:gd name="T12" fmla="*/ 32 w 108"/>
                <a:gd name="T13" fmla="*/ 26 h 26"/>
                <a:gd name="T14" fmla="*/ 32 w 108"/>
                <a:gd name="T15" fmla="*/ 26 h 26"/>
                <a:gd name="T16" fmla="*/ 54 w 108"/>
                <a:gd name="T17" fmla="*/ 26 h 26"/>
                <a:gd name="T18" fmla="*/ 54 w 108"/>
                <a:gd name="T19" fmla="*/ 26 h 26"/>
                <a:gd name="T20" fmla="*/ 76 w 108"/>
                <a:gd name="T21" fmla="*/ 26 h 26"/>
                <a:gd name="T22" fmla="*/ 76 w 108"/>
                <a:gd name="T23" fmla="*/ 26 h 26"/>
                <a:gd name="T24" fmla="*/ 108 w 108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26">
                  <a:moveTo>
                    <a:pt x="108" y="0"/>
                  </a:moveTo>
                  <a:lnTo>
                    <a:pt x="108" y="0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10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5" name="Freeform 176"/>
            <p:cNvSpPr>
              <a:spLocks/>
            </p:cNvSpPr>
            <p:nvPr/>
          </p:nvSpPr>
          <p:spPr bwMode="auto">
            <a:xfrm>
              <a:off x="16198850" y="5521325"/>
              <a:ext cx="295275" cy="88900"/>
            </a:xfrm>
            <a:custGeom>
              <a:avLst/>
              <a:gdLst>
                <a:gd name="T0" fmla="*/ 12 w 186"/>
                <a:gd name="T1" fmla="*/ 0 h 56"/>
                <a:gd name="T2" fmla="*/ 12 w 186"/>
                <a:gd name="T3" fmla="*/ 0 h 56"/>
                <a:gd name="T4" fmla="*/ 0 w 186"/>
                <a:gd name="T5" fmla="*/ 28 h 56"/>
                <a:gd name="T6" fmla="*/ 0 w 186"/>
                <a:gd name="T7" fmla="*/ 28 h 56"/>
                <a:gd name="T8" fmla="*/ 48 w 186"/>
                <a:gd name="T9" fmla="*/ 40 h 56"/>
                <a:gd name="T10" fmla="*/ 102 w 186"/>
                <a:gd name="T11" fmla="*/ 48 h 56"/>
                <a:gd name="T12" fmla="*/ 102 w 186"/>
                <a:gd name="T13" fmla="*/ 48 h 56"/>
                <a:gd name="T14" fmla="*/ 130 w 186"/>
                <a:gd name="T15" fmla="*/ 52 h 56"/>
                <a:gd name="T16" fmla="*/ 130 w 186"/>
                <a:gd name="T17" fmla="*/ 52 h 56"/>
                <a:gd name="T18" fmla="*/ 186 w 186"/>
                <a:gd name="T19" fmla="*/ 56 h 56"/>
                <a:gd name="T20" fmla="*/ 186 w 186"/>
                <a:gd name="T21" fmla="*/ 56 h 56"/>
                <a:gd name="T22" fmla="*/ 154 w 186"/>
                <a:gd name="T23" fmla="*/ 28 h 56"/>
                <a:gd name="T24" fmla="*/ 154 w 186"/>
                <a:gd name="T25" fmla="*/ 28 h 56"/>
                <a:gd name="T26" fmla="*/ 126 w 186"/>
                <a:gd name="T27" fmla="*/ 24 h 56"/>
                <a:gd name="T28" fmla="*/ 126 w 186"/>
                <a:gd name="T29" fmla="*/ 24 h 56"/>
                <a:gd name="T30" fmla="*/ 100 w 186"/>
                <a:gd name="T31" fmla="*/ 20 h 56"/>
                <a:gd name="T32" fmla="*/ 100 w 186"/>
                <a:gd name="T33" fmla="*/ 20 h 56"/>
                <a:gd name="T34" fmla="*/ 54 w 186"/>
                <a:gd name="T35" fmla="*/ 12 h 56"/>
                <a:gd name="T36" fmla="*/ 12 w 186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6" h="56">
                  <a:moveTo>
                    <a:pt x="12" y="0"/>
                  </a:moveTo>
                  <a:lnTo>
                    <a:pt x="12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48" y="40"/>
                  </a:lnTo>
                  <a:lnTo>
                    <a:pt x="102" y="48"/>
                  </a:lnTo>
                  <a:lnTo>
                    <a:pt x="102" y="48"/>
                  </a:lnTo>
                  <a:lnTo>
                    <a:pt x="130" y="52"/>
                  </a:lnTo>
                  <a:lnTo>
                    <a:pt x="130" y="52"/>
                  </a:lnTo>
                  <a:lnTo>
                    <a:pt x="186" y="56"/>
                  </a:lnTo>
                  <a:lnTo>
                    <a:pt x="186" y="56"/>
                  </a:lnTo>
                  <a:lnTo>
                    <a:pt x="154" y="28"/>
                  </a:lnTo>
                  <a:lnTo>
                    <a:pt x="154" y="28"/>
                  </a:lnTo>
                  <a:lnTo>
                    <a:pt x="126" y="24"/>
                  </a:lnTo>
                  <a:lnTo>
                    <a:pt x="126" y="24"/>
                  </a:lnTo>
                  <a:lnTo>
                    <a:pt x="100" y="20"/>
                  </a:lnTo>
                  <a:lnTo>
                    <a:pt x="100" y="20"/>
                  </a:lnTo>
                  <a:lnTo>
                    <a:pt x="54" y="12"/>
                  </a:lnTo>
                  <a:lnTo>
                    <a:pt x="1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6" name="Freeform 177"/>
            <p:cNvSpPr>
              <a:spLocks/>
            </p:cNvSpPr>
            <p:nvPr/>
          </p:nvSpPr>
          <p:spPr bwMode="auto">
            <a:xfrm>
              <a:off x="16697325" y="5521325"/>
              <a:ext cx="295275" cy="88900"/>
            </a:xfrm>
            <a:custGeom>
              <a:avLst/>
              <a:gdLst>
                <a:gd name="T0" fmla="*/ 174 w 186"/>
                <a:gd name="T1" fmla="*/ 0 h 56"/>
                <a:gd name="T2" fmla="*/ 174 w 186"/>
                <a:gd name="T3" fmla="*/ 0 h 56"/>
                <a:gd name="T4" fmla="*/ 132 w 186"/>
                <a:gd name="T5" fmla="*/ 12 h 56"/>
                <a:gd name="T6" fmla="*/ 86 w 186"/>
                <a:gd name="T7" fmla="*/ 20 h 56"/>
                <a:gd name="T8" fmla="*/ 86 w 186"/>
                <a:gd name="T9" fmla="*/ 20 h 56"/>
                <a:gd name="T10" fmla="*/ 60 w 186"/>
                <a:gd name="T11" fmla="*/ 24 h 56"/>
                <a:gd name="T12" fmla="*/ 60 w 186"/>
                <a:gd name="T13" fmla="*/ 24 h 56"/>
                <a:gd name="T14" fmla="*/ 30 w 186"/>
                <a:gd name="T15" fmla="*/ 28 h 56"/>
                <a:gd name="T16" fmla="*/ 30 w 186"/>
                <a:gd name="T17" fmla="*/ 28 h 56"/>
                <a:gd name="T18" fmla="*/ 0 w 186"/>
                <a:gd name="T19" fmla="*/ 56 h 56"/>
                <a:gd name="T20" fmla="*/ 0 w 186"/>
                <a:gd name="T21" fmla="*/ 56 h 56"/>
                <a:gd name="T22" fmla="*/ 56 w 186"/>
                <a:gd name="T23" fmla="*/ 52 h 56"/>
                <a:gd name="T24" fmla="*/ 56 w 186"/>
                <a:gd name="T25" fmla="*/ 52 h 56"/>
                <a:gd name="T26" fmla="*/ 84 w 186"/>
                <a:gd name="T27" fmla="*/ 48 h 56"/>
                <a:gd name="T28" fmla="*/ 84 w 186"/>
                <a:gd name="T29" fmla="*/ 48 h 56"/>
                <a:gd name="T30" fmla="*/ 136 w 186"/>
                <a:gd name="T31" fmla="*/ 40 h 56"/>
                <a:gd name="T32" fmla="*/ 186 w 186"/>
                <a:gd name="T33" fmla="*/ 28 h 56"/>
                <a:gd name="T34" fmla="*/ 186 w 186"/>
                <a:gd name="T35" fmla="*/ 28 h 56"/>
                <a:gd name="T36" fmla="*/ 174 w 186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6" h="56">
                  <a:moveTo>
                    <a:pt x="174" y="0"/>
                  </a:moveTo>
                  <a:lnTo>
                    <a:pt x="174" y="0"/>
                  </a:lnTo>
                  <a:lnTo>
                    <a:pt x="132" y="12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60" y="24"/>
                  </a:lnTo>
                  <a:lnTo>
                    <a:pt x="60" y="24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56" y="52"/>
                  </a:lnTo>
                  <a:lnTo>
                    <a:pt x="56" y="52"/>
                  </a:lnTo>
                  <a:lnTo>
                    <a:pt x="84" y="48"/>
                  </a:lnTo>
                  <a:lnTo>
                    <a:pt x="84" y="48"/>
                  </a:lnTo>
                  <a:lnTo>
                    <a:pt x="136" y="40"/>
                  </a:lnTo>
                  <a:lnTo>
                    <a:pt x="186" y="28"/>
                  </a:lnTo>
                  <a:lnTo>
                    <a:pt x="186" y="28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7" name="Freeform 178"/>
            <p:cNvSpPr>
              <a:spLocks/>
            </p:cNvSpPr>
            <p:nvPr/>
          </p:nvSpPr>
          <p:spPr bwMode="auto">
            <a:xfrm>
              <a:off x="17018000" y="5178425"/>
              <a:ext cx="254000" cy="371475"/>
            </a:xfrm>
            <a:custGeom>
              <a:avLst/>
              <a:gdLst>
                <a:gd name="T0" fmla="*/ 18 w 160"/>
                <a:gd name="T1" fmla="*/ 0 h 234"/>
                <a:gd name="T2" fmla="*/ 18 w 160"/>
                <a:gd name="T3" fmla="*/ 0 h 234"/>
                <a:gd name="T4" fmla="*/ 0 w 160"/>
                <a:gd name="T5" fmla="*/ 30 h 234"/>
                <a:gd name="T6" fmla="*/ 0 w 160"/>
                <a:gd name="T7" fmla="*/ 30 h 234"/>
                <a:gd name="T8" fmla="*/ 20 w 160"/>
                <a:gd name="T9" fmla="*/ 40 h 234"/>
                <a:gd name="T10" fmla="*/ 38 w 160"/>
                <a:gd name="T11" fmla="*/ 48 h 234"/>
                <a:gd name="T12" fmla="*/ 54 w 160"/>
                <a:gd name="T13" fmla="*/ 60 h 234"/>
                <a:gd name="T14" fmla="*/ 66 w 160"/>
                <a:gd name="T15" fmla="*/ 70 h 234"/>
                <a:gd name="T16" fmla="*/ 78 w 160"/>
                <a:gd name="T17" fmla="*/ 82 h 234"/>
                <a:gd name="T18" fmla="*/ 84 w 160"/>
                <a:gd name="T19" fmla="*/ 94 h 234"/>
                <a:gd name="T20" fmla="*/ 90 w 160"/>
                <a:gd name="T21" fmla="*/ 106 h 234"/>
                <a:gd name="T22" fmla="*/ 90 w 160"/>
                <a:gd name="T23" fmla="*/ 118 h 234"/>
                <a:gd name="T24" fmla="*/ 90 w 160"/>
                <a:gd name="T25" fmla="*/ 118 h 234"/>
                <a:gd name="T26" fmla="*/ 90 w 160"/>
                <a:gd name="T27" fmla="*/ 130 h 234"/>
                <a:gd name="T28" fmla="*/ 84 w 160"/>
                <a:gd name="T29" fmla="*/ 142 h 234"/>
                <a:gd name="T30" fmla="*/ 78 w 160"/>
                <a:gd name="T31" fmla="*/ 154 h 234"/>
                <a:gd name="T32" fmla="*/ 66 w 160"/>
                <a:gd name="T33" fmla="*/ 166 h 234"/>
                <a:gd name="T34" fmla="*/ 54 w 160"/>
                <a:gd name="T35" fmla="*/ 176 h 234"/>
                <a:gd name="T36" fmla="*/ 38 w 160"/>
                <a:gd name="T37" fmla="*/ 186 h 234"/>
                <a:gd name="T38" fmla="*/ 20 w 160"/>
                <a:gd name="T39" fmla="*/ 196 h 234"/>
                <a:gd name="T40" fmla="*/ 0 w 160"/>
                <a:gd name="T41" fmla="*/ 204 h 234"/>
                <a:gd name="T42" fmla="*/ 0 w 160"/>
                <a:gd name="T43" fmla="*/ 204 h 234"/>
                <a:gd name="T44" fmla="*/ 18 w 160"/>
                <a:gd name="T45" fmla="*/ 234 h 234"/>
                <a:gd name="T46" fmla="*/ 18 w 160"/>
                <a:gd name="T47" fmla="*/ 234 h 234"/>
                <a:gd name="T48" fmla="*/ 48 w 160"/>
                <a:gd name="T49" fmla="*/ 224 h 234"/>
                <a:gd name="T50" fmla="*/ 76 w 160"/>
                <a:gd name="T51" fmla="*/ 210 h 234"/>
                <a:gd name="T52" fmla="*/ 100 w 160"/>
                <a:gd name="T53" fmla="*/ 198 h 234"/>
                <a:gd name="T54" fmla="*/ 122 w 160"/>
                <a:gd name="T55" fmla="*/ 182 h 234"/>
                <a:gd name="T56" fmla="*/ 138 w 160"/>
                <a:gd name="T57" fmla="*/ 168 h 234"/>
                <a:gd name="T58" fmla="*/ 150 w 160"/>
                <a:gd name="T59" fmla="*/ 152 h 234"/>
                <a:gd name="T60" fmla="*/ 158 w 160"/>
                <a:gd name="T61" fmla="*/ 134 h 234"/>
                <a:gd name="T62" fmla="*/ 160 w 160"/>
                <a:gd name="T63" fmla="*/ 126 h 234"/>
                <a:gd name="T64" fmla="*/ 160 w 160"/>
                <a:gd name="T65" fmla="*/ 118 h 234"/>
                <a:gd name="T66" fmla="*/ 160 w 160"/>
                <a:gd name="T67" fmla="*/ 118 h 234"/>
                <a:gd name="T68" fmla="*/ 160 w 160"/>
                <a:gd name="T69" fmla="*/ 108 h 234"/>
                <a:gd name="T70" fmla="*/ 158 w 160"/>
                <a:gd name="T71" fmla="*/ 100 h 234"/>
                <a:gd name="T72" fmla="*/ 150 w 160"/>
                <a:gd name="T73" fmla="*/ 84 h 234"/>
                <a:gd name="T74" fmla="*/ 138 w 160"/>
                <a:gd name="T75" fmla="*/ 68 h 234"/>
                <a:gd name="T76" fmla="*/ 122 w 160"/>
                <a:gd name="T77" fmla="*/ 52 h 234"/>
                <a:gd name="T78" fmla="*/ 100 w 160"/>
                <a:gd name="T79" fmla="*/ 38 h 234"/>
                <a:gd name="T80" fmla="*/ 76 w 160"/>
                <a:gd name="T81" fmla="*/ 24 h 234"/>
                <a:gd name="T82" fmla="*/ 48 w 160"/>
                <a:gd name="T83" fmla="*/ 12 h 234"/>
                <a:gd name="T84" fmla="*/ 18 w 160"/>
                <a:gd name="T85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234">
                  <a:moveTo>
                    <a:pt x="18" y="0"/>
                  </a:moveTo>
                  <a:lnTo>
                    <a:pt x="18" y="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0" y="40"/>
                  </a:lnTo>
                  <a:lnTo>
                    <a:pt x="38" y="48"/>
                  </a:lnTo>
                  <a:lnTo>
                    <a:pt x="54" y="60"/>
                  </a:lnTo>
                  <a:lnTo>
                    <a:pt x="66" y="70"/>
                  </a:lnTo>
                  <a:lnTo>
                    <a:pt x="78" y="82"/>
                  </a:lnTo>
                  <a:lnTo>
                    <a:pt x="84" y="94"/>
                  </a:lnTo>
                  <a:lnTo>
                    <a:pt x="90" y="106"/>
                  </a:lnTo>
                  <a:lnTo>
                    <a:pt x="90" y="118"/>
                  </a:lnTo>
                  <a:lnTo>
                    <a:pt x="90" y="118"/>
                  </a:lnTo>
                  <a:lnTo>
                    <a:pt x="90" y="130"/>
                  </a:lnTo>
                  <a:lnTo>
                    <a:pt x="84" y="142"/>
                  </a:lnTo>
                  <a:lnTo>
                    <a:pt x="78" y="154"/>
                  </a:lnTo>
                  <a:lnTo>
                    <a:pt x="66" y="166"/>
                  </a:lnTo>
                  <a:lnTo>
                    <a:pt x="54" y="176"/>
                  </a:lnTo>
                  <a:lnTo>
                    <a:pt x="38" y="186"/>
                  </a:lnTo>
                  <a:lnTo>
                    <a:pt x="20" y="196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18" y="234"/>
                  </a:lnTo>
                  <a:lnTo>
                    <a:pt x="18" y="234"/>
                  </a:lnTo>
                  <a:lnTo>
                    <a:pt x="48" y="224"/>
                  </a:lnTo>
                  <a:lnTo>
                    <a:pt x="76" y="210"/>
                  </a:lnTo>
                  <a:lnTo>
                    <a:pt x="100" y="198"/>
                  </a:lnTo>
                  <a:lnTo>
                    <a:pt x="122" y="182"/>
                  </a:lnTo>
                  <a:lnTo>
                    <a:pt x="138" y="168"/>
                  </a:lnTo>
                  <a:lnTo>
                    <a:pt x="150" y="152"/>
                  </a:lnTo>
                  <a:lnTo>
                    <a:pt x="158" y="134"/>
                  </a:lnTo>
                  <a:lnTo>
                    <a:pt x="160" y="126"/>
                  </a:lnTo>
                  <a:lnTo>
                    <a:pt x="160" y="118"/>
                  </a:lnTo>
                  <a:lnTo>
                    <a:pt x="160" y="118"/>
                  </a:lnTo>
                  <a:lnTo>
                    <a:pt x="160" y="108"/>
                  </a:lnTo>
                  <a:lnTo>
                    <a:pt x="158" y="100"/>
                  </a:lnTo>
                  <a:lnTo>
                    <a:pt x="150" y="84"/>
                  </a:lnTo>
                  <a:lnTo>
                    <a:pt x="138" y="68"/>
                  </a:lnTo>
                  <a:lnTo>
                    <a:pt x="122" y="52"/>
                  </a:lnTo>
                  <a:lnTo>
                    <a:pt x="100" y="38"/>
                  </a:lnTo>
                  <a:lnTo>
                    <a:pt x="76" y="24"/>
                  </a:lnTo>
                  <a:lnTo>
                    <a:pt x="48" y="12"/>
                  </a:lnTo>
                  <a:lnTo>
                    <a:pt x="1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8" name="Freeform 179"/>
            <p:cNvSpPr>
              <a:spLocks/>
            </p:cNvSpPr>
            <p:nvPr/>
          </p:nvSpPr>
          <p:spPr bwMode="auto">
            <a:xfrm>
              <a:off x="15919450" y="5178425"/>
              <a:ext cx="250825" cy="371475"/>
            </a:xfrm>
            <a:custGeom>
              <a:avLst/>
              <a:gdLst>
                <a:gd name="T0" fmla="*/ 142 w 158"/>
                <a:gd name="T1" fmla="*/ 0 h 234"/>
                <a:gd name="T2" fmla="*/ 142 w 158"/>
                <a:gd name="T3" fmla="*/ 0 h 234"/>
                <a:gd name="T4" fmla="*/ 112 w 158"/>
                <a:gd name="T5" fmla="*/ 12 h 234"/>
                <a:gd name="T6" fmla="*/ 84 w 158"/>
                <a:gd name="T7" fmla="*/ 24 h 234"/>
                <a:gd name="T8" fmla="*/ 58 w 158"/>
                <a:gd name="T9" fmla="*/ 38 h 234"/>
                <a:gd name="T10" fmla="*/ 38 w 158"/>
                <a:gd name="T11" fmla="*/ 52 h 234"/>
                <a:gd name="T12" fmla="*/ 22 w 158"/>
                <a:gd name="T13" fmla="*/ 68 h 234"/>
                <a:gd name="T14" fmla="*/ 10 w 158"/>
                <a:gd name="T15" fmla="*/ 84 h 234"/>
                <a:gd name="T16" fmla="*/ 2 w 158"/>
                <a:gd name="T17" fmla="*/ 100 h 234"/>
                <a:gd name="T18" fmla="*/ 0 w 158"/>
                <a:gd name="T19" fmla="*/ 108 h 234"/>
                <a:gd name="T20" fmla="*/ 0 w 158"/>
                <a:gd name="T21" fmla="*/ 118 h 234"/>
                <a:gd name="T22" fmla="*/ 0 w 158"/>
                <a:gd name="T23" fmla="*/ 118 h 234"/>
                <a:gd name="T24" fmla="*/ 0 w 158"/>
                <a:gd name="T25" fmla="*/ 126 h 234"/>
                <a:gd name="T26" fmla="*/ 2 w 158"/>
                <a:gd name="T27" fmla="*/ 134 h 234"/>
                <a:gd name="T28" fmla="*/ 10 w 158"/>
                <a:gd name="T29" fmla="*/ 152 h 234"/>
                <a:gd name="T30" fmla="*/ 22 w 158"/>
                <a:gd name="T31" fmla="*/ 168 h 234"/>
                <a:gd name="T32" fmla="*/ 38 w 158"/>
                <a:gd name="T33" fmla="*/ 182 h 234"/>
                <a:gd name="T34" fmla="*/ 58 w 158"/>
                <a:gd name="T35" fmla="*/ 198 h 234"/>
                <a:gd name="T36" fmla="*/ 84 w 158"/>
                <a:gd name="T37" fmla="*/ 210 h 234"/>
                <a:gd name="T38" fmla="*/ 112 w 158"/>
                <a:gd name="T39" fmla="*/ 224 h 234"/>
                <a:gd name="T40" fmla="*/ 142 w 158"/>
                <a:gd name="T41" fmla="*/ 234 h 234"/>
                <a:gd name="T42" fmla="*/ 142 w 158"/>
                <a:gd name="T43" fmla="*/ 234 h 234"/>
                <a:gd name="T44" fmla="*/ 158 w 158"/>
                <a:gd name="T45" fmla="*/ 204 h 234"/>
                <a:gd name="T46" fmla="*/ 158 w 158"/>
                <a:gd name="T47" fmla="*/ 204 h 234"/>
                <a:gd name="T48" fmla="*/ 138 w 158"/>
                <a:gd name="T49" fmla="*/ 196 h 234"/>
                <a:gd name="T50" fmla="*/ 122 w 158"/>
                <a:gd name="T51" fmla="*/ 186 h 234"/>
                <a:gd name="T52" fmla="*/ 106 w 158"/>
                <a:gd name="T53" fmla="*/ 176 h 234"/>
                <a:gd name="T54" fmla="*/ 92 w 158"/>
                <a:gd name="T55" fmla="*/ 166 h 234"/>
                <a:gd name="T56" fmla="*/ 82 w 158"/>
                <a:gd name="T57" fmla="*/ 154 h 234"/>
                <a:gd name="T58" fmla="*/ 76 w 158"/>
                <a:gd name="T59" fmla="*/ 142 h 234"/>
                <a:gd name="T60" fmla="*/ 70 w 158"/>
                <a:gd name="T61" fmla="*/ 130 h 234"/>
                <a:gd name="T62" fmla="*/ 68 w 158"/>
                <a:gd name="T63" fmla="*/ 118 h 234"/>
                <a:gd name="T64" fmla="*/ 68 w 158"/>
                <a:gd name="T65" fmla="*/ 118 h 234"/>
                <a:gd name="T66" fmla="*/ 70 w 158"/>
                <a:gd name="T67" fmla="*/ 106 h 234"/>
                <a:gd name="T68" fmla="*/ 76 w 158"/>
                <a:gd name="T69" fmla="*/ 94 h 234"/>
                <a:gd name="T70" fmla="*/ 82 w 158"/>
                <a:gd name="T71" fmla="*/ 82 h 234"/>
                <a:gd name="T72" fmla="*/ 92 w 158"/>
                <a:gd name="T73" fmla="*/ 70 h 234"/>
                <a:gd name="T74" fmla="*/ 106 w 158"/>
                <a:gd name="T75" fmla="*/ 60 h 234"/>
                <a:gd name="T76" fmla="*/ 122 w 158"/>
                <a:gd name="T77" fmla="*/ 48 h 234"/>
                <a:gd name="T78" fmla="*/ 138 w 158"/>
                <a:gd name="T79" fmla="*/ 40 h 234"/>
                <a:gd name="T80" fmla="*/ 158 w 158"/>
                <a:gd name="T81" fmla="*/ 30 h 234"/>
                <a:gd name="T82" fmla="*/ 158 w 158"/>
                <a:gd name="T83" fmla="*/ 30 h 234"/>
                <a:gd name="T84" fmla="*/ 142 w 158"/>
                <a:gd name="T85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8" h="234">
                  <a:moveTo>
                    <a:pt x="142" y="0"/>
                  </a:moveTo>
                  <a:lnTo>
                    <a:pt x="142" y="0"/>
                  </a:lnTo>
                  <a:lnTo>
                    <a:pt x="112" y="12"/>
                  </a:lnTo>
                  <a:lnTo>
                    <a:pt x="84" y="24"/>
                  </a:lnTo>
                  <a:lnTo>
                    <a:pt x="58" y="38"/>
                  </a:lnTo>
                  <a:lnTo>
                    <a:pt x="38" y="52"/>
                  </a:lnTo>
                  <a:lnTo>
                    <a:pt x="22" y="68"/>
                  </a:lnTo>
                  <a:lnTo>
                    <a:pt x="10" y="84"/>
                  </a:lnTo>
                  <a:lnTo>
                    <a:pt x="2" y="100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26"/>
                  </a:lnTo>
                  <a:lnTo>
                    <a:pt x="2" y="134"/>
                  </a:lnTo>
                  <a:lnTo>
                    <a:pt x="10" y="152"/>
                  </a:lnTo>
                  <a:lnTo>
                    <a:pt x="22" y="168"/>
                  </a:lnTo>
                  <a:lnTo>
                    <a:pt x="38" y="182"/>
                  </a:lnTo>
                  <a:lnTo>
                    <a:pt x="58" y="198"/>
                  </a:lnTo>
                  <a:lnTo>
                    <a:pt x="84" y="210"/>
                  </a:lnTo>
                  <a:lnTo>
                    <a:pt x="112" y="224"/>
                  </a:lnTo>
                  <a:lnTo>
                    <a:pt x="142" y="234"/>
                  </a:lnTo>
                  <a:lnTo>
                    <a:pt x="142" y="234"/>
                  </a:lnTo>
                  <a:lnTo>
                    <a:pt x="158" y="204"/>
                  </a:lnTo>
                  <a:lnTo>
                    <a:pt x="158" y="204"/>
                  </a:lnTo>
                  <a:lnTo>
                    <a:pt x="138" y="196"/>
                  </a:lnTo>
                  <a:lnTo>
                    <a:pt x="122" y="186"/>
                  </a:lnTo>
                  <a:lnTo>
                    <a:pt x="106" y="176"/>
                  </a:lnTo>
                  <a:lnTo>
                    <a:pt x="92" y="166"/>
                  </a:lnTo>
                  <a:lnTo>
                    <a:pt x="82" y="154"/>
                  </a:lnTo>
                  <a:lnTo>
                    <a:pt x="76" y="142"/>
                  </a:lnTo>
                  <a:lnTo>
                    <a:pt x="70" y="130"/>
                  </a:lnTo>
                  <a:lnTo>
                    <a:pt x="68" y="118"/>
                  </a:lnTo>
                  <a:lnTo>
                    <a:pt x="68" y="118"/>
                  </a:lnTo>
                  <a:lnTo>
                    <a:pt x="70" y="106"/>
                  </a:lnTo>
                  <a:lnTo>
                    <a:pt x="76" y="94"/>
                  </a:lnTo>
                  <a:lnTo>
                    <a:pt x="82" y="82"/>
                  </a:lnTo>
                  <a:lnTo>
                    <a:pt x="92" y="70"/>
                  </a:lnTo>
                  <a:lnTo>
                    <a:pt x="106" y="60"/>
                  </a:lnTo>
                  <a:lnTo>
                    <a:pt x="122" y="48"/>
                  </a:lnTo>
                  <a:lnTo>
                    <a:pt x="138" y="40"/>
                  </a:lnTo>
                  <a:lnTo>
                    <a:pt x="158" y="30"/>
                  </a:lnTo>
                  <a:lnTo>
                    <a:pt x="158" y="30"/>
                  </a:lnTo>
                  <a:lnTo>
                    <a:pt x="14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9" name="Freeform 180"/>
            <p:cNvSpPr>
              <a:spLocks/>
            </p:cNvSpPr>
            <p:nvPr/>
          </p:nvSpPr>
          <p:spPr bwMode="auto">
            <a:xfrm>
              <a:off x="16697325" y="5118100"/>
              <a:ext cx="295275" cy="92075"/>
            </a:xfrm>
            <a:custGeom>
              <a:avLst/>
              <a:gdLst>
                <a:gd name="T0" fmla="*/ 0 w 186"/>
                <a:gd name="T1" fmla="*/ 0 h 58"/>
                <a:gd name="T2" fmla="*/ 0 w 186"/>
                <a:gd name="T3" fmla="*/ 0 h 58"/>
                <a:gd name="T4" fmla="*/ 30 w 186"/>
                <a:gd name="T5" fmla="*/ 28 h 58"/>
                <a:gd name="T6" fmla="*/ 30 w 186"/>
                <a:gd name="T7" fmla="*/ 28 h 58"/>
                <a:gd name="T8" fmla="*/ 60 w 186"/>
                <a:gd name="T9" fmla="*/ 32 h 58"/>
                <a:gd name="T10" fmla="*/ 60 w 186"/>
                <a:gd name="T11" fmla="*/ 32 h 58"/>
                <a:gd name="T12" fmla="*/ 86 w 186"/>
                <a:gd name="T13" fmla="*/ 36 h 58"/>
                <a:gd name="T14" fmla="*/ 86 w 186"/>
                <a:gd name="T15" fmla="*/ 36 h 58"/>
                <a:gd name="T16" fmla="*/ 132 w 186"/>
                <a:gd name="T17" fmla="*/ 46 h 58"/>
                <a:gd name="T18" fmla="*/ 174 w 186"/>
                <a:gd name="T19" fmla="*/ 58 h 58"/>
                <a:gd name="T20" fmla="*/ 174 w 186"/>
                <a:gd name="T21" fmla="*/ 58 h 58"/>
                <a:gd name="T22" fmla="*/ 186 w 186"/>
                <a:gd name="T23" fmla="*/ 28 h 58"/>
                <a:gd name="T24" fmla="*/ 186 w 186"/>
                <a:gd name="T25" fmla="*/ 28 h 58"/>
                <a:gd name="T26" fmla="*/ 136 w 186"/>
                <a:gd name="T27" fmla="*/ 18 h 58"/>
                <a:gd name="T28" fmla="*/ 84 w 186"/>
                <a:gd name="T29" fmla="*/ 8 h 58"/>
                <a:gd name="T30" fmla="*/ 84 w 186"/>
                <a:gd name="T31" fmla="*/ 8 h 58"/>
                <a:gd name="T32" fmla="*/ 56 w 186"/>
                <a:gd name="T33" fmla="*/ 4 h 58"/>
                <a:gd name="T34" fmla="*/ 56 w 186"/>
                <a:gd name="T35" fmla="*/ 4 h 58"/>
                <a:gd name="T36" fmla="*/ 0 w 186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6" h="58">
                  <a:moveTo>
                    <a:pt x="0" y="0"/>
                  </a:moveTo>
                  <a:lnTo>
                    <a:pt x="0" y="0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86" y="36"/>
                  </a:lnTo>
                  <a:lnTo>
                    <a:pt x="86" y="36"/>
                  </a:lnTo>
                  <a:lnTo>
                    <a:pt x="132" y="46"/>
                  </a:lnTo>
                  <a:lnTo>
                    <a:pt x="174" y="58"/>
                  </a:lnTo>
                  <a:lnTo>
                    <a:pt x="174" y="58"/>
                  </a:lnTo>
                  <a:lnTo>
                    <a:pt x="186" y="28"/>
                  </a:lnTo>
                  <a:lnTo>
                    <a:pt x="186" y="28"/>
                  </a:lnTo>
                  <a:lnTo>
                    <a:pt x="136" y="18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0" name="Freeform 181"/>
            <p:cNvSpPr>
              <a:spLocks/>
            </p:cNvSpPr>
            <p:nvPr/>
          </p:nvSpPr>
          <p:spPr bwMode="auto">
            <a:xfrm>
              <a:off x="16198850" y="5118100"/>
              <a:ext cx="295275" cy="92075"/>
            </a:xfrm>
            <a:custGeom>
              <a:avLst/>
              <a:gdLst>
                <a:gd name="T0" fmla="*/ 186 w 186"/>
                <a:gd name="T1" fmla="*/ 0 h 58"/>
                <a:gd name="T2" fmla="*/ 186 w 186"/>
                <a:gd name="T3" fmla="*/ 0 h 58"/>
                <a:gd name="T4" fmla="*/ 130 w 186"/>
                <a:gd name="T5" fmla="*/ 4 h 58"/>
                <a:gd name="T6" fmla="*/ 130 w 186"/>
                <a:gd name="T7" fmla="*/ 4 h 58"/>
                <a:gd name="T8" fmla="*/ 102 w 186"/>
                <a:gd name="T9" fmla="*/ 8 h 58"/>
                <a:gd name="T10" fmla="*/ 102 w 186"/>
                <a:gd name="T11" fmla="*/ 8 h 58"/>
                <a:gd name="T12" fmla="*/ 48 w 186"/>
                <a:gd name="T13" fmla="*/ 18 h 58"/>
                <a:gd name="T14" fmla="*/ 0 w 186"/>
                <a:gd name="T15" fmla="*/ 28 h 58"/>
                <a:gd name="T16" fmla="*/ 0 w 186"/>
                <a:gd name="T17" fmla="*/ 28 h 58"/>
                <a:gd name="T18" fmla="*/ 12 w 186"/>
                <a:gd name="T19" fmla="*/ 58 h 58"/>
                <a:gd name="T20" fmla="*/ 12 w 186"/>
                <a:gd name="T21" fmla="*/ 58 h 58"/>
                <a:gd name="T22" fmla="*/ 54 w 186"/>
                <a:gd name="T23" fmla="*/ 46 h 58"/>
                <a:gd name="T24" fmla="*/ 100 w 186"/>
                <a:gd name="T25" fmla="*/ 36 h 58"/>
                <a:gd name="T26" fmla="*/ 100 w 186"/>
                <a:gd name="T27" fmla="*/ 36 h 58"/>
                <a:gd name="T28" fmla="*/ 126 w 186"/>
                <a:gd name="T29" fmla="*/ 32 h 58"/>
                <a:gd name="T30" fmla="*/ 126 w 186"/>
                <a:gd name="T31" fmla="*/ 32 h 58"/>
                <a:gd name="T32" fmla="*/ 154 w 186"/>
                <a:gd name="T33" fmla="*/ 28 h 58"/>
                <a:gd name="T34" fmla="*/ 154 w 186"/>
                <a:gd name="T35" fmla="*/ 28 h 58"/>
                <a:gd name="T36" fmla="*/ 186 w 186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6" h="58">
                  <a:moveTo>
                    <a:pt x="186" y="0"/>
                  </a:moveTo>
                  <a:lnTo>
                    <a:pt x="186" y="0"/>
                  </a:lnTo>
                  <a:lnTo>
                    <a:pt x="130" y="4"/>
                  </a:lnTo>
                  <a:lnTo>
                    <a:pt x="130" y="4"/>
                  </a:lnTo>
                  <a:lnTo>
                    <a:pt x="102" y="8"/>
                  </a:lnTo>
                  <a:lnTo>
                    <a:pt x="102" y="8"/>
                  </a:lnTo>
                  <a:lnTo>
                    <a:pt x="48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54" y="46"/>
                  </a:lnTo>
                  <a:lnTo>
                    <a:pt x="100" y="36"/>
                  </a:lnTo>
                  <a:lnTo>
                    <a:pt x="100" y="36"/>
                  </a:lnTo>
                  <a:lnTo>
                    <a:pt x="126" y="32"/>
                  </a:lnTo>
                  <a:lnTo>
                    <a:pt x="126" y="32"/>
                  </a:lnTo>
                  <a:lnTo>
                    <a:pt x="154" y="28"/>
                  </a:lnTo>
                  <a:lnTo>
                    <a:pt x="154" y="28"/>
                  </a:lnTo>
                  <a:lnTo>
                    <a:pt x="18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1" name="Freeform 182"/>
            <p:cNvSpPr>
              <a:spLocks/>
            </p:cNvSpPr>
            <p:nvPr/>
          </p:nvSpPr>
          <p:spPr bwMode="auto">
            <a:xfrm>
              <a:off x="16510000" y="5114925"/>
              <a:ext cx="171450" cy="44450"/>
            </a:xfrm>
            <a:custGeom>
              <a:avLst/>
              <a:gdLst>
                <a:gd name="T0" fmla="*/ 54 w 108"/>
                <a:gd name="T1" fmla="*/ 0 h 28"/>
                <a:gd name="T2" fmla="*/ 54 w 108"/>
                <a:gd name="T3" fmla="*/ 0 h 28"/>
                <a:gd name="T4" fmla="*/ 32 w 108"/>
                <a:gd name="T5" fmla="*/ 0 h 28"/>
                <a:gd name="T6" fmla="*/ 32 w 108"/>
                <a:gd name="T7" fmla="*/ 0 h 28"/>
                <a:gd name="T8" fmla="*/ 0 w 108"/>
                <a:gd name="T9" fmla="*/ 28 h 28"/>
                <a:gd name="T10" fmla="*/ 0 w 108"/>
                <a:gd name="T11" fmla="*/ 28 h 28"/>
                <a:gd name="T12" fmla="*/ 54 w 108"/>
                <a:gd name="T13" fmla="*/ 26 h 28"/>
                <a:gd name="T14" fmla="*/ 54 w 108"/>
                <a:gd name="T15" fmla="*/ 26 h 28"/>
                <a:gd name="T16" fmla="*/ 108 w 108"/>
                <a:gd name="T17" fmla="*/ 28 h 28"/>
                <a:gd name="T18" fmla="*/ 108 w 108"/>
                <a:gd name="T19" fmla="*/ 28 h 28"/>
                <a:gd name="T20" fmla="*/ 76 w 108"/>
                <a:gd name="T21" fmla="*/ 0 h 28"/>
                <a:gd name="T22" fmla="*/ 76 w 108"/>
                <a:gd name="T23" fmla="*/ 0 h 28"/>
                <a:gd name="T24" fmla="*/ 54 w 108"/>
                <a:gd name="T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28">
                  <a:moveTo>
                    <a:pt x="54" y="0"/>
                  </a:moveTo>
                  <a:lnTo>
                    <a:pt x="5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108" y="28"/>
                  </a:lnTo>
                  <a:lnTo>
                    <a:pt x="108" y="28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2" name="Freeform 183"/>
            <p:cNvSpPr>
              <a:spLocks noEditPoints="1"/>
            </p:cNvSpPr>
            <p:nvPr/>
          </p:nvSpPr>
          <p:spPr bwMode="auto">
            <a:xfrm>
              <a:off x="16084550" y="4854575"/>
              <a:ext cx="1022350" cy="1019175"/>
            </a:xfrm>
            <a:custGeom>
              <a:avLst/>
              <a:gdLst>
                <a:gd name="T0" fmla="*/ 82 w 644"/>
                <a:gd name="T1" fmla="*/ 366 h 642"/>
                <a:gd name="T2" fmla="*/ 38 w 644"/>
                <a:gd name="T3" fmla="*/ 438 h 642"/>
                <a:gd name="T4" fmla="*/ 14 w 644"/>
                <a:gd name="T5" fmla="*/ 498 h 642"/>
                <a:gd name="T6" fmla="*/ 0 w 644"/>
                <a:gd name="T7" fmla="*/ 572 h 642"/>
                <a:gd name="T8" fmla="*/ 14 w 644"/>
                <a:gd name="T9" fmla="*/ 616 h 642"/>
                <a:gd name="T10" fmla="*/ 32 w 644"/>
                <a:gd name="T11" fmla="*/ 632 h 642"/>
                <a:gd name="T12" fmla="*/ 78 w 644"/>
                <a:gd name="T13" fmla="*/ 642 h 642"/>
                <a:gd name="T14" fmla="*/ 136 w 644"/>
                <a:gd name="T15" fmla="*/ 634 h 642"/>
                <a:gd name="T16" fmla="*/ 204 w 644"/>
                <a:gd name="T17" fmla="*/ 604 h 642"/>
                <a:gd name="T18" fmla="*/ 278 w 644"/>
                <a:gd name="T19" fmla="*/ 562 h 642"/>
                <a:gd name="T20" fmla="*/ 300 w 644"/>
                <a:gd name="T21" fmla="*/ 512 h 642"/>
                <a:gd name="T22" fmla="*/ 224 w 644"/>
                <a:gd name="T23" fmla="*/ 558 h 642"/>
                <a:gd name="T24" fmla="*/ 194 w 644"/>
                <a:gd name="T25" fmla="*/ 572 h 642"/>
                <a:gd name="T26" fmla="*/ 134 w 644"/>
                <a:gd name="T27" fmla="*/ 590 h 642"/>
                <a:gd name="T28" fmla="*/ 102 w 644"/>
                <a:gd name="T29" fmla="*/ 590 h 642"/>
                <a:gd name="T30" fmla="*/ 70 w 644"/>
                <a:gd name="T31" fmla="*/ 574 h 642"/>
                <a:gd name="T32" fmla="*/ 56 w 644"/>
                <a:gd name="T33" fmla="*/ 552 h 642"/>
                <a:gd name="T34" fmla="*/ 54 w 644"/>
                <a:gd name="T35" fmla="*/ 506 h 642"/>
                <a:gd name="T36" fmla="*/ 72 w 644"/>
                <a:gd name="T37" fmla="*/ 448 h 642"/>
                <a:gd name="T38" fmla="*/ 84 w 644"/>
                <a:gd name="T39" fmla="*/ 420 h 642"/>
                <a:gd name="T40" fmla="*/ 130 w 644"/>
                <a:gd name="T41" fmla="*/ 344 h 642"/>
                <a:gd name="T42" fmla="*/ 496 w 644"/>
                <a:gd name="T43" fmla="*/ 322 h 642"/>
                <a:gd name="T44" fmla="*/ 452 w 644"/>
                <a:gd name="T45" fmla="*/ 376 h 642"/>
                <a:gd name="T46" fmla="*/ 414 w 644"/>
                <a:gd name="T47" fmla="*/ 414 h 642"/>
                <a:gd name="T48" fmla="*/ 344 w 644"/>
                <a:gd name="T49" fmla="*/ 478 h 642"/>
                <a:gd name="T50" fmla="*/ 322 w 644"/>
                <a:gd name="T51" fmla="*/ 496 h 642"/>
                <a:gd name="T52" fmla="*/ 386 w 644"/>
                <a:gd name="T53" fmla="*/ 476 h 642"/>
                <a:gd name="T54" fmla="*/ 416 w 644"/>
                <a:gd name="T55" fmla="*/ 448 h 642"/>
                <a:gd name="T56" fmla="*/ 448 w 644"/>
                <a:gd name="T57" fmla="*/ 416 h 642"/>
                <a:gd name="T58" fmla="*/ 478 w 644"/>
                <a:gd name="T59" fmla="*/ 386 h 642"/>
                <a:gd name="T60" fmla="*/ 496 w 644"/>
                <a:gd name="T61" fmla="*/ 322 h 642"/>
                <a:gd name="T62" fmla="*/ 258 w 644"/>
                <a:gd name="T63" fmla="*/ 166 h 642"/>
                <a:gd name="T64" fmla="*/ 226 w 644"/>
                <a:gd name="T65" fmla="*/ 194 h 642"/>
                <a:gd name="T66" fmla="*/ 196 w 644"/>
                <a:gd name="T67" fmla="*/ 226 h 642"/>
                <a:gd name="T68" fmla="*/ 166 w 644"/>
                <a:gd name="T69" fmla="*/ 258 h 642"/>
                <a:gd name="T70" fmla="*/ 148 w 644"/>
                <a:gd name="T71" fmla="*/ 322 h 642"/>
                <a:gd name="T72" fmla="*/ 164 w 644"/>
                <a:gd name="T73" fmla="*/ 300 h 642"/>
                <a:gd name="T74" fmla="*/ 228 w 644"/>
                <a:gd name="T75" fmla="*/ 228 h 642"/>
                <a:gd name="T76" fmla="*/ 268 w 644"/>
                <a:gd name="T77" fmla="*/ 192 h 642"/>
                <a:gd name="T78" fmla="*/ 322 w 644"/>
                <a:gd name="T79" fmla="*/ 146 h 642"/>
                <a:gd name="T80" fmla="*/ 566 w 644"/>
                <a:gd name="T81" fmla="*/ 0 h 642"/>
                <a:gd name="T82" fmla="*/ 508 w 644"/>
                <a:gd name="T83" fmla="*/ 10 h 642"/>
                <a:gd name="T84" fmla="*/ 440 w 644"/>
                <a:gd name="T85" fmla="*/ 38 h 642"/>
                <a:gd name="T86" fmla="*/ 366 w 644"/>
                <a:gd name="T87" fmla="*/ 82 h 642"/>
                <a:gd name="T88" fmla="*/ 344 w 644"/>
                <a:gd name="T89" fmla="*/ 130 h 642"/>
                <a:gd name="T90" fmla="*/ 420 w 644"/>
                <a:gd name="T91" fmla="*/ 84 h 642"/>
                <a:gd name="T92" fmla="*/ 448 w 644"/>
                <a:gd name="T93" fmla="*/ 72 h 642"/>
                <a:gd name="T94" fmla="*/ 510 w 644"/>
                <a:gd name="T95" fmla="*/ 54 h 642"/>
                <a:gd name="T96" fmla="*/ 540 w 644"/>
                <a:gd name="T97" fmla="*/ 54 h 642"/>
                <a:gd name="T98" fmla="*/ 574 w 644"/>
                <a:gd name="T99" fmla="*/ 70 h 642"/>
                <a:gd name="T100" fmla="*/ 588 w 644"/>
                <a:gd name="T101" fmla="*/ 90 h 642"/>
                <a:gd name="T102" fmla="*/ 590 w 644"/>
                <a:gd name="T103" fmla="*/ 136 h 642"/>
                <a:gd name="T104" fmla="*/ 572 w 644"/>
                <a:gd name="T105" fmla="*/ 194 h 642"/>
                <a:gd name="T106" fmla="*/ 560 w 644"/>
                <a:gd name="T107" fmla="*/ 224 h 642"/>
                <a:gd name="T108" fmla="*/ 512 w 644"/>
                <a:gd name="T109" fmla="*/ 300 h 642"/>
                <a:gd name="T110" fmla="*/ 562 w 644"/>
                <a:gd name="T111" fmla="*/ 278 h 642"/>
                <a:gd name="T112" fmla="*/ 606 w 644"/>
                <a:gd name="T113" fmla="*/ 204 h 642"/>
                <a:gd name="T114" fmla="*/ 630 w 644"/>
                <a:gd name="T115" fmla="*/ 146 h 642"/>
                <a:gd name="T116" fmla="*/ 644 w 644"/>
                <a:gd name="T117" fmla="*/ 72 h 642"/>
                <a:gd name="T118" fmla="*/ 628 w 644"/>
                <a:gd name="T119" fmla="*/ 26 h 642"/>
                <a:gd name="T120" fmla="*/ 612 w 644"/>
                <a:gd name="T121" fmla="*/ 12 h 642"/>
                <a:gd name="T122" fmla="*/ 566 w 644"/>
                <a:gd name="T123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44" h="642">
                  <a:moveTo>
                    <a:pt x="114" y="322"/>
                  </a:moveTo>
                  <a:lnTo>
                    <a:pt x="114" y="322"/>
                  </a:lnTo>
                  <a:lnTo>
                    <a:pt x="82" y="366"/>
                  </a:lnTo>
                  <a:lnTo>
                    <a:pt x="54" y="408"/>
                  </a:lnTo>
                  <a:lnTo>
                    <a:pt x="54" y="408"/>
                  </a:lnTo>
                  <a:lnTo>
                    <a:pt x="38" y="438"/>
                  </a:lnTo>
                  <a:lnTo>
                    <a:pt x="38" y="438"/>
                  </a:lnTo>
                  <a:lnTo>
                    <a:pt x="24" y="470"/>
                  </a:lnTo>
                  <a:lnTo>
                    <a:pt x="14" y="498"/>
                  </a:lnTo>
                  <a:lnTo>
                    <a:pt x="6" y="524"/>
                  </a:lnTo>
                  <a:lnTo>
                    <a:pt x="2" y="550"/>
                  </a:lnTo>
                  <a:lnTo>
                    <a:pt x="0" y="572"/>
                  </a:lnTo>
                  <a:lnTo>
                    <a:pt x="4" y="592"/>
                  </a:lnTo>
                  <a:lnTo>
                    <a:pt x="10" y="608"/>
                  </a:lnTo>
                  <a:lnTo>
                    <a:pt x="14" y="616"/>
                  </a:lnTo>
                  <a:lnTo>
                    <a:pt x="20" y="622"/>
                  </a:lnTo>
                  <a:lnTo>
                    <a:pt x="20" y="622"/>
                  </a:lnTo>
                  <a:lnTo>
                    <a:pt x="32" y="632"/>
                  </a:lnTo>
                  <a:lnTo>
                    <a:pt x="44" y="638"/>
                  </a:lnTo>
                  <a:lnTo>
                    <a:pt x="60" y="642"/>
                  </a:lnTo>
                  <a:lnTo>
                    <a:pt x="78" y="642"/>
                  </a:lnTo>
                  <a:lnTo>
                    <a:pt x="78" y="642"/>
                  </a:lnTo>
                  <a:lnTo>
                    <a:pt x="104" y="640"/>
                  </a:lnTo>
                  <a:lnTo>
                    <a:pt x="136" y="634"/>
                  </a:lnTo>
                  <a:lnTo>
                    <a:pt x="168" y="622"/>
                  </a:lnTo>
                  <a:lnTo>
                    <a:pt x="204" y="604"/>
                  </a:lnTo>
                  <a:lnTo>
                    <a:pt x="204" y="604"/>
                  </a:lnTo>
                  <a:lnTo>
                    <a:pt x="234" y="588"/>
                  </a:lnTo>
                  <a:lnTo>
                    <a:pt x="234" y="588"/>
                  </a:lnTo>
                  <a:lnTo>
                    <a:pt x="278" y="562"/>
                  </a:lnTo>
                  <a:lnTo>
                    <a:pt x="322" y="530"/>
                  </a:lnTo>
                  <a:lnTo>
                    <a:pt x="322" y="530"/>
                  </a:lnTo>
                  <a:lnTo>
                    <a:pt x="300" y="512"/>
                  </a:lnTo>
                  <a:lnTo>
                    <a:pt x="300" y="512"/>
                  </a:lnTo>
                  <a:lnTo>
                    <a:pt x="260" y="538"/>
                  </a:lnTo>
                  <a:lnTo>
                    <a:pt x="224" y="558"/>
                  </a:lnTo>
                  <a:lnTo>
                    <a:pt x="224" y="558"/>
                  </a:lnTo>
                  <a:lnTo>
                    <a:pt x="194" y="572"/>
                  </a:lnTo>
                  <a:lnTo>
                    <a:pt x="194" y="572"/>
                  </a:lnTo>
                  <a:lnTo>
                    <a:pt x="174" y="580"/>
                  </a:lnTo>
                  <a:lnTo>
                    <a:pt x="154" y="586"/>
                  </a:lnTo>
                  <a:lnTo>
                    <a:pt x="134" y="590"/>
                  </a:lnTo>
                  <a:lnTo>
                    <a:pt x="118" y="590"/>
                  </a:lnTo>
                  <a:lnTo>
                    <a:pt x="118" y="590"/>
                  </a:lnTo>
                  <a:lnTo>
                    <a:pt x="102" y="590"/>
                  </a:lnTo>
                  <a:lnTo>
                    <a:pt x="90" y="586"/>
                  </a:lnTo>
                  <a:lnTo>
                    <a:pt x="78" y="582"/>
                  </a:lnTo>
                  <a:lnTo>
                    <a:pt x="70" y="574"/>
                  </a:lnTo>
                  <a:lnTo>
                    <a:pt x="70" y="574"/>
                  </a:lnTo>
                  <a:lnTo>
                    <a:pt x="62" y="564"/>
                  </a:lnTo>
                  <a:lnTo>
                    <a:pt x="56" y="552"/>
                  </a:lnTo>
                  <a:lnTo>
                    <a:pt x="54" y="538"/>
                  </a:lnTo>
                  <a:lnTo>
                    <a:pt x="52" y="524"/>
                  </a:lnTo>
                  <a:lnTo>
                    <a:pt x="54" y="506"/>
                  </a:lnTo>
                  <a:lnTo>
                    <a:pt x="58" y="488"/>
                  </a:lnTo>
                  <a:lnTo>
                    <a:pt x="64" y="470"/>
                  </a:lnTo>
                  <a:lnTo>
                    <a:pt x="72" y="448"/>
                  </a:lnTo>
                  <a:lnTo>
                    <a:pt x="72" y="448"/>
                  </a:lnTo>
                  <a:lnTo>
                    <a:pt x="84" y="420"/>
                  </a:lnTo>
                  <a:lnTo>
                    <a:pt x="84" y="420"/>
                  </a:lnTo>
                  <a:lnTo>
                    <a:pt x="106" y="382"/>
                  </a:lnTo>
                  <a:lnTo>
                    <a:pt x="130" y="344"/>
                  </a:lnTo>
                  <a:lnTo>
                    <a:pt x="130" y="344"/>
                  </a:lnTo>
                  <a:lnTo>
                    <a:pt x="114" y="322"/>
                  </a:lnTo>
                  <a:close/>
                  <a:moveTo>
                    <a:pt x="496" y="322"/>
                  </a:moveTo>
                  <a:lnTo>
                    <a:pt x="496" y="322"/>
                  </a:lnTo>
                  <a:lnTo>
                    <a:pt x="478" y="344"/>
                  </a:lnTo>
                  <a:lnTo>
                    <a:pt x="478" y="344"/>
                  </a:lnTo>
                  <a:lnTo>
                    <a:pt x="452" y="376"/>
                  </a:lnTo>
                  <a:lnTo>
                    <a:pt x="452" y="376"/>
                  </a:lnTo>
                  <a:lnTo>
                    <a:pt x="414" y="414"/>
                  </a:lnTo>
                  <a:lnTo>
                    <a:pt x="414" y="414"/>
                  </a:lnTo>
                  <a:lnTo>
                    <a:pt x="376" y="452"/>
                  </a:lnTo>
                  <a:lnTo>
                    <a:pt x="376" y="452"/>
                  </a:lnTo>
                  <a:lnTo>
                    <a:pt x="344" y="478"/>
                  </a:lnTo>
                  <a:lnTo>
                    <a:pt x="344" y="478"/>
                  </a:lnTo>
                  <a:lnTo>
                    <a:pt x="322" y="496"/>
                  </a:lnTo>
                  <a:lnTo>
                    <a:pt x="322" y="496"/>
                  </a:lnTo>
                  <a:lnTo>
                    <a:pt x="344" y="512"/>
                  </a:lnTo>
                  <a:lnTo>
                    <a:pt x="344" y="512"/>
                  </a:lnTo>
                  <a:lnTo>
                    <a:pt x="386" y="476"/>
                  </a:lnTo>
                  <a:lnTo>
                    <a:pt x="386" y="476"/>
                  </a:lnTo>
                  <a:lnTo>
                    <a:pt x="416" y="448"/>
                  </a:lnTo>
                  <a:lnTo>
                    <a:pt x="416" y="448"/>
                  </a:lnTo>
                  <a:lnTo>
                    <a:pt x="432" y="432"/>
                  </a:lnTo>
                  <a:lnTo>
                    <a:pt x="432" y="432"/>
                  </a:lnTo>
                  <a:lnTo>
                    <a:pt x="448" y="416"/>
                  </a:lnTo>
                  <a:lnTo>
                    <a:pt x="448" y="416"/>
                  </a:lnTo>
                  <a:lnTo>
                    <a:pt x="478" y="386"/>
                  </a:lnTo>
                  <a:lnTo>
                    <a:pt x="478" y="386"/>
                  </a:lnTo>
                  <a:lnTo>
                    <a:pt x="512" y="344"/>
                  </a:lnTo>
                  <a:lnTo>
                    <a:pt x="512" y="344"/>
                  </a:lnTo>
                  <a:lnTo>
                    <a:pt x="496" y="322"/>
                  </a:lnTo>
                  <a:close/>
                  <a:moveTo>
                    <a:pt x="300" y="130"/>
                  </a:moveTo>
                  <a:lnTo>
                    <a:pt x="300" y="130"/>
                  </a:lnTo>
                  <a:lnTo>
                    <a:pt x="258" y="166"/>
                  </a:lnTo>
                  <a:lnTo>
                    <a:pt x="258" y="166"/>
                  </a:lnTo>
                  <a:lnTo>
                    <a:pt x="226" y="194"/>
                  </a:lnTo>
                  <a:lnTo>
                    <a:pt x="226" y="194"/>
                  </a:lnTo>
                  <a:lnTo>
                    <a:pt x="210" y="210"/>
                  </a:lnTo>
                  <a:lnTo>
                    <a:pt x="210" y="210"/>
                  </a:lnTo>
                  <a:lnTo>
                    <a:pt x="196" y="226"/>
                  </a:lnTo>
                  <a:lnTo>
                    <a:pt x="196" y="226"/>
                  </a:lnTo>
                  <a:lnTo>
                    <a:pt x="166" y="258"/>
                  </a:lnTo>
                  <a:lnTo>
                    <a:pt x="166" y="258"/>
                  </a:lnTo>
                  <a:lnTo>
                    <a:pt x="130" y="300"/>
                  </a:lnTo>
                  <a:lnTo>
                    <a:pt x="130" y="300"/>
                  </a:lnTo>
                  <a:lnTo>
                    <a:pt x="148" y="322"/>
                  </a:lnTo>
                  <a:lnTo>
                    <a:pt x="148" y="322"/>
                  </a:lnTo>
                  <a:lnTo>
                    <a:pt x="164" y="300"/>
                  </a:lnTo>
                  <a:lnTo>
                    <a:pt x="164" y="300"/>
                  </a:lnTo>
                  <a:lnTo>
                    <a:pt x="192" y="268"/>
                  </a:lnTo>
                  <a:lnTo>
                    <a:pt x="192" y="268"/>
                  </a:lnTo>
                  <a:lnTo>
                    <a:pt x="228" y="228"/>
                  </a:lnTo>
                  <a:lnTo>
                    <a:pt x="228" y="228"/>
                  </a:lnTo>
                  <a:lnTo>
                    <a:pt x="268" y="192"/>
                  </a:lnTo>
                  <a:lnTo>
                    <a:pt x="268" y="192"/>
                  </a:lnTo>
                  <a:lnTo>
                    <a:pt x="300" y="164"/>
                  </a:lnTo>
                  <a:lnTo>
                    <a:pt x="300" y="164"/>
                  </a:lnTo>
                  <a:lnTo>
                    <a:pt x="322" y="146"/>
                  </a:lnTo>
                  <a:lnTo>
                    <a:pt x="322" y="146"/>
                  </a:lnTo>
                  <a:lnTo>
                    <a:pt x="300" y="130"/>
                  </a:lnTo>
                  <a:close/>
                  <a:moveTo>
                    <a:pt x="566" y="0"/>
                  </a:moveTo>
                  <a:lnTo>
                    <a:pt x="566" y="0"/>
                  </a:lnTo>
                  <a:lnTo>
                    <a:pt x="538" y="2"/>
                  </a:lnTo>
                  <a:lnTo>
                    <a:pt x="508" y="10"/>
                  </a:lnTo>
                  <a:lnTo>
                    <a:pt x="474" y="22"/>
                  </a:lnTo>
                  <a:lnTo>
                    <a:pt x="440" y="38"/>
                  </a:lnTo>
                  <a:lnTo>
                    <a:pt x="440" y="38"/>
                  </a:lnTo>
                  <a:lnTo>
                    <a:pt x="410" y="54"/>
                  </a:lnTo>
                  <a:lnTo>
                    <a:pt x="410" y="54"/>
                  </a:lnTo>
                  <a:lnTo>
                    <a:pt x="366" y="82"/>
                  </a:lnTo>
                  <a:lnTo>
                    <a:pt x="322" y="114"/>
                  </a:lnTo>
                  <a:lnTo>
                    <a:pt x="322" y="114"/>
                  </a:lnTo>
                  <a:lnTo>
                    <a:pt x="344" y="130"/>
                  </a:lnTo>
                  <a:lnTo>
                    <a:pt x="344" y="130"/>
                  </a:lnTo>
                  <a:lnTo>
                    <a:pt x="382" y="106"/>
                  </a:lnTo>
                  <a:lnTo>
                    <a:pt x="420" y="84"/>
                  </a:lnTo>
                  <a:lnTo>
                    <a:pt x="420" y="84"/>
                  </a:lnTo>
                  <a:lnTo>
                    <a:pt x="448" y="72"/>
                  </a:lnTo>
                  <a:lnTo>
                    <a:pt x="448" y="72"/>
                  </a:lnTo>
                  <a:lnTo>
                    <a:pt x="470" y="62"/>
                  </a:lnTo>
                  <a:lnTo>
                    <a:pt x="490" y="58"/>
                  </a:lnTo>
                  <a:lnTo>
                    <a:pt x="510" y="54"/>
                  </a:lnTo>
                  <a:lnTo>
                    <a:pt x="526" y="52"/>
                  </a:lnTo>
                  <a:lnTo>
                    <a:pt x="526" y="52"/>
                  </a:lnTo>
                  <a:lnTo>
                    <a:pt x="540" y="54"/>
                  </a:lnTo>
                  <a:lnTo>
                    <a:pt x="554" y="56"/>
                  </a:lnTo>
                  <a:lnTo>
                    <a:pt x="564" y="62"/>
                  </a:lnTo>
                  <a:lnTo>
                    <a:pt x="574" y="70"/>
                  </a:lnTo>
                  <a:lnTo>
                    <a:pt x="574" y="70"/>
                  </a:lnTo>
                  <a:lnTo>
                    <a:pt x="582" y="78"/>
                  </a:lnTo>
                  <a:lnTo>
                    <a:pt x="588" y="90"/>
                  </a:lnTo>
                  <a:lnTo>
                    <a:pt x="590" y="104"/>
                  </a:lnTo>
                  <a:lnTo>
                    <a:pt x="590" y="120"/>
                  </a:lnTo>
                  <a:lnTo>
                    <a:pt x="590" y="136"/>
                  </a:lnTo>
                  <a:lnTo>
                    <a:pt x="586" y="154"/>
                  </a:lnTo>
                  <a:lnTo>
                    <a:pt x="580" y="174"/>
                  </a:lnTo>
                  <a:lnTo>
                    <a:pt x="572" y="194"/>
                  </a:lnTo>
                  <a:lnTo>
                    <a:pt x="572" y="194"/>
                  </a:lnTo>
                  <a:lnTo>
                    <a:pt x="560" y="224"/>
                  </a:lnTo>
                  <a:lnTo>
                    <a:pt x="560" y="224"/>
                  </a:lnTo>
                  <a:lnTo>
                    <a:pt x="538" y="260"/>
                  </a:lnTo>
                  <a:lnTo>
                    <a:pt x="512" y="300"/>
                  </a:lnTo>
                  <a:lnTo>
                    <a:pt x="512" y="300"/>
                  </a:lnTo>
                  <a:lnTo>
                    <a:pt x="530" y="322"/>
                  </a:lnTo>
                  <a:lnTo>
                    <a:pt x="530" y="322"/>
                  </a:lnTo>
                  <a:lnTo>
                    <a:pt x="562" y="278"/>
                  </a:lnTo>
                  <a:lnTo>
                    <a:pt x="588" y="234"/>
                  </a:lnTo>
                  <a:lnTo>
                    <a:pt x="588" y="234"/>
                  </a:lnTo>
                  <a:lnTo>
                    <a:pt x="606" y="204"/>
                  </a:lnTo>
                  <a:lnTo>
                    <a:pt x="606" y="204"/>
                  </a:lnTo>
                  <a:lnTo>
                    <a:pt x="620" y="174"/>
                  </a:lnTo>
                  <a:lnTo>
                    <a:pt x="630" y="146"/>
                  </a:lnTo>
                  <a:lnTo>
                    <a:pt x="638" y="118"/>
                  </a:lnTo>
                  <a:lnTo>
                    <a:pt x="642" y="94"/>
                  </a:lnTo>
                  <a:lnTo>
                    <a:pt x="644" y="72"/>
                  </a:lnTo>
                  <a:lnTo>
                    <a:pt x="640" y="52"/>
                  </a:lnTo>
                  <a:lnTo>
                    <a:pt x="634" y="34"/>
                  </a:lnTo>
                  <a:lnTo>
                    <a:pt x="628" y="26"/>
                  </a:lnTo>
                  <a:lnTo>
                    <a:pt x="624" y="20"/>
                  </a:lnTo>
                  <a:lnTo>
                    <a:pt x="624" y="20"/>
                  </a:lnTo>
                  <a:lnTo>
                    <a:pt x="612" y="12"/>
                  </a:lnTo>
                  <a:lnTo>
                    <a:pt x="598" y="6"/>
                  </a:lnTo>
                  <a:lnTo>
                    <a:pt x="584" y="2"/>
                  </a:lnTo>
                  <a:lnTo>
                    <a:pt x="5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3" name="Freeform 184"/>
            <p:cNvSpPr>
              <a:spLocks/>
            </p:cNvSpPr>
            <p:nvPr/>
          </p:nvSpPr>
          <p:spPr bwMode="auto">
            <a:xfrm>
              <a:off x="16084550" y="5365750"/>
              <a:ext cx="511175" cy="508000"/>
            </a:xfrm>
            <a:custGeom>
              <a:avLst/>
              <a:gdLst>
                <a:gd name="T0" fmla="*/ 114 w 322"/>
                <a:gd name="T1" fmla="*/ 0 h 320"/>
                <a:gd name="T2" fmla="*/ 54 w 322"/>
                <a:gd name="T3" fmla="*/ 86 h 320"/>
                <a:gd name="T4" fmla="*/ 38 w 322"/>
                <a:gd name="T5" fmla="*/ 116 h 320"/>
                <a:gd name="T6" fmla="*/ 24 w 322"/>
                <a:gd name="T7" fmla="*/ 148 h 320"/>
                <a:gd name="T8" fmla="*/ 6 w 322"/>
                <a:gd name="T9" fmla="*/ 202 h 320"/>
                <a:gd name="T10" fmla="*/ 0 w 322"/>
                <a:gd name="T11" fmla="*/ 250 h 320"/>
                <a:gd name="T12" fmla="*/ 10 w 322"/>
                <a:gd name="T13" fmla="*/ 286 h 320"/>
                <a:gd name="T14" fmla="*/ 20 w 322"/>
                <a:gd name="T15" fmla="*/ 300 h 320"/>
                <a:gd name="T16" fmla="*/ 32 w 322"/>
                <a:gd name="T17" fmla="*/ 310 h 320"/>
                <a:gd name="T18" fmla="*/ 60 w 322"/>
                <a:gd name="T19" fmla="*/ 320 h 320"/>
                <a:gd name="T20" fmla="*/ 78 w 322"/>
                <a:gd name="T21" fmla="*/ 320 h 320"/>
                <a:gd name="T22" fmla="*/ 136 w 322"/>
                <a:gd name="T23" fmla="*/ 312 h 320"/>
                <a:gd name="T24" fmla="*/ 204 w 322"/>
                <a:gd name="T25" fmla="*/ 282 h 320"/>
                <a:gd name="T26" fmla="*/ 234 w 322"/>
                <a:gd name="T27" fmla="*/ 266 h 320"/>
                <a:gd name="T28" fmla="*/ 278 w 322"/>
                <a:gd name="T29" fmla="*/ 240 h 320"/>
                <a:gd name="T30" fmla="*/ 322 w 322"/>
                <a:gd name="T31" fmla="*/ 208 h 320"/>
                <a:gd name="T32" fmla="*/ 300 w 322"/>
                <a:gd name="T33" fmla="*/ 190 h 320"/>
                <a:gd name="T34" fmla="*/ 224 w 322"/>
                <a:gd name="T35" fmla="*/ 236 h 320"/>
                <a:gd name="T36" fmla="*/ 194 w 322"/>
                <a:gd name="T37" fmla="*/ 250 h 320"/>
                <a:gd name="T38" fmla="*/ 174 w 322"/>
                <a:gd name="T39" fmla="*/ 258 h 320"/>
                <a:gd name="T40" fmla="*/ 134 w 322"/>
                <a:gd name="T41" fmla="*/ 268 h 320"/>
                <a:gd name="T42" fmla="*/ 118 w 322"/>
                <a:gd name="T43" fmla="*/ 268 h 320"/>
                <a:gd name="T44" fmla="*/ 90 w 322"/>
                <a:gd name="T45" fmla="*/ 264 h 320"/>
                <a:gd name="T46" fmla="*/ 70 w 322"/>
                <a:gd name="T47" fmla="*/ 252 h 320"/>
                <a:gd name="T48" fmla="*/ 62 w 322"/>
                <a:gd name="T49" fmla="*/ 242 h 320"/>
                <a:gd name="T50" fmla="*/ 54 w 322"/>
                <a:gd name="T51" fmla="*/ 216 h 320"/>
                <a:gd name="T52" fmla="*/ 54 w 322"/>
                <a:gd name="T53" fmla="*/ 184 h 320"/>
                <a:gd name="T54" fmla="*/ 64 w 322"/>
                <a:gd name="T55" fmla="*/ 148 h 320"/>
                <a:gd name="T56" fmla="*/ 72 w 322"/>
                <a:gd name="T57" fmla="*/ 126 h 320"/>
                <a:gd name="T58" fmla="*/ 84 w 322"/>
                <a:gd name="T59" fmla="*/ 98 h 320"/>
                <a:gd name="T60" fmla="*/ 130 w 322"/>
                <a:gd name="T61" fmla="*/ 22 h 320"/>
                <a:gd name="T62" fmla="*/ 114 w 322"/>
                <a:gd name="T63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2" h="320">
                  <a:moveTo>
                    <a:pt x="114" y="0"/>
                  </a:moveTo>
                  <a:lnTo>
                    <a:pt x="114" y="0"/>
                  </a:lnTo>
                  <a:lnTo>
                    <a:pt x="82" y="44"/>
                  </a:lnTo>
                  <a:lnTo>
                    <a:pt x="54" y="86"/>
                  </a:lnTo>
                  <a:lnTo>
                    <a:pt x="54" y="86"/>
                  </a:lnTo>
                  <a:lnTo>
                    <a:pt x="38" y="116"/>
                  </a:lnTo>
                  <a:lnTo>
                    <a:pt x="38" y="116"/>
                  </a:lnTo>
                  <a:lnTo>
                    <a:pt x="24" y="148"/>
                  </a:lnTo>
                  <a:lnTo>
                    <a:pt x="14" y="176"/>
                  </a:lnTo>
                  <a:lnTo>
                    <a:pt x="6" y="202"/>
                  </a:lnTo>
                  <a:lnTo>
                    <a:pt x="2" y="228"/>
                  </a:lnTo>
                  <a:lnTo>
                    <a:pt x="0" y="250"/>
                  </a:lnTo>
                  <a:lnTo>
                    <a:pt x="4" y="270"/>
                  </a:lnTo>
                  <a:lnTo>
                    <a:pt x="10" y="286"/>
                  </a:lnTo>
                  <a:lnTo>
                    <a:pt x="14" y="294"/>
                  </a:lnTo>
                  <a:lnTo>
                    <a:pt x="20" y="300"/>
                  </a:lnTo>
                  <a:lnTo>
                    <a:pt x="20" y="300"/>
                  </a:lnTo>
                  <a:lnTo>
                    <a:pt x="32" y="310"/>
                  </a:lnTo>
                  <a:lnTo>
                    <a:pt x="44" y="316"/>
                  </a:lnTo>
                  <a:lnTo>
                    <a:pt x="60" y="320"/>
                  </a:lnTo>
                  <a:lnTo>
                    <a:pt x="78" y="320"/>
                  </a:lnTo>
                  <a:lnTo>
                    <a:pt x="78" y="320"/>
                  </a:lnTo>
                  <a:lnTo>
                    <a:pt x="104" y="318"/>
                  </a:lnTo>
                  <a:lnTo>
                    <a:pt x="136" y="312"/>
                  </a:lnTo>
                  <a:lnTo>
                    <a:pt x="168" y="300"/>
                  </a:lnTo>
                  <a:lnTo>
                    <a:pt x="204" y="282"/>
                  </a:lnTo>
                  <a:lnTo>
                    <a:pt x="204" y="282"/>
                  </a:lnTo>
                  <a:lnTo>
                    <a:pt x="234" y="266"/>
                  </a:lnTo>
                  <a:lnTo>
                    <a:pt x="234" y="266"/>
                  </a:lnTo>
                  <a:lnTo>
                    <a:pt x="278" y="240"/>
                  </a:lnTo>
                  <a:lnTo>
                    <a:pt x="322" y="208"/>
                  </a:lnTo>
                  <a:lnTo>
                    <a:pt x="322" y="208"/>
                  </a:lnTo>
                  <a:lnTo>
                    <a:pt x="300" y="190"/>
                  </a:lnTo>
                  <a:lnTo>
                    <a:pt x="300" y="190"/>
                  </a:lnTo>
                  <a:lnTo>
                    <a:pt x="260" y="216"/>
                  </a:lnTo>
                  <a:lnTo>
                    <a:pt x="224" y="236"/>
                  </a:lnTo>
                  <a:lnTo>
                    <a:pt x="224" y="236"/>
                  </a:lnTo>
                  <a:lnTo>
                    <a:pt x="194" y="250"/>
                  </a:lnTo>
                  <a:lnTo>
                    <a:pt x="194" y="250"/>
                  </a:lnTo>
                  <a:lnTo>
                    <a:pt x="174" y="258"/>
                  </a:lnTo>
                  <a:lnTo>
                    <a:pt x="154" y="264"/>
                  </a:lnTo>
                  <a:lnTo>
                    <a:pt x="134" y="268"/>
                  </a:lnTo>
                  <a:lnTo>
                    <a:pt x="118" y="268"/>
                  </a:lnTo>
                  <a:lnTo>
                    <a:pt x="118" y="268"/>
                  </a:lnTo>
                  <a:lnTo>
                    <a:pt x="102" y="268"/>
                  </a:lnTo>
                  <a:lnTo>
                    <a:pt x="90" y="264"/>
                  </a:lnTo>
                  <a:lnTo>
                    <a:pt x="78" y="260"/>
                  </a:lnTo>
                  <a:lnTo>
                    <a:pt x="70" y="252"/>
                  </a:lnTo>
                  <a:lnTo>
                    <a:pt x="70" y="252"/>
                  </a:lnTo>
                  <a:lnTo>
                    <a:pt x="62" y="242"/>
                  </a:lnTo>
                  <a:lnTo>
                    <a:pt x="56" y="230"/>
                  </a:lnTo>
                  <a:lnTo>
                    <a:pt x="54" y="216"/>
                  </a:lnTo>
                  <a:lnTo>
                    <a:pt x="52" y="202"/>
                  </a:lnTo>
                  <a:lnTo>
                    <a:pt x="54" y="184"/>
                  </a:lnTo>
                  <a:lnTo>
                    <a:pt x="58" y="166"/>
                  </a:lnTo>
                  <a:lnTo>
                    <a:pt x="64" y="148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84" y="98"/>
                  </a:lnTo>
                  <a:lnTo>
                    <a:pt x="84" y="98"/>
                  </a:lnTo>
                  <a:lnTo>
                    <a:pt x="106" y="60"/>
                  </a:lnTo>
                  <a:lnTo>
                    <a:pt x="130" y="22"/>
                  </a:lnTo>
                  <a:lnTo>
                    <a:pt x="130" y="22"/>
                  </a:lnTo>
                  <a:lnTo>
                    <a:pt x="1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4" name="Freeform 185"/>
            <p:cNvSpPr>
              <a:spLocks/>
            </p:cNvSpPr>
            <p:nvPr/>
          </p:nvSpPr>
          <p:spPr bwMode="auto">
            <a:xfrm>
              <a:off x="16595725" y="5365750"/>
              <a:ext cx="301625" cy="301625"/>
            </a:xfrm>
            <a:custGeom>
              <a:avLst/>
              <a:gdLst>
                <a:gd name="T0" fmla="*/ 174 w 190"/>
                <a:gd name="T1" fmla="*/ 0 h 190"/>
                <a:gd name="T2" fmla="*/ 174 w 190"/>
                <a:gd name="T3" fmla="*/ 0 h 190"/>
                <a:gd name="T4" fmla="*/ 156 w 190"/>
                <a:gd name="T5" fmla="*/ 22 h 190"/>
                <a:gd name="T6" fmla="*/ 156 w 190"/>
                <a:gd name="T7" fmla="*/ 22 h 190"/>
                <a:gd name="T8" fmla="*/ 130 w 190"/>
                <a:gd name="T9" fmla="*/ 54 h 190"/>
                <a:gd name="T10" fmla="*/ 130 w 190"/>
                <a:gd name="T11" fmla="*/ 54 h 190"/>
                <a:gd name="T12" fmla="*/ 92 w 190"/>
                <a:gd name="T13" fmla="*/ 92 h 190"/>
                <a:gd name="T14" fmla="*/ 92 w 190"/>
                <a:gd name="T15" fmla="*/ 92 h 190"/>
                <a:gd name="T16" fmla="*/ 54 w 190"/>
                <a:gd name="T17" fmla="*/ 130 h 190"/>
                <a:gd name="T18" fmla="*/ 54 w 190"/>
                <a:gd name="T19" fmla="*/ 130 h 190"/>
                <a:gd name="T20" fmla="*/ 22 w 190"/>
                <a:gd name="T21" fmla="*/ 156 h 190"/>
                <a:gd name="T22" fmla="*/ 22 w 190"/>
                <a:gd name="T23" fmla="*/ 156 h 190"/>
                <a:gd name="T24" fmla="*/ 0 w 190"/>
                <a:gd name="T25" fmla="*/ 174 h 190"/>
                <a:gd name="T26" fmla="*/ 0 w 190"/>
                <a:gd name="T27" fmla="*/ 174 h 190"/>
                <a:gd name="T28" fmla="*/ 22 w 190"/>
                <a:gd name="T29" fmla="*/ 190 h 190"/>
                <a:gd name="T30" fmla="*/ 22 w 190"/>
                <a:gd name="T31" fmla="*/ 190 h 190"/>
                <a:gd name="T32" fmla="*/ 64 w 190"/>
                <a:gd name="T33" fmla="*/ 154 h 190"/>
                <a:gd name="T34" fmla="*/ 64 w 190"/>
                <a:gd name="T35" fmla="*/ 154 h 190"/>
                <a:gd name="T36" fmla="*/ 94 w 190"/>
                <a:gd name="T37" fmla="*/ 126 h 190"/>
                <a:gd name="T38" fmla="*/ 94 w 190"/>
                <a:gd name="T39" fmla="*/ 126 h 190"/>
                <a:gd name="T40" fmla="*/ 110 w 190"/>
                <a:gd name="T41" fmla="*/ 110 h 190"/>
                <a:gd name="T42" fmla="*/ 110 w 190"/>
                <a:gd name="T43" fmla="*/ 110 h 190"/>
                <a:gd name="T44" fmla="*/ 126 w 190"/>
                <a:gd name="T45" fmla="*/ 94 h 190"/>
                <a:gd name="T46" fmla="*/ 126 w 190"/>
                <a:gd name="T47" fmla="*/ 94 h 190"/>
                <a:gd name="T48" fmla="*/ 156 w 190"/>
                <a:gd name="T49" fmla="*/ 64 h 190"/>
                <a:gd name="T50" fmla="*/ 156 w 190"/>
                <a:gd name="T51" fmla="*/ 64 h 190"/>
                <a:gd name="T52" fmla="*/ 190 w 190"/>
                <a:gd name="T53" fmla="*/ 22 h 190"/>
                <a:gd name="T54" fmla="*/ 190 w 190"/>
                <a:gd name="T55" fmla="*/ 22 h 190"/>
                <a:gd name="T56" fmla="*/ 174 w 190"/>
                <a:gd name="T5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0" h="190">
                  <a:moveTo>
                    <a:pt x="174" y="0"/>
                  </a:moveTo>
                  <a:lnTo>
                    <a:pt x="174" y="0"/>
                  </a:lnTo>
                  <a:lnTo>
                    <a:pt x="156" y="22"/>
                  </a:lnTo>
                  <a:lnTo>
                    <a:pt x="156" y="22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92" y="92"/>
                  </a:lnTo>
                  <a:lnTo>
                    <a:pt x="92" y="92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22" y="156"/>
                  </a:lnTo>
                  <a:lnTo>
                    <a:pt x="22" y="156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22" y="190"/>
                  </a:lnTo>
                  <a:lnTo>
                    <a:pt x="22" y="190"/>
                  </a:lnTo>
                  <a:lnTo>
                    <a:pt x="64" y="154"/>
                  </a:lnTo>
                  <a:lnTo>
                    <a:pt x="64" y="154"/>
                  </a:lnTo>
                  <a:lnTo>
                    <a:pt x="94" y="126"/>
                  </a:lnTo>
                  <a:lnTo>
                    <a:pt x="94" y="126"/>
                  </a:lnTo>
                  <a:lnTo>
                    <a:pt x="110" y="110"/>
                  </a:lnTo>
                  <a:lnTo>
                    <a:pt x="110" y="110"/>
                  </a:lnTo>
                  <a:lnTo>
                    <a:pt x="126" y="94"/>
                  </a:lnTo>
                  <a:lnTo>
                    <a:pt x="126" y="94"/>
                  </a:lnTo>
                  <a:lnTo>
                    <a:pt x="156" y="64"/>
                  </a:lnTo>
                  <a:lnTo>
                    <a:pt x="156" y="64"/>
                  </a:lnTo>
                  <a:lnTo>
                    <a:pt x="190" y="22"/>
                  </a:lnTo>
                  <a:lnTo>
                    <a:pt x="190" y="22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5" name="Freeform 186"/>
            <p:cNvSpPr>
              <a:spLocks/>
            </p:cNvSpPr>
            <p:nvPr/>
          </p:nvSpPr>
          <p:spPr bwMode="auto">
            <a:xfrm>
              <a:off x="16290925" y="5060950"/>
              <a:ext cx="304800" cy="304800"/>
            </a:xfrm>
            <a:custGeom>
              <a:avLst/>
              <a:gdLst>
                <a:gd name="T0" fmla="*/ 170 w 192"/>
                <a:gd name="T1" fmla="*/ 0 h 192"/>
                <a:gd name="T2" fmla="*/ 170 w 192"/>
                <a:gd name="T3" fmla="*/ 0 h 192"/>
                <a:gd name="T4" fmla="*/ 128 w 192"/>
                <a:gd name="T5" fmla="*/ 36 h 192"/>
                <a:gd name="T6" fmla="*/ 128 w 192"/>
                <a:gd name="T7" fmla="*/ 36 h 192"/>
                <a:gd name="T8" fmla="*/ 96 w 192"/>
                <a:gd name="T9" fmla="*/ 64 h 192"/>
                <a:gd name="T10" fmla="*/ 96 w 192"/>
                <a:gd name="T11" fmla="*/ 64 h 192"/>
                <a:gd name="T12" fmla="*/ 80 w 192"/>
                <a:gd name="T13" fmla="*/ 80 h 192"/>
                <a:gd name="T14" fmla="*/ 80 w 192"/>
                <a:gd name="T15" fmla="*/ 80 h 192"/>
                <a:gd name="T16" fmla="*/ 66 w 192"/>
                <a:gd name="T17" fmla="*/ 96 h 192"/>
                <a:gd name="T18" fmla="*/ 66 w 192"/>
                <a:gd name="T19" fmla="*/ 96 h 192"/>
                <a:gd name="T20" fmla="*/ 36 w 192"/>
                <a:gd name="T21" fmla="*/ 128 h 192"/>
                <a:gd name="T22" fmla="*/ 36 w 192"/>
                <a:gd name="T23" fmla="*/ 128 h 192"/>
                <a:gd name="T24" fmla="*/ 0 w 192"/>
                <a:gd name="T25" fmla="*/ 170 h 192"/>
                <a:gd name="T26" fmla="*/ 0 w 192"/>
                <a:gd name="T27" fmla="*/ 170 h 192"/>
                <a:gd name="T28" fmla="*/ 18 w 192"/>
                <a:gd name="T29" fmla="*/ 192 h 192"/>
                <a:gd name="T30" fmla="*/ 18 w 192"/>
                <a:gd name="T31" fmla="*/ 192 h 192"/>
                <a:gd name="T32" fmla="*/ 34 w 192"/>
                <a:gd name="T33" fmla="*/ 170 h 192"/>
                <a:gd name="T34" fmla="*/ 34 w 192"/>
                <a:gd name="T35" fmla="*/ 170 h 192"/>
                <a:gd name="T36" fmla="*/ 62 w 192"/>
                <a:gd name="T37" fmla="*/ 138 h 192"/>
                <a:gd name="T38" fmla="*/ 62 w 192"/>
                <a:gd name="T39" fmla="*/ 138 h 192"/>
                <a:gd name="T40" fmla="*/ 98 w 192"/>
                <a:gd name="T41" fmla="*/ 98 h 192"/>
                <a:gd name="T42" fmla="*/ 98 w 192"/>
                <a:gd name="T43" fmla="*/ 98 h 192"/>
                <a:gd name="T44" fmla="*/ 138 w 192"/>
                <a:gd name="T45" fmla="*/ 62 h 192"/>
                <a:gd name="T46" fmla="*/ 138 w 192"/>
                <a:gd name="T47" fmla="*/ 62 h 192"/>
                <a:gd name="T48" fmla="*/ 170 w 192"/>
                <a:gd name="T49" fmla="*/ 34 h 192"/>
                <a:gd name="T50" fmla="*/ 170 w 192"/>
                <a:gd name="T51" fmla="*/ 34 h 192"/>
                <a:gd name="T52" fmla="*/ 192 w 192"/>
                <a:gd name="T53" fmla="*/ 16 h 192"/>
                <a:gd name="T54" fmla="*/ 192 w 192"/>
                <a:gd name="T55" fmla="*/ 16 h 192"/>
                <a:gd name="T56" fmla="*/ 170 w 192"/>
                <a:gd name="T5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2" h="192">
                  <a:moveTo>
                    <a:pt x="170" y="0"/>
                  </a:moveTo>
                  <a:lnTo>
                    <a:pt x="170" y="0"/>
                  </a:lnTo>
                  <a:lnTo>
                    <a:pt x="128" y="36"/>
                  </a:lnTo>
                  <a:lnTo>
                    <a:pt x="128" y="36"/>
                  </a:lnTo>
                  <a:lnTo>
                    <a:pt x="96" y="64"/>
                  </a:lnTo>
                  <a:lnTo>
                    <a:pt x="96" y="64"/>
                  </a:lnTo>
                  <a:lnTo>
                    <a:pt x="80" y="80"/>
                  </a:lnTo>
                  <a:lnTo>
                    <a:pt x="80" y="80"/>
                  </a:lnTo>
                  <a:lnTo>
                    <a:pt x="66" y="96"/>
                  </a:lnTo>
                  <a:lnTo>
                    <a:pt x="66" y="96"/>
                  </a:lnTo>
                  <a:lnTo>
                    <a:pt x="36" y="128"/>
                  </a:lnTo>
                  <a:lnTo>
                    <a:pt x="36" y="128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18" y="192"/>
                  </a:lnTo>
                  <a:lnTo>
                    <a:pt x="18" y="192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62" y="138"/>
                  </a:lnTo>
                  <a:lnTo>
                    <a:pt x="62" y="138"/>
                  </a:lnTo>
                  <a:lnTo>
                    <a:pt x="98" y="98"/>
                  </a:lnTo>
                  <a:lnTo>
                    <a:pt x="98" y="98"/>
                  </a:lnTo>
                  <a:lnTo>
                    <a:pt x="138" y="62"/>
                  </a:lnTo>
                  <a:lnTo>
                    <a:pt x="138" y="62"/>
                  </a:lnTo>
                  <a:lnTo>
                    <a:pt x="170" y="34"/>
                  </a:lnTo>
                  <a:lnTo>
                    <a:pt x="170" y="34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7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6" name="Freeform 187"/>
            <p:cNvSpPr>
              <a:spLocks/>
            </p:cNvSpPr>
            <p:nvPr/>
          </p:nvSpPr>
          <p:spPr bwMode="auto">
            <a:xfrm>
              <a:off x="16595725" y="4854575"/>
              <a:ext cx="511175" cy="511175"/>
            </a:xfrm>
            <a:custGeom>
              <a:avLst/>
              <a:gdLst>
                <a:gd name="T0" fmla="*/ 244 w 322"/>
                <a:gd name="T1" fmla="*/ 0 h 322"/>
                <a:gd name="T2" fmla="*/ 186 w 322"/>
                <a:gd name="T3" fmla="*/ 10 h 322"/>
                <a:gd name="T4" fmla="*/ 118 w 322"/>
                <a:gd name="T5" fmla="*/ 38 h 322"/>
                <a:gd name="T6" fmla="*/ 88 w 322"/>
                <a:gd name="T7" fmla="*/ 54 h 322"/>
                <a:gd name="T8" fmla="*/ 44 w 322"/>
                <a:gd name="T9" fmla="*/ 82 h 322"/>
                <a:gd name="T10" fmla="*/ 0 w 322"/>
                <a:gd name="T11" fmla="*/ 114 h 322"/>
                <a:gd name="T12" fmla="*/ 22 w 322"/>
                <a:gd name="T13" fmla="*/ 130 h 322"/>
                <a:gd name="T14" fmla="*/ 98 w 322"/>
                <a:gd name="T15" fmla="*/ 84 h 322"/>
                <a:gd name="T16" fmla="*/ 126 w 322"/>
                <a:gd name="T17" fmla="*/ 72 h 322"/>
                <a:gd name="T18" fmla="*/ 148 w 322"/>
                <a:gd name="T19" fmla="*/ 62 h 322"/>
                <a:gd name="T20" fmla="*/ 188 w 322"/>
                <a:gd name="T21" fmla="*/ 54 h 322"/>
                <a:gd name="T22" fmla="*/ 204 w 322"/>
                <a:gd name="T23" fmla="*/ 52 h 322"/>
                <a:gd name="T24" fmla="*/ 232 w 322"/>
                <a:gd name="T25" fmla="*/ 56 h 322"/>
                <a:gd name="T26" fmla="*/ 252 w 322"/>
                <a:gd name="T27" fmla="*/ 70 h 322"/>
                <a:gd name="T28" fmla="*/ 260 w 322"/>
                <a:gd name="T29" fmla="*/ 78 h 322"/>
                <a:gd name="T30" fmla="*/ 268 w 322"/>
                <a:gd name="T31" fmla="*/ 104 h 322"/>
                <a:gd name="T32" fmla="*/ 268 w 322"/>
                <a:gd name="T33" fmla="*/ 136 h 322"/>
                <a:gd name="T34" fmla="*/ 258 w 322"/>
                <a:gd name="T35" fmla="*/ 174 h 322"/>
                <a:gd name="T36" fmla="*/ 250 w 322"/>
                <a:gd name="T37" fmla="*/ 194 h 322"/>
                <a:gd name="T38" fmla="*/ 238 w 322"/>
                <a:gd name="T39" fmla="*/ 224 h 322"/>
                <a:gd name="T40" fmla="*/ 190 w 322"/>
                <a:gd name="T41" fmla="*/ 300 h 322"/>
                <a:gd name="T42" fmla="*/ 208 w 322"/>
                <a:gd name="T43" fmla="*/ 322 h 322"/>
                <a:gd name="T44" fmla="*/ 240 w 322"/>
                <a:gd name="T45" fmla="*/ 278 h 322"/>
                <a:gd name="T46" fmla="*/ 266 w 322"/>
                <a:gd name="T47" fmla="*/ 234 h 322"/>
                <a:gd name="T48" fmla="*/ 284 w 322"/>
                <a:gd name="T49" fmla="*/ 204 h 322"/>
                <a:gd name="T50" fmla="*/ 308 w 322"/>
                <a:gd name="T51" fmla="*/ 146 h 322"/>
                <a:gd name="T52" fmla="*/ 320 w 322"/>
                <a:gd name="T53" fmla="*/ 94 h 322"/>
                <a:gd name="T54" fmla="*/ 318 w 322"/>
                <a:gd name="T55" fmla="*/ 52 h 322"/>
                <a:gd name="T56" fmla="*/ 306 w 322"/>
                <a:gd name="T57" fmla="*/ 26 h 322"/>
                <a:gd name="T58" fmla="*/ 302 w 322"/>
                <a:gd name="T59" fmla="*/ 20 h 322"/>
                <a:gd name="T60" fmla="*/ 276 w 322"/>
                <a:gd name="T61" fmla="*/ 6 h 322"/>
                <a:gd name="T62" fmla="*/ 244 w 322"/>
                <a:gd name="T63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2" h="322">
                  <a:moveTo>
                    <a:pt x="244" y="0"/>
                  </a:moveTo>
                  <a:lnTo>
                    <a:pt x="244" y="0"/>
                  </a:lnTo>
                  <a:lnTo>
                    <a:pt x="216" y="2"/>
                  </a:lnTo>
                  <a:lnTo>
                    <a:pt x="186" y="10"/>
                  </a:lnTo>
                  <a:lnTo>
                    <a:pt x="152" y="22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88" y="54"/>
                  </a:lnTo>
                  <a:lnTo>
                    <a:pt x="88" y="54"/>
                  </a:lnTo>
                  <a:lnTo>
                    <a:pt x="44" y="82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2" y="130"/>
                  </a:lnTo>
                  <a:lnTo>
                    <a:pt x="22" y="130"/>
                  </a:lnTo>
                  <a:lnTo>
                    <a:pt x="60" y="106"/>
                  </a:lnTo>
                  <a:lnTo>
                    <a:pt x="98" y="84"/>
                  </a:lnTo>
                  <a:lnTo>
                    <a:pt x="98" y="84"/>
                  </a:lnTo>
                  <a:lnTo>
                    <a:pt x="126" y="72"/>
                  </a:lnTo>
                  <a:lnTo>
                    <a:pt x="126" y="72"/>
                  </a:lnTo>
                  <a:lnTo>
                    <a:pt x="148" y="62"/>
                  </a:lnTo>
                  <a:lnTo>
                    <a:pt x="168" y="58"/>
                  </a:lnTo>
                  <a:lnTo>
                    <a:pt x="188" y="54"/>
                  </a:lnTo>
                  <a:lnTo>
                    <a:pt x="204" y="52"/>
                  </a:lnTo>
                  <a:lnTo>
                    <a:pt x="204" y="52"/>
                  </a:lnTo>
                  <a:lnTo>
                    <a:pt x="218" y="54"/>
                  </a:lnTo>
                  <a:lnTo>
                    <a:pt x="232" y="56"/>
                  </a:lnTo>
                  <a:lnTo>
                    <a:pt x="242" y="62"/>
                  </a:lnTo>
                  <a:lnTo>
                    <a:pt x="252" y="70"/>
                  </a:lnTo>
                  <a:lnTo>
                    <a:pt x="252" y="70"/>
                  </a:lnTo>
                  <a:lnTo>
                    <a:pt x="260" y="78"/>
                  </a:lnTo>
                  <a:lnTo>
                    <a:pt x="266" y="90"/>
                  </a:lnTo>
                  <a:lnTo>
                    <a:pt x="268" y="104"/>
                  </a:lnTo>
                  <a:lnTo>
                    <a:pt x="268" y="120"/>
                  </a:lnTo>
                  <a:lnTo>
                    <a:pt x="268" y="136"/>
                  </a:lnTo>
                  <a:lnTo>
                    <a:pt x="264" y="154"/>
                  </a:lnTo>
                  <a:lnTo>
                    <a:pt x="258" y="174"/>
                  </a:lnTo>
                  <a:lnTo>
                    <a:pt x="250" y="194"/>
                  </a:lnTo>
                  <a:lnTo>
                    <a:pt x="250" y="194"/>
                  </a:lnTo>
                  <a:lnTo>
                    <a:pt x="238" y="224"/>
                  </a:lnTo>
                  <a:lnTo>
                    <a:pt x="238" y="224"/>
                  </a:lnTo>
                  <a:lnTo>
                    <a:pt x="216" y="260"/>
                  </a:lnTo>
                  <a:lnTo>
                    <a:pt x="190" y="300"/>
                  </a:lnTo>
                  <a:lnTo>
                    <a:pt x="190" y="300"/>
                  </a:lnTo>
                  <a:lnTo>
                    <a:pt x="208" y="322"/>
                  </a:lnTo>
                  <a:lnTo>
                    <a:pt x="208" y="322"/>
                  </a:lnTo>
                  <a:lnTo>
                    <a:pt x="240" y="278"/>
                  </a:lnTo>
                  <a:lnTo>
                    <a:pt x="266" y="234"/>
                  </a:lnTo>
                  <a:lnTo>
                    <a:pt x="266" y="234"/>
                  </a:lnTo>
                  <a:lnTo>
                    <a:pt x="284" y="204"/>
                  </a:lnTo>
                  <a:lnTo>
                    <a:pt x="284" y="204"/>
                  </a:lnTo>
                  <a:lnTo>
                    <a:pt x="298" y="174"/>
                  </a:lnTo>
                  <a:lnTo>
                    <a:pt x="308" y="146"/>
                  </a:lnTo>
                  <a:lnTo>
                    <a:pt x="316" y="118"/>
                  </a:lnTo>
                  <a:lnTo>
                    <a:pt x="320" y="94"/>
                  </a:lnTo>
                  <a:lnTo>
                    <a:pt x="322" y="72"/>
                  </a:lnTo>
                  <a:lnTo>
                    <a:pt x="318" y="52"/>
                  </a:lnTo>
                  <a:lnTo>
                    <a:pt x="312" y="34"/>
                  </a:lnTo>
                  <a:lnTo>
                    <a:pt x="306" y="26"/>
                  </a:lnTo>
                  <a:lnTo>
                    <a:pt x="302" y="20"/>
                  </a:lnTo>
                  <a:lnTo>
                    <a:pt x="302" y="20"/>
                  </a:lnTo>
                  <a:lnTo>
                    <a:pt x="290" y="12"/>
                  </a:lnTo>
                  <a:lnTo>
                    <a:pt x="276" y="6"/>
                  </a:lnTo>
                  <a:lnTo>
                    <a:pt x="262" y="2"/>
                  </a:lnTo>
                  <a:lnTo>
                    <a:pt x="24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7" name="Freeform 188"/>
            <p:cNvSpPr>
              <a:spLocks noEditPoints="1"/>
            </p:cNvSpPr>
            <p:nvPr/>
          </p:nvSpPr>
          <p:spPr bwMode="auto">
            <a:xfrm>
              <a:off x="16084550" y="4854575"/>
              <a:ext cx="1022350" cy="1019175"/>
            </a:xfrm>
            <a:custGeom>
              <a:avLst/>
              <a:gdLst>
                <a:gd name="T0" fmla="*/ 64 w 644"/>
                <a:gd name="T1" fmla="*/ 174 h 642"/>
                <a:gd name="T2" fmla="*/ 52 w 644"/>
                <a:gd name="T3" fmla="*/ 120 h 642"/>
                <a:gd name="T4" fmla="*/ 62 w 644"/>
                <a:gd name="T5" fmla="*/ 78 h 642"/>
                <a:gd name="T6" fmla="*/ 78 w 644"/>
                <a:gd name="T7" fmla="*/ 62 h 642"/>
                <a:gd name="T8" fmla="*/ 118 w 644"/>
                <a:gd name="T9" fmla="*/ 52 h 642"/>
                <a:gd name="T10" fmla="*/ 154 w 644"/>
                <a:gd name="T11" fmla="*/ 58 h 642"/>
                <a:gd name="T12" fmla="*/ 194 w 644"/>
                <a:gd name="T13" fmla="*/ 70 h 642"/>
                <a:gd name="T14" fmla="*/ 260 w 644"/>
                <a:gd name="T15" fmla="*/ 106 h 642"/>
                <a:gd name="T16" fmla="*/ 322 w 644"/>
                <a:gd name="T17" fmla="*/ 146 h 642"/>
                <a:gd name="T18" fmla="*/ 344 w 644"/>
                <a:gd name="T19" fmla="*/ 164 h 642"/>
                <a:gd name="T20" fmla="*/ 414 w 644"/>
                <a:gd name="T21" fmla="*/ 228 h 642"/>
                <a:gd name="T22" fmla="*/ 452 w 644"/>
                <a:gd name="T23" fmla="*/ 268 h 642"/>
                <a:gd name="T24" fmla="*/ 496 w 644"/>
                <a:gd name="T25" fmla="*/ 322 h 642"/>
                <a:gd name="T26" fmla="*/ 512 w 644"/>
                <a:gd name="T27" fmla="*/ 344 h 642"/>
                <a:gd name="T28" fmla="*/ 560 w 644"/>
                <a:gd name="T29" fmla="*/ 420 h 642"/>
                <a:gd name="T30" fmla="*/ 580 w 644"/>
                <a:gd name="T31" fmla="*/ 470 h 642"/>
                <a:gd name="T32" fmla="*/ 590 w 644"/>
                <a:gd name="T33" fmla="*/ 524 h 642"/>
                <a:gd name="T34" fmla="*/ 582 w 644"/>
                <a:gd name="T35" fmla="*/ 564 h 642"/>
                <a:gd name="T36" fmla="*/ 564 w 644"/>
                <a:gd name="T37" fmla="*/ 582 h 642"/>
                <a:gd name="T38" fmla="*/ 526 w 644"/>
                <a:gd name="T39" fmla="*/ 590 h 642"/>
                <a:gd name="T40" fmla="*/ 490 w 644"/>
                <a:gd name="T41" fmla="*/ 586 h 642"/>
                <a:gd name="T42" fmla="*/ 448 w 644"/>
                <a:gd name="T43" fmla="*/ 572 h 642"/>
                <a:gd name="T44" fmla="*/ 382 w 644"/>
                <a:gd name="T45" fmla="*/ 538 h 642"/>
                <a:gd name="T46" fmla="*/ 322 w 644"/>
                <a:gd name="T47" fmla="*/ 496 h 642"/>
                <a:gd name="T48" fmla="*/ 300 w 644"/>
                <a:gd name="T49" fmla="*/ 478 h 642"/>
                <a:gd name="T50" fmla="*/ 228 w 644"/>
                <a:gd name="T51" fmla="*/ 414 h 642"/>
                <a:gd name="T52" fmla="*/ 192 w 644"/>
                <a:gd name="T53" fmla="*/ 376 h 642"/>
                <a:gd name="T54" fmla="*/ 148 w 644"/>
                <a:gd name="T55" fmla="*/ 322 h 642"/>
                <a:gd name="T56" fmla="*/ 130 w 644"/>
                <a:gd name="T57" fmla="*/ 300 h 642"/>
                <a:gd name="T58" fmla="*/ 84 w 644"/>
                <a:gd name="T59" fmla="*/ 224 h 642"/>
                <a:gd name="T60" fmla="*/ 78 w 644"/>
                <a:gd name="T61" fmla="*/ 0 h 642"/>
                <a:gd name="T62" fmla="*/ 32 w 644"/>
                <a:gd name="T63" fmla="*/ 12 h 642"/>
                <a:gd name="T64" fmla="*/ 14 w 644"/>
                <a:gd name="T65" fmla="*/ 26 h 642"/>
                <a:gd name="T66" fmla="*/ 0 w 644"/>
                <a:gd name="T67" fmla="*/ 72 h 642"/>
                <a:gd name="T68" fmla="*/ 14 w 644"/>
                <a:gd name="T69" fmla="*/ 146 h 642"/>
                <a:gd name="T70" fmla="*/ 38 w 644"/>
                <a:gd name="T71" fmla="*/ 204 h 642"/>
                <a:gd name="T72" fmla="*/ 82 w 644"/>
                <a:gd name="T73" fmla="*/ 278 h 642"/>
                <a:gd name="T74" fmla="*/ 130 w 644"/>
                <a:gd name="T75" fmla="*/ 344 h 642"/>
                <a:gd name="T76" fmla="*/ 166 w 644"/>
                <a:gd name="T77" fmla="*/ 386 h 642"/>
                <a:gd name="T78" fmla="*/ 210 w 644"/>
                <a:gd name="T79" fmla="*/ 432 h 642"/>
                <a:gd name="T80" fmla="*/ 226 w 644"/>
                <a:gd name="T81" fmla="*/ 448 h 642"/>
                <a:gd name="T82" fmla="*/ 300 w 644"/>
                <a:gd name="T83" fmla="*/ 512 h 642"/>
                <a:gd name="T84" fmla="*/ 322 w 644"/>
                <a:gd name="T85" fmla="*/ 530 h 642"/>
                <a:gd name="T86" fmla="*/ 410 w 644"/>
                <a:gd name="T87" fmla="*/ 588 h 642"/>
                <a:gd name="T88" fmla="*/ 474 w 644"/>
                <a:gd name="T89" fmla="*/ 622 h 642"/>
                <a:gd name="T90" fmla="*/ 566 w 644"/>
                <a:gd name="T91" fmla="*/ 642 h 642"/>
                <a:gd name="T92" fmla="*/ 598 w 644"/>
                <a:gd name="T93" fmla="*/ 638 h 642"/>
                <a:gd name="T94" fmla="*/ 624 w 644"/>
                <a:gd name="T95" fmla="*/ 622 h 642"/>
                <a:gd name="T96" fmla="*/ 640 w 644"/>
                <a:gd name="T97" fmla="*/ 592 h 642"/>
                <a:gd name="T98" fmla="*/ 638 w 644"/>
                <a:gd name="T99" fmla="*/ 524 h 642"/>
                <a:gd name="T100" fmla="*/ 606 w 644"/>
                <a:gd name="T101" fmla="*/ 438 h 642"/>
                <a:gd name="T102" fmla="*/ 588 w 644"/>
                <a:gd name="T103" fmla="*/ 408 h 642"/>
                <a:gd name="T104" fmla="*/ 530 w 644"/>
                <a:gd name="T105" fmla="*/ 322 h 642"/>
                <a:gd name="T106" fmla="*/ 478 w 644"/>
                <a:gd name="T107" fmla="*/ 258 h 642"/>
                <a:gd name="T108" fmla="*/ 448 w 644"/>
                <a:gd name="T109" fmla="*/ 226 h 642"/>
                <a:gd name="T110" fmla="*/ 416 w 644"/>
                <a:gd name="T111" fmla="*/ 194 h 642"/>
                <a:gd name="T112" fmla="*/ 386 w 644"/>
                <a:gd name="T113" fmla="*/ 166 h 642"/>
                <a:gd name="T114" fmla="*/ 322 w 644"/>
                <a:gd name="T115" fmla="*/ 114 h 642"/>
                <a:gd name="T116" fmla="*/ 234 w 644"/>
                <a:gd name="T117" fmla="*/ 54 h 642"/>
                <a:gd name="T118" fmla="*/ 204 w 644"/>
                <a:gd name="T119" fmla="*/ 38 h 642"/>
                <a:gd name="T120" fmla="*/ 104 w 644"/>
                <a:gd name="T121" fmla="*/ 2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4" h="642">
                  <a:moveTo>
                    <a:pt x="72" y="194"/>
                  </a:moveTo>
                  <a:lnTo>
                    <a:pt x="72" y="194"/>
                  </a:lnTo>
                  <a:lnTo>
                    <a:pt x="64" y="174"/>
                  </a:lnTo>
                  <a:lnTo>
                    <a:pt x="58" y="154"/>
                  </a:lnTo>
                  <a:lnTo>
                    <a:pt x="54" y="136"/>
                  </a:lnTo>
                  <a:lnTo>
                    <a:pt x="52" y="120"/>
                  </a:lnTo>
                  <a:lnTo>
                    <a:pt x="54" y="104"/>
                  </a:lnTo>
                  <a:lnTo>
                    <a:pt x="56" y="90"/>
                  </a:lnTo>
                  <a:lnTo>
                    <a:pt x="62" y="78"/>
                  </a:lnTo>
                  <a:lnTo>
                    <a:pt x="70" y="70"/>
                  </a:lnTo>
                  <a:lnTo>
                    <a:pt x="70" y="70"/>
                  </a:lnTo>
                  <a:lnTo>
                    <a:pt x="78" y="62"/>
                  </a:lnTo>
                  <a:lnTo>
                    <a:pt x="90" y="56"/>
                  </a:lnTo>
                  <a:lnTo>
                    <a:pt x="102" y="54"/>
                  </a:lnTo>
                  <a:lnTo>
                    <a:pt x="118" y="52"/>
                  </a:lnTo>
                  <a:lnTo>
                    <a:pt x="118" y="52"/>
                  </a:lnTo>
                  <a:lnTo>
                    <a:pt x="134" y="54"/>
                  </a:lnTo>
                  <a:lnTo>
                    <a:pt x="154" y="58"/>
                  </a:lnTo>
                  <a:lnTo>
                    <a:pt x="174" y="62"/>
                  </a:lnTo>
                  <a:lnTo>
                    <a:pt x="194" y="70"/>
                  </a:lnTo>
                  <a:lnTo>
                    <a:pt x="194" y="70"/>
                  </a:lnTo>
                  <a:lnTo>
                    <a:pt x="224" y="84"/>
                  </a:lnTo>
                  <a:lnTo>
                    <a:pt x="224" y="84"/>
                  </a:lnTo>
                  <a:lnTo>
                    <a:pt x="260" y="106"/>
                  </a:lnTo>
                  <a:lnTo>
                    <a:pt x="300" y="130"/>
                  </a:lnTo>
                  <a:lnTo>
                    <a:pt x="300" y="130"/>
                  </a:lnTo>
                  <a:lnTo>
                    <a:pt x="322" y="146"/>
                  </a:lnTo>
                  <a:lnTo>
                    <a:pt x="322" y="146"/>
                  </a:lnTo>
                  <a:lnTo>
                    <a:pt x="344" y="164"/>
                  </a:lnTo>
                  <a:lnTo>
                    <a:pt x="344" y="164"/>
                  </a:lnTo>
                  <a:lnTo>
                    <a:pt x="376" y="192"/>
                  </a:lnTo>
                  <a:lnTo>
                    <a:pt x="376" y="192"/>
                  </a:lnTo>
                  <a:lnTo>
                    <a:pt x="414" y="228"/>
                  </a:lnTo>
                  <a:lnTo>
                    <a:pt x="414" y="228"/>
                  </a:lnTo>
                  <a:lnTo>
                    <a:pt x="452" y="268"/>
                  </a:lnTo>
                  <a:lnTo>
                    <a:pt x="452" y="268"/>
                  </a:lnTo>
                  <a:lnTo>
                    <a:pt x="478" y="300"/>
                  </a:lnTo>
                  <a:lnTo>
                    <a:pt x="478" y="300"/>
                  </a:lnTo>
                  <a:lnTo>
                    <a:pt x="496" y="322"/>
                  </a:lnTo>
                  <a:lnTo>
                    <a:pt x="496" y="322"/>
                  </a:lnTo>
                  <a:lnTo>
                    <a:pt x="512" y="344"/>
                  </a:lnTo>
                  <a:lnTo>
                    <a:pt x="512" y="344"/>
                  </a:lnTo>
                  <a:lnTo>
                    <a:pt x="538" y="382"/>
                  </a:lnTo>
                  <a:lnTo>
                    <a:pt x="560" y="420"/>
                  </a:lnTo>
                  <a:lnTo>
                    <a:pt x="560" y="420"/>
                  </a:lnTo>
                  <a:lnTo>
                    <a:pt x="572" y="448"/>
                  </a:lnTo>
                  <a:lnTo>
                    <a:pt x="572" y="448"/>
                  </a:lnTo>
                  <a:lnTo>
                    <a:pt x="580" y="470"/>
                  </a:lnTo>
                  <a:lnTo>
                    <a:pt x="586" y="488"/>
                  </a:lnTo>
                  <a:lnTo>
                    <a:pt x="590" y="506"/>
                  </a:lnTo>
                  <a:lnTo>
                    <a:pt x="590" y="524"/>
                  </a:lnTo>
                  <a:lnTo>
                    <a:pt x="590" y="538"/>
                  </a:lnTo>
                  <a:lnTo>
                    <a:pt x="588" y="552"/>
                  </a:lnTo>
                  <a:lnTo>
                    <a:pt x="582" y="564"/>
                  </a:lnTo>
                  <a:lnTo>
                    <a:pt x="574" y="574"/>
                  </a:lnTo>
                  <a:lnTo>
                    <a:pt x="574" y="574"/>
                  </a:lnTo>
                  <a:lnTo>
                    <a:pt x="564" y="582"/>
                  </a:lnTo>
                  <a:lnTo>
                    <a:pt x="554" y="586"/>
                  </a:lnTo>
                  <a:lnTo>
                    <a:pt x="540" y="590"/>
                  </a:lnTo>
                  <a:lnTo>
                    <a:pt x="526" y="590"/>
                  </a:lnTo>
                  <a:lnTo>
                    <a:pt x="526" y="590"/>
                  </a:lnTo>
                  <a:lnTo>
                    <a:pt x="510" y="590"/>
                  </a:lnTo>
                  <a:lnTo>
                    <a:pt x="490" y="586"/>
                  </a:lnTo>
                  <a:lnTo>
                    <a:pt x="470" y="580"/>
                  </a:lnTo>
                  <a:lnTo>
                    <a:pt x="448" y="572"/>
                  </a:lnTo>
                  <a:lnTo>
                    <a:pt x="448" y="572"/>
                  </a:lnTo>
                  <a:lnTo>
                    <a:pt x="420" y="558"/>
                  </a:lnTo>
                  <a:lnTo>
                    <a:pt x="420" y="558"/>
                  </a:lnTo>
                  <a:lnTo>
                    <a:pt x="382" y="538"/>
                  </a:lnTo>
                  <a:lnTo>
                    <a:pt x="344" y="512"/>
                  </a:lnTo>
                  <a:lnTo>
                    <a:pt x="344" y="512"/>
                  </a:lnTo>
                  <a:lnTo>
                    <a:pt x="322" y="496"/>
                  </a:lnTo>
                  <a:lnTo>
                    <a:pt x="322" y="496"/>
                  </a:lnTo>
                  <a:lnTo>
                    <a:pt x="300" y="478"/>
                  </a:lnTo>
                  <a:lnTo>
                    <a:pt x="300" y="478"/>
                  </a:lnTo>
                  <a:lnTo>
                    <a:pt x="268" y="452"/>
                  </a:lnTo>
                  <a:lnTo>
                    <a:pt x="268" y="452"/>
                  </a:lnTo>
                  <a:lnTo>
                    <a:pt x="228" y="414"/>
                  </a:lnTo>
                  <a:lnTo>
                    <a:pt x="228" y="414"/>
                  </a:lnTo>
                  <a:lnTo>
                    <a:pt x="192" y="376"/>
                  </a:lnTo>
                  <a:lnTo>
                    <a:pt x="192" y="376"/>
                  </a:lnTo>
                  <a:lnTo>
                    <a:pt x="164" y="344"/>
                  </a:lnTo>
                  <a:lnTo>
                    <a:pt x="164" y="344"/>
                  </a:lnTo>
                  <a:lnTo>
                    <a:pt x="148" y="322"/>
                  </a:lnTo>
                  <a:lnTo>
                    <a:pt x="148" y="322"/>
                  </a:lnTo>
                  <a:lnTo>
                    <a:pt x="130" y="300"/>
                  </a:lnTo>
                  <a:lnTo>
                    <a:pt x="130" y="300"/>
                  </a:lnTo>
                  <a:lnTo>
                    <a:pt x="106" y="260"/>
                  </a:lnTo>
                  <a:lnTo>
                    <a:pt x="84" y="224"/>
                  </a:lnTo>
                  <a:lnTo>
                    <a:pt x="84" y="224"/>
                  </a:lnTo>
                  <a:lnTo>
                    <a:pt x="72" y="194"/>
                  </a:lnTo>
                  <a:close/>
                  <a:moveTo>
                    <a:pt x="78" y="0"/>
                  </a:moveTo>
                  <a:lnTo>
                    <a:pt x="78" y="0"/>
                  </a:lnTo>
                  <a:lnTo>
                    <a:pt x="60" y="2"/>
                  </a:lnTo>
                  <a:lnTo>
                    <a:pt x="44" y="6"/>
                  </a:lnTo>
                  <a:lnTo>
                    <a:pt x="32" y="1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14" y="26"/>
                  </a:lnTo>
                  <a:lnTo>
                    <a:pt x="10" y="34"/>
                  </a:lnTo>
                  <a:lnTo>
                    <a:pt x="4" y="52"/>
                  </a:lnTo>
                  <a:lnTo>
                    <a:pt x="0" y="72"/>
                  </a:lnTo>
                  <a:lnTo>
                    <a:pt x="2" y="94"/>
                  </a:lnTo>
                  <a:lnTo>
                    <a:pt x="6" y="118"/>
                  </a:lnTo>
                  <a:lnTo>
                    <a:pt x="14" y="146"/>
                  </a:lnTo>
                  <a:lnTo>
                    <a:pt x="24" y="174"/>
                  </a:lnTo>
                  <a:lnTo>
                    <a:pt x="38" y="204"/>
                  </a:lnTo>
                  <a:lnTo>
                    <a:pt x="38" y="204"/>
                  </a:lnTo>
                  <a:lnTo>
                    <a:pt x="54" y="234"/>
                  </a:lnTo>
                  <a:lnTo>
                    <a:pt x="54" y="234"/>
                  </a:lnTo>
                  <a:lnTo>
                    <a:pt x="82" y="278"/>
                  </a:lnTo>
                  <a:lnTo>
                    <a:pt x="114" y="322"/>
                  </a:lnTo>
                  <a:lnTo>
                    <a:pt x="114" y="322"/>
                  </a:lnTo>
                  <a:lnTo>
                    <a:pt x="130" y="344"/>
                  </a:lnTo>
                  <a:lnTo>
                    <a:pt x="130" y="344"/>
                  </a:lnTo>
                  <a:lnTo>
                    <a:pt x="166" y="386"/>
                  </a:lnTo>
                  <a:lnTo>
                    <a:pt x="166" y="386"/>
                  </a:lnTo>
                  <a:lnTo>
                    <a:pt x="196" y="416"/>
                  </a:lnTo>
                  <a:lnTo>
                    <a:pt x="196" y="416"/>
                  </a:lnTo>
                  <a:lnTo>
                    <a:pt x="210" y="432"/>
                  </a:lnTo>
                  <a:lnTo>
                    <a:pt x="210" y="432"/>
                  </a:lnTo>
                  <a:lnTo>
                    <a:pt x="226" y="448"/>
                  </a:lnTo>
                  <a:lnTo>
                    <a:pt x="226" y="448"/>
                  </a:lnTo>
                  <a:lnTo>
                    <a:pt x="258" y="476"/>
                  </a:lnTo>
                  <a:lnTo>
                    <a:pt x="258" y="476"/>
                  </a:lnTo>
                  <a:lnTo>
                    <a:pt x="300" y="512"/>
                  </a:lnTo>
                  <a:lnTo>
                    <a:pt x="300" y="512"/>
                  </a:lnTo>
                  <a:lnTo>
                    <a:pt x="322" y="530"/>
                  </a:lnTo>
                  <a:lnTo>
                    <a:pt x="322" y="530"/>
                  </a:lnTo>
                  <a:lnTo>
                    <a:pt x="366" y="562"/>
                  </a:lnTo>
                  <a:lnTo>
                    <a:pt x="410" y="588"/>
                  </a:lnTo>
                  <a:lnTo>
                    <a:pt x="410" y="588"/>
                  </a:lnTo>
                  <a:lnTo>
                    <a:pt x="440" y="604"/>
                  </a:lnTo>
                  <a:lnTo>
                    <a:pt x="440" y="604"/>
                  </a:lnTo>
                  <a:lnTo>
                    <a:pt x="474" y="622"/>
                  </a:lnTo>
                  <a:lnTo>
                    <a:pt x="508" y="634"/>
                  </a:lnTo>
                  <a:lnTo>
                    <a:pt x="538" y="640"/>
                  </a:lnTo>
                  <a:lnTo>
                    <a:pt x="566" y="642"/>
                  </a:lnTo>
                  <a:lnTo>
                    <a:pt x="566" y="642"/>
                  </a:lnTo>
                  <a:lnTo>
                    <a:pt x="584" y="642"/>
                  </a:lnTo>
                  <a:lnTo>
                    <a:pt x="598" y="638"/>
                  </a:lnTo>
                  <a:lnTo>
                    <a:pt x="612" y="632"/>
                  </a:lnTo>
                  <a:lnTo>
                    <a:pt x="624" y="622"/>
                  </a:lnTo>
                  <a:lnTo>
                    <a:pt x="624" y="622"/>
                  </a:lnTo>
                  <a:lnTo>
                    <a:pt x="628" y="616"/>
                  </a:lnTo>
                  <a:lnTo>
                    <a:pt x="634" y="608"/>
                  </a:lnTo>
                  <a:lnTo>
                    <a:pt x="640" y="592"/>
                  </a:lnTo>
                  <a:lnTo>
                    <a:pt x="644" y="572"/>
                  </a:lnTo>
                  <a:lnTo>
                    <a:pt x="642" y="550"/>
                  </a:lnTo>
                  <a:lnTo>
                    <a:pt x="638" y="524"/>
                  </a:lnTo>
                  <a:lnTo>
                    <a:pt x="630" y="498"/>
                  </a:lnTo>
                  <a:lnTo>
                    <a:pt x="620" y="470"/>
                  </a:lnTo>
                  <a:lnTo>
                    <a:pt x="606" y="438"/>
                  </a:lnTo>
                  <a:lnTo>
                    <a:pt x="606" y="438"/>
                  </a:lnTo>
                  <a:lnTo>
                    <a:pt x="588" y="408"/>
                  </a:lnTo>
                  <a:lnTo>
                    <a:pt x="588" y="408"/>
                  </a:lnTo>
                  <a:lnTo>
                    <a:pt x="562" y="366"/>
                  </a:lnTo>
                  <a:lnTo>
                    <a:pt x="530" y="322"/>
                  </a:lnTo>
                  <a:lnTo>
                    <a:pt x="530" y="322"/>
                  </a:lnTo>
                  <a:lnTo>
                    <a:pt x="512" y="300"/>
                  </a:lnTo>
                  <a:lnTo>
                    <a:pt x="512" y="300"/>
                  </a:lnTo>
                  <a:lnTo>
                    <a:pt x="478" y="258"/>
                  </a:lnTo>
                  <a:lnTo>
                    <a:pt x="478" y="258"/>
                  </a:lnTo>
                  <a:lnTo>
                    <a:pt x="448" y="226"/>
                  </a:lnTo>
                  <a:lnTo>
                    <a:pt x="448" y="226"/>
                  </a:lnTo>
                  <a:lnTo>
                    <a:pt x="432" y="210"/>
                  </a:lnTo>
                  <a:lnTo>
                    <a:pt x="432" y="210"/>
                  </a:lnTo>
                  <a:lnTo>
                    <a:pt x="416" y="194"/>
                  </a:lnTo>
                  <a:lnTo>
                    <a:pt x="416" y="194"/>
                  </a:lnTo>
                  <a:lnTo>
                    <a:pt x="386" y="166"/>
                  </a:lnTo>
                  <a:lnTo>
                    <a:pt x="386" y="166"/>
                  </a:lnTo>
                  <a:lnTo>
                    <a:pt x="344" y="130"/>
                  </a:lnTo>
                  <a:lnTo>
                    <a:pt x="344" y="130"/>
                  </a:lnTo>
                  <a:lnTo>
                    <a:pt x="322" y="114"/>
                  </a:lnTo>
                  <a:lnTo>
                    <a:pt x="322" y="114"/>
                  </a:lnTo>
                  <a:lnTo>
                    <a:pt x="278" y="82"/>
                  </a:lnTo>
                  <a:lnTo>
                    <a:pt x="234" y="54"/>
                  </a:lnTo>
                  <a:lnTo>
                    <a:pt x="234" y="54"/>
                  </a:lnTo>
                  <a:lnTo>
                    <a:pt x="204" y="38"/>
                  </a:lnTo>
                  <a:lnTo>
                    <a:pt x="204" y="38"/>
                  </a:lnTo>
                  <a:lnTo>
                    <a:pt x="168" y="22"/>
                  </a:lnTo>
                  <a:lnTo>
                    <a:pt x="136" y="10"/>
                  </a:lnTo>
                  <a:lnTo>
                    <a:pt x="104" y="2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8" name="Freeform 189"/>
            <p:cNvSpPr>
              <a:spLocks/>
            </p:cNvSpPr>
            <p:nvPr/>
          </p:nvSpPr>
          <p:spPr bwMode="auto">
            <a:xfrm>
              <a:off x="16167100" y="4937125"/>
              <a:ext cx="854075" cy="854075"/>
            </a:xfrm>
            <a:custGeom>
              <a:avLst/>
              <a:gdLst>
                <a:gd name="T0" fmla="*/ 20 w 538"/>
                <a:gd name="T1" fmla="*/ 142 h 538"/>
                <a:gd name="T2" fmla="*/ 6 w 538"/>
                <a:gd name="T3" fmla="*/ 102 h 538"/>
                <a:gd name="T4" fmla="*/ 0 w 538"/>
                <a:gd name="T5" fmla="*/ 68 h 538"/>
                <a:gd name="T6" fmla="*/ 4 w 538"/>
                <a:gd name="T7" fmla="*/ 38 h 538"/>
                <a:gd name="T8" fmla="*/ 18 w 538"/>
                <a:gd name="T9" fmla="*/ 18 h 538"/>
                <a:gd name="T10" fmla="*/ 26 w 538"/>
                <a:gd name="T11" fmla="*/ 10 h 538"/>
                <a:gd name="T12" fmla="*/ 50 w 538"/>
                <a:gd name="T13" fmla="*/ 2 h 538"/>
                <a:gd name="T14" fmla="*/ 66 w 538"/>
                <a:gd name="T15" fmla="*/ 0 h 538"/>
                <a:gd name="T16" fmla="*/ 102 w 538"/>
                <a:gd name="T17" fmla="*/ 6 h 538"/>
                <a:gd name="T18" fmla="*/ 142 w 538"/>
                <a:gd name="T19" fmla="*/ 18 h 538"/>
                <a:gd name="T20" fmla="*/ 172 w 538"/>
                <a:gd name="T21" fmla="*/ 32 h 538"/>
                <a:gd name="T22" fmla="*/ 208 w 538"/>
                <a:gd name="T23" fmla="*/ 54 h 538"/>
                <a:gd name="T24" fmla="*/ 248 w 538"/>
                <a:gd name="T25" fmla="*/ 78 h 538"/>
                <a:gd name="T26" fmla="*/ 270 w 538"/>
                <a:gd name="T27" fmla="*/ 94 h 538"/>
                <a:gd name="T28" fmla="*/ 292 w 538"/>
                <a:gd name="T29" fmla="*/ 112 h 538"/>
                <a:gd name="T30" fmla="*/ 324 w 538"/>
                <a:gd name="T31" fmla="*/ 140 h 538"/>
                <a:gd name="T32" fmla="*/ 362 w 538"/>
                <a:gd name="T33" fmla="*/ 176 h 538"/>
                <a:gd name="T34" fmla="*/ 400 w 538"/>
                <a:gd name="T35" fmla="*/ 216 h 538"/>
                <a:gd name="T36" fmla="*/ 426 w 538"/>
                <a:gd name="T37" fmla="*/ 248 h 538"/>
                <a:gd name="T38" fmla="*/ 444 w 538"/>
                <a:gd name="T39" fmla="*/ 270 h 538"/>
                <a:gd name="T40" fmla="*/ 460 w 538"/>
                <a:gd name="T41" fmla="*/ 292 h 538"/>
                <a:gd name="T42" fmla="*/ 508 w 538"/>
                <a:gd name="T43" fmla="*/ 368 h 538"/>
                <a:gd name="T44" fmla="*/ 520 w 538"/>
                <a:gd name="T45" fmla="*/ 396 h 538"/>
                <a:gd name="T46" fmla="*/ 528 w 538"/>
                <a:gd name="T47" fmla="*/ 418 h 538"/>
                <a:gd name="T48" fmla="*/ 538 w 538"/>
                <a:gd name="T49" fmla="*/ 454 h 538"/>
                <a:gd name="T50" fmla="*/ 538 w 538"/>
                <a:gd name="T51" fmla="*/ 486 h 538"/>
                <a:gd name="T52" fmla="*/ 530 w 538"/>
                <a:gd name="T53" fmla="*/ 512 h 538"/>
                <a:gd name="T54" fmla="*/ 522 w 538"/>
                <a:gd name="T55" fmla="*/ 522 h 538"/>
                <a:gd name="T56" fmla="*/ 502 w 538"/>
                <a:gd name="T57" fmla="*/ 534 h 538"/>
                <a:gd name="T58" fmla="*/ 474 w 538"/>
                <a:gd name="T59" fmla="*/ 538 h 538"/>
                <a:gd name="T60" fmla="*/ 458 w 538"/>
                <a:gd name="T61" fmla="*/ 538 h 538"/>
                <a:gd name="T62" fmla="*/ 418 w 538"/>
                <a:gd name="T63" fmla="*/ 528 h 538"/>
                <a:gd name="T64" fmla="*/ 396 w 538"/>
                <a:gd name="T65" fmla="*/ 520 h 538"/>
                <a:gd name="T66" fmla="*/ 368 w 538"/>
                <a:gd name="T67" fmla="*/ 506 h 538"/>
                <a:gd name="T68" fmla="*/ 292 w 538"/>
                <a:gd name="T69" fmla="*/ 460 h 538"/>
                <a:gd name="T70" fmla="*/ 270 w 538"/>
                <a:gd name="T71" fmla="*/ 444 h 538"/>
                <a:gd name="T72" fmla="*/ 248 w 538"/>
                <a:gd name="T73" fmla="*/ 426 h 538"/>
                <a:gd name="T74" fmla="*/ 216 w 538"/>
                <a:gd name="T75" fmla="*/ 400 h 538"/>
                <a:gd name="T76" fmla="*/ 176 w 538"/>
                <a:gd name="T77" fmla="*/ 362 h 538"/>
                <a:gd name="T78" fmla="*/ 140 w 538"/>
                <a:gd name="T79" fmla="*/ 324 h 538"/>
                <a:gd name="T80" fmla="*/ 112 w 538"/>
                <a:gd name="T81" fmla="*/ 292 h 538"/>
                <a:gd name="T82" fmla="*/ 96 w 538"/>
                <a:gd name="T83" fmla="*/ 270 h 538"/>
                <a:gd name="T84" fmla="*/ 78 w 538"/>
                <a:gd name="T85" fmla="*/ 248 h 538"/>
                <a:gd name="T86" fmla="*/ 54 w 538"/>
                <a:gd name="T87" fmla="*/ 208 h 538"/>
                <a:gd name="T88" fmla="*/ 32 w 538"/>
                <a:gd name="T89" fmla="*/ 172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8" h="538">
                  <a:moveTo>
                    <a:pt x="20" y="142"/>
                  </a:moveTo>
                  <a:lnTo>
                    <a:pt x="20" y="142"/>
                  </a:lnTo>
                  <a:lnTo>
                    <a:pt x="12" y="122"/>
                  </a:lnTo>
                  <a:lnTo>
                    <a:pt x="6" y="102"/>
                  </a:lnTo>
                  <a:lnTo>
                    <a:pt x="2" y="84"/>
                  </a:lnTo>
                  <a:lnTo>
                    <a:pt x="0" y="68"/>
                  </a:lnTo>
                  <a:lnTo>
                    <a:pt x="2" y="52"/>
                  </a:lnTo>
                  <a:lnTo>
                    <a:pt x="4" y="38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50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2" y="2"/>
                  </a:lnTo>
                  <a:lnTo>
                    <a:pt x="102" y="6"/>
                  </a:lnTo>
                  <a:lnTo>
                    <a:pt x="122" y="10"/>
                  </a:lnTo>
                  <a:lnTo>
                    <a:pt x="142" y="18"/>
                  </a:lnTo>
                  <a:lnTo>
                    <a:pt x="142" y="18"/>
                  </a:lnTo>
                  <a:lnTo>
                    <a:pt x="172" y="32"/>
                  </a:lnTo>
                  <a:lnTo>
                    <a:pt x="172" y="32"/>
                  </a:lnTo>
                  <a:lnTo>
                    <a:pt x="208" y="54"/>
                  </a:lnTo>
                  <a:lnTo>
                    <a:pt x="248" y="78"/>
                  </a:lnTo>
                  <a:lnTo>
                    <a:pt x="248" y="78"/>
                  </a:lnTo>
                  <a:lnTo>
                    <a:pt x="270" y="94"/>
                  </a:lnTo>
                  <a:lnTo>
                    <a:pt x="270" y="94"/>
                  </a:lnTo>
                  <a:lnTo>
                    <a:pt x="292" y="112"/>
                  </a:lnTo>
                  <a:lnTo>
                    <a:pt x="292" y="112"/>
                  </a:lnTo>
                  <a:lnTo>
                    <a:pt x="324" y="140"/>
                  </a:lnTo>
                  <a:lnTo>
                    <a:pt x="324" y="140"/>
                  </a:lnTo>
                  <a:lnTo>
                    <a:pt x="362" y="176"/>
                  </a:lnTo>
                  <a:lnTo>
                    <a:pt x="362" y="176"/>
                  </a:lnTo>
                  <a:lnTo>
                    <a:pt x="400" y="216"/>
                  </a:lnTo>
                  <a:lnTo>
                    <a:pt x="400" y="216"/>
                  </a:lnTo>
                  <a:lnTo>
                    <a:pt x="426" y="248"/>
                  </a:lnTo>
                  <a:lnTo>
                    <a:pt x="426" y="248"/>
                  </a:lnTo>
                  <a:lnTo>
                    <a:pt x="444" y="270"/>
                  </a:lnTo>
                  <a:lnTo>
                    <a:pt x="444" y="270"/>
                  </a:lnTo>
                  <a:lnTo>
                    <a:pt x="460" y="292"/>
                  </a:lnTo>
                  <a:lnTo>
                    <a:pt x="460" y="292"/>
                  </a:lnTo>
                  <a:lnTo>
                    <a:pt x="486" y="330"/>
                  </a:lnTo>
                  <a:lnTo>
                    <a:pt x="508" y="368"/>
                  </a:lnTo>
                  <a:lnTo>
                    <a:pt x="508" y="368"/>
                  </a:lnTo>
                  <a:lnTo>
                    <a:pt x="520" y="396"/>
                  </a:lnTo>
                  <a:lnTo>
                    <a:pt x="520" y="396"/>
                  </a:lnTo>
                  <a:lnTo>
                    <a:pt x="528" y="418"/>
                  </a:lnTo>
                  <a:lnTo>
                    <a:pt x="534" y="436"/>
                  </a:lnTo>
                  <a:lnTo>
                    <a:pt x="538" y="454"/>
                  </a:lnTo>
                  <a:lnTo>
                    <a:pt x="538" y="472"/>
                  </a:lnTo>
                  <a:lnTo>
                    <a:pt x="538" y="486"/>
                  </a:lnTo>
                  <a:lnTo>
                    <a:pt x="536" y="500"/>
                  </a:lnTo>
                  <a:lnTo>
                    <a:pt x="530" y="512"/>
                  </a:lnTo>
                  <a:lnTo>
                    <a:pt x="522" y="522"/>
                  </a:lnTo>
                  <a:lnTo>
                    <a:pt x="522" y="522"/>
                  </a:lnTo>
                  <a:lnTo>
                    <a:pt x="512" y="530"/>
                  </a:lnTo>
                  <a:lnTo>
                    <a:pt x="502" y="534"/>
                  </a:lnTo>
                  <a:lnTo>
                    <a:pt x="488" y="538"/>
                  </a:lnTo>
                  <a:lnTo>
                    <a:pt x="474" y="538"/>
                  </a:lnTo>
                  <a:lnTo>
                    <a:pt x="474" y="538"/>
                  </a:lnTo>
                  <a:lnTo>
                    <a:pt x="458" y="538"/>
                  </a:lnTo>
                  <a:lnTo>
                    <a:pt x="438" y="534"/>
                  </a:lnTo>
                  <a:lnTo>
                    <a:pt x="418" y="528"/>
                  </a:lnTo>
                  <a:lnTo>
                    <a:pt x="396" y="520"/>
                  </a:lnTo>
                  <a:lnTo>
                    <a:pt x="396" y="520"/>
                  </a:lnTo>
                  <a:lnTo>
                    <a:pt x="368" y="506"/>
                  </a:lnTo>
                  <a:lnTo>
                    <a:pt x="368" y="506"/>
                  </a:lnTo>
                  <a:lnTo>
                    <a:pt x="330" y="486"/>
                  </a:lnTo>
                  <a:lnTo>
                    <a:pt x="292" y="460"/>
                  </a:lnTo>
                  <a:lnTo>
                    <a:pt x="292" y="460"/>
                  </a:lnTo>
                  <a:lnTo>
                    <a:pt x="270" y="444"/>
                  </a:lnTo>
                  <a:lnTo>
                    <a:pt x="270" y="444"/>
                  </a:lnTo>
                  <a:lnTo>
                    <a:pt x="248" y="426"/>
                  </a:lnTo>
                  <a:lnTo>
                    <a:pt x="248" y="426"/>
                  </a:lnTo>
                  <a:lnTo>
                    <a:pt x="216" y="400"/>
                  </a:lnTo>
                  <a:lnTo>
                    <a:pt x="216" y="400"/>
                  </a:lnTo>
                  <a:lnTo>
                    <a:pt x="176" y="362"/>
                  </a:lnTo>
                  <a:lnTo>
                    <a:pt x="176" y="362"/>
                  </a:lnTo>
                  <a:lnTo>
                    <a:pt x="140" y="324"/>
                  </a:lnTo>
                  <a:lnTo>
                    <a:pt x="140" y="324"/>
                  </a:lnTo>
                  <a:lnTo>
                    <a:pt x="112" y="292"/>
                  </a:lnTo>
                  <a:lnTo>
                    <a:pt x="112" y="292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8" y="248"/>
                  </a:lnTo>
                  <a:lnTo>
                    <a:pt x="78" y="248"/>
                  </a:lnTo>
                  <a:lnTo>
                    <a:pt x="54" y="208"/>
                  </a:lnTo>
                  <a:lnTo>
                    <a:pt x="32" y="172"/>
                  </a:lnTo>
                  <a:lnTo>
                    <a:pt x="32" y="172"/>
                  </a:lnTo>
                  <a:lnTo>
                    <a:pt x="20" y="14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9" name="Freeform 190"/>
            <p:cNvSpPr>
              <a:spLocks/>
            </p:cNvSpPr>
            <p:nvPr/>
          </p:nvSpPr>
          <p:spPr bwMode="auto">
            <a:xfrm>
              <a:off x="16084550" y="4854575"/>
              <a:ext cx="1022350" cy="1019175"/>
            </a:xfrm>
            <a:custGeom>
              <a:avLst/>
              <a:gdLst>
                <a:gd name="T0" fmla="*/ 78 w 644"/>
                <a:gd name="T1" fmla="*/ 0 h 642"/>
                <a:gd name="T2" fmla="*/ 44 w 644"/>
                <a:gd name="T3" fmla="*/ 6 h 642"/>
                <a:gd name="T4" fmla="*/ 20 w 644"/>
                <a:gd name="T5" fmla="*/ 20 h 642"/>
                <a:gd name="T6" fmla="*/ 14 w 644"/>
                <a:gd name="T7" fmla="*/ 26 h 642"/>
                <a:gd name="T8" fmla="*/ 4 w 644"/>
                <a:gd name="T9" fmla="*/ 52 h 642"/>
                <a:gd name="T10" fmla="*/ 2 w 644"/>
                <a:gd name="T11" fmla="*/ 94 h 642"/>
                <a:gd name="T12" fmla="*/ 14 w 644"/>
                <a:gd name="T13" fmla="*/ 146 h 642"/>
                <a:gd name="T14" fmla="*/ 38 w 644"/>
                <a:gd name="T15" fmla="*/ 204 h 642"/>
                <a:gd name="T16" fmla="*/ 54 w 644"/>
                <a:gd name="T17" fmla="*/ 234 h 642"/>
                <a:gd name="T18" fmla="*/ 82 w 644"/>
                <a:gd name="T19" fmla="*/ 278 h 642"/>
                <a:gd name="T20" fmla="*/ 114 w 644"/>
                <a:gd name="T21" fmla="*/ 322 h 642"/>
                <a:gd name="T22" fmla="*/ 130 w 644"/>
                <a:gd name="T23" fmla="*/ 344 h 642"/>
                <a:gd name="T24" fmla="*/ 166 w 644"/>
                <a:gd name="T25" fmla="*/ 386 h 642"/>
                <a:gd name="T26" fmla="*/ 196 w 644"/>
                <a:gd name="T27" fmla="*/ 416 h 642"/>
                <a:gd name="T28" fmla="*/ 210 w 644"/>
                <a:gd name="T29" fmla="*/ 432 h 642"/>
                <a:gd name="T30" fmla="*/ 226 w 644"/>
                <a:gd name="T31" fmla="*/ 448 h 642"/>
                <a:gd name="T32" fmla="*/ 258 w 644"/>
                <a:gd name="T33" fmla="*/ 476 h 642"/>
                <a:gd name="T34" fmla="*/ 300 w 644"/>
                <a:gd name="T35" fmla="*/ 512 h 642"/>
                <a:gd name="T36" fmla="*/ 322 w 644"/>
                <a:gd name="T37" fmla="*/ 530 h 642"/>
                <a:gd name="T38" fmla="*/ 410 w 644"/>
                <a:gd name="T39" fmla="*/ 588 h 642"/>
                <a:gd name="T40" fmla="*/ 440 w 644"/>
                <a:gd name="T41" fmla="*/ 604 h 642"/>
                <a:gd name="T42" fmla="*/ 474 w 644"/>
                <a:gd name="T43" fmla="*/ 622 h 642"/>
                <a:gd name="T44" fmla="*/ 538 w 644"/>
                <a:gd name="T45" fmla="*/ 640 h 642"/>
                <a:gd name="T46" fmla="*/ 566 w 644"/>
                <a:gd name="T47" fmla="*/ 642 h 642"/>
                <a:gd name="T48" fmla="*/ 598 w 644"/>
                <a:gd name="T49" fmla="*/ 638 h 642"/>
                <a:gd name="T50" fmla="*/ 624 w 644"/>
                <a:gd name="T51" fmla="*/ 622 h 642"/>
                <a:gd name="T52" fmla="*/ 628 w 644"/>
                <a:gd name="T53" fmla="*/ 616 h 642"/>
                <a:gd name="T54" fmla="*/ 640 w 644"/>
                <a:gd name="T55" fmla="*/ 592 h 642"/>
                <a:gd name="T56" fmla="*/ 642 w 644"/>
                <a:gd name="T57" fmla="*/ 550 h 642"/>
                <a:gd name="T58" fmla="*/ 630 w 644"/>
                <a:gd name="T59" fmla="*/ 498 h 642"/>
                <a:gd name="T60" fmla="*/ 606 w 644"/>
                <a:gd name="T61" fmla="*/ 438 h 642"/>
                <a:gd name="T62" fmla="*/ 588 w 644"/>
                <a:gd name="T63" fmla="*/ 408 h 642"/>
                <a:gd name="T64" fmla="*/ 562 w 644"/>
                <a:gd name="T65" fmla="*/ 366 h 642"/>
                <a:gd name="T66" fmla="*/ 530 w 644"/>
                <a:gd name="T67" fmla="*/ 322 h 642"/>
                <a:gd name="T68" fmla="*/ 512 w 644"/>
                <a:gd name="T69" fmla="*/ 300 h 642"/>
                <a:gd name="T70" fmla="*/ 478 w 644"/>
                <a:gd name="T71" fmla="*/ 258 h 642"/>
                <a:gd name="T72" fmla="*/ 448 w 644"/>
                <a:gd name="T73" fmla="*/ 226 h 642"/>
                <a:gd name="T74" fmla="*/ 432 w 644"/>
                <a:gd name="T75" fmla="*/ 210 h 642"/>
                <a:gd name="T76" fmla="*/ 416 w 644"/>
                <a:gd name="T77" fmla="*/ 194 h 642"/>
                <a:gd name="T78" fmla="*/ 386 w 644"/>
                <a:gd name="T79" fmla="*/ 166 h 642"/>
                <a:gd name="T80" fmla="*/ 344 w 644"/>
                <a:gd name="T81" fmla="*/ 130 h 642"/>
                <a:gd name="T82" fmla="*/ 322 w 644"/>
                <a:gd name="T83" fmla="*/ 114 h 642"/>
                <a:gd name="T84" fmla="*/ 234 w 644"/>
                <a:gd name="T85" fmla="*/ 54 h 642"/>
                <a:gd name="T86" fmla="*/ 204 w 644"/>
                <a:gd name="T87" fmla="*/ 38 h 642"/>
                <a:gd name="T88" fmla="*/ 168 w 644"/>
                <a:gd name="T89" fmla="*/ 22 h 642"/>
                <a:gd name="T90" fmla="*/ 104 w 644"/>
                <a:gd name="T91" fmla="*/ 2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4" h="642">
                  <a:moveTo>
                    <a:pt x="78" y="0"/>
                  </a:moveTo>
                  <a:lnTo>
                    <a:pt x="78" y="0"/>
                  </a:lnTo>
                  <a:lnTo>
                    <a:pt x="60" y="2"/>
                  </a:lnTo>
                  <a:lnTo>
                    <a:pt x="44" y="6"/>
                  </a:lnTo>
                  <a:lnTo>
                    <a:pt x="32" y="1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14" y="26"/>
                  </a:lnTo>
                  <a:lnTo>
                    <a:pt x="10" y="34"/>
                  </a:lnTo>
                  <a:lnTo>
                    <a:pt x="4" y="52"/>
                  </a:lnTo>
                  <a:lnTo>
                    <a:pt x="0" y="72"/>
                  </a:lnTo>
                  <a:lnTo>
                    <a:pt x="2" y="94"/>
                  </a:lnTo>
                  <a:lnTo>
                    <a:pt x="6" y="118"/>
                  </a:lnTo>
                  <a:lnTo>
                    <a:pt x="14" y="146"/>
                  </a:lnTo>
                  <a:lnTo>
                    <a:pt x="24" y="174"/>
                  </a:lnTo>
                  <a:lnTo>
                    <a:pt x="38" y="204"/>
                  </a:lnTo>
                  <a:lnTo>
                    <a:pt x="38" y="204"/>
                  </a:lnTo>
                  <a:lnTo>
                    <a:pt x="54" y="234"/>
                  </a:lnTo>
                  <a:lnTo>
                    <a:pt x="54" y="234"/>
                  </a:lnTo>
                  <a:lnTo>
                    <a:pt x="82" y="278"/>
                  </a:lnTo>
                  <a:lnTo>
                    <a:pt x="114" y="322"/>
                  </a:lnTo>
                  <a:lnTo>
                    <a:pt x="114" y="322"/>
                  </a:lnTo>
                  <a:lnTo>
                    <a:pt x="130" y="344"/>
                  </a:lnTo>
                  <a:lnTo>
                    <a:pt x="130" y="344"/>
                  </a:lnTo>
                  <a:lnTo>
                    <a:pt x="166" y="386"/>
                  </a:lnTo>
                  <a:lnTo>
                    <a:pt x="166" y="386"/>
                  </a:lnTo>
                  <a:lnTo>
                    <a:pt x="196" y="416"/>
                  </a:lnTo>
                  <a:lnTo>
                    <a:pt x="196" y="416"/>
                  </a:lnTo>
                  <a:lnTo>
                    <a:pt x="210" y="432"/>
                  </a:lnTo>
                  <a:lnTo>
                    <a:pt x="210" y="432"/>
                  </a:lnTo>
                  <a:lnTo>
                    <a:pt x="226" y="448"/>
                  </a:lnTo>
                  <a:lnTo>
                    <a:pt x="226" y="448"/>
                  </a:lnTo>
                  <a:lnTo>
                    <a:pt x="258" y="476"/>
                  </a:lnTo>
                  <a:lnTo>
                    <a:pt x="258" y="476"/>
                  </a:lnTo>
                  <a:lnTo>
                    <a:pt x="300" y="512"/>
                  </a:lnTo>
                  <a:lnTo>
                    <a:pt x="300" y="512"/>
                  </a:lnTo>
                  <a:lnTo>
                    <a:pt x="322" y="530"/>
                  </a:lnTo>
                  <a:lnTo>
                    <a:pt x="322" y="530"/>
                  </a:lnTo>
                  <a:lnTo>
                    <a:pt x="366" y="562"/>
                  </a:lnTo>
                  <a:lnTo>
                    <a:pt x="410" y="588"/>
                  </a:lnTo>
                  <a:lnTo>
                    <a:pt x="410" y="588"/>
                  </a:lnTo>
                  <a:lnTo>
                    <a:pt x="440" y="604"/>
                  </a:lnTo>
                  <a:lnTo>
                    <a:pt x="440" y="604"/>
                  </a:lnTo>
                  <a:lnTo>
                    <a:pt x="474" y="622"/>
                  </a:lnTo>
                  <a:lnTo>
                    <a:pt x="508" y="634"/>
                  </a:lnTo>
                  <a:lnTo>
                    <a:pt x="538" y="640"/>
                  </a:lnTo>
                  <a:lnTo>
                    <a:pt x="566" y="642"/>
                  </a:lnTo>
                  <a:lnTo>
                    <a:pt x="566" y="642"/>
                  </a:lnTo>
                  <a:lnTo>
                    <a:pt x="584" y="642"/>
                  </a:lnTo>
                  <a:lnTo>
                    <a:pt x="598" y="638"/>
                  </a:lnTo>
                  <a:lnTo>
                    <a:pt x="612" y="632"/>
                  </a:lnTo>
                  <a:lnTo>
                    <a:pt x="624" y="622"/>
                  </a:lnTo>
                  <a:lnTo>
                    <a:pt x="624" y="622"/>
                  </a:lnTo>
                  <a:lnTo>
                    <a:pt x="628" y="616"/>
                  </a:lnTo>
                  <a:lnTo>
                    <a:pt x="634" y="608"/>
                  </a:lnTo>
                  <a:lnTo>
                    <a:pt x="640" y="592"/>
                  </a:lnTo>
                  <a:lnTo>
                    <a:pt x="644" y="572"/>
                  </a:lnTo>
                  <a:lnTo>
                    <a:pt x="642" y="550"/>
                  </a:lnTo>
                  <a:lnTo>
                    <a:pt x="638" y="524"/>
                  </a:lnTo>
                  <a:lnTo>
                    <a:pt x="630" y="498"/>
                  </a:lnTo>
                  <a:lnTo>
                    <a:pt x="620" y="470"/>
                  </a:lnTo>
                  <a:lnTo>
                    <a:pt x="606" y="438"/>
                  </a:lnTo>
                  <a:lnTo>
                    <a:pt x="606" y="438"/>
                  </a:lnTo>
                  <a:lnTo>
                    <a:pt x="588" y="408"/>
                  </a:lnTo>
                  <a:lnTo>
                    <a:pt x="588" y="408"/>
                  </a:lnTo>
                  <a:lnTo>
                    <a:pt x="562" y="366"/>
                  </a:lnTo>
                  <a:lnTo>
                    <a:pt x="530" y="322"/>
                  </a:lnTo>
                  <a:lnTo>
                    <a:pt x="530" y="322"/>
                  </a:lnTo>
                  <a:lnTo>
                    <a:pt x="512" y="300"/>
                  </a:lnTo>
                  <a:lnTo>
                    <a:pt x="512" y="300"/>
                  </a:lnTo>
                  <a:lnTo>
                    <a:pt x="478" y="258"/>
                  </a:lnTo>
                  <a:lnTo>
                    <a:pt x="478" y="258"/>
                  </a:lnTo>
                  <a:lnTo>
                    <a:pt x="448" y="226"/>
                  </a:lnTo>
                  <a:lnTo>
                    <a:pt x="448" y="226"/>
                  </a:lnTo>
                  <a:lnTo>
                    <a:pt x="432" y="210"/>
                  </a:lnTo>
                  <a:lnTo>
                    <a:pt x="432" y="210"/>
                  </a:lnTo>
                  <a:lnTo>
                    <a:pt x="416" y="194"/>
                  </a:lnTo>
                  <a:lnTo>
                    <a:pt x="416" y="194"/>
                  </a:lnTo>
                  <a:lnTo>
                    <a:pt x="386" y="166"/>
                  </a:lnTo>
                  <a:lnTo>
                    <a:pt x="386" y="166"/>
                  </a:lnTo>
                  <a:lnTo>
                    <a:pt x="344" y="130"/>
                  </a:lnTo>
                  <a:lnTo>
                    <a:pt x="344" y="130"/>
                  </a:lnTo>
                  <a:lnTo>
                    <a:pt x="322" y="114"/>
                  </a:lnTo>
                  <a:lnTo>
                    <a:pt x="322" y="114"/>
                  </a:lnTo>
                  <a:lnTo>
                    <a:pt x="278" y="82"/>
                  </a:lnTo>
                  <a:lnTo>
                    <a:pt x="234" y="54"/>
                  </a:lnTo>
                  <a:lnTo>
                    <a:pt x="234" y="54"/>
                  </a:lnTo>
                  <a:lnTo>
                    <a:pt x="204" y="38"/>
                  </a:lnTo>
                  <a:lnTo>
                    <a:pt x="204" y="38"/>
                  </a:lnTo>
                  <a:lnTo>
                    <a:pt x="168" y="22"/>
                  </a:lnTo>
                  <a:lnTo>
                    <a:pt x="136" y="10"/>
                  </a:lnTo>
                  <a:lnTo>
                    <a:pt x="104" y="2"/>
                  </a:lnTo>
                  <a:lnTo>
                    <a:pt x="7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0" name="Freeform 191"/>
            <p:cNvSpPr>
              <a:spLocks/>
            </p:cNvSpPr>
            <p:nvPr/>
          </p:nvSpPr>
          <p:spPr bwMode="auto">
            <a:xfrm>
              <a:off x="16490950" y="5260975"/>
              <a:ext cx="209550" cy="209550"/>
            </a:xfrm>
            <a:custGeom>
              <a:avLst/>
              <a:gdLst>
                <a:gd name="T0" fmla="*/ 66 w 132"/>
                <a:gd name="T1" fmla="*/ 0 h 132"/>
                <a:gd name="T2" fmla="*/ 66 w 132"/>
                <a:gd name="T3" fmla="*/ 0 h 132"/>
                <a:gd name="T4" fmla="*/ 54 w 132"/>
                <a:gd name="T5" fmla="*/ 2 h 132"/>
                <a:gd name="T6" fmla="*/ 40 w 132"/>
                <a:gd name="T7" fmla="*/ 4 h 132"/>
                <a:gd name="T8" fmla="*/ 30 w 132"/>
                <a:gd name="T9" fmla="*/ 10 h 132"/>
                <a:gd name="T10" fmla="*/ 20 w 132"/>
                <a:gd name="T11" fmla="*/ 20 h 132"/>
                <a:gd name="T12" fmla="*/ 12 w 132"/>
                <a:gd name="T13" fmla="*/ 28 h 132"/>
                <a:gd name="T14" fmla="*/ 6 w 132"/>
                <a:gd name="T15" fmla="*/ 40 h 132"/>
                <a:gd name="T16" fmla="*/ 2 w 132"/>
                <a:gd name="T17" fmla="*/ 52 h 132"/>
                <a:gd name="T18" fmla="*/ 0 w 132"/>
                <a:gd name="T19" fmla="*/ 66 h 132"/>
                <a:gd name="T20" fmla="*/ 0 w 132"/>
                <a:gd name="T21" fmla="*/ 66 h 132"/>
                <a:gd name="T22" fmla="*/ 2 w 132"/>
                <a:gd name="T23" fmla="*/ 78 h 132"/>
                <a:gd name="T24" fmla="*/ 6 w 132"/>
                <a:gd name="T25" fmla="*/ 92 h 132"/>
                <a:gd name="T26" fmla="*/ 12 w 132"/>
                <a:gd name="T27" fmla="*/ 102 h 132"/>
                <a:gd name="T28" fmla="*/ 20 w 132"/>
                <a:gd name="T29" fmla="*/ 112 h 132"/>
                <a:gd name="T30" fmla="*/ 30 w 132"/>
                <a:gd name="T31" fmla="*/ 120 h 132"/>
                <a:gd name="T32" fmla="*/ 40 w 132"/>
                <a:gd name="T33" fmla="*/ 126 h 132"/>
                <a:gd name="T34" fmla="*/ 54 w 132"/>
                <a:gd name="T35" fmla="*/ 130 h 132"/>
                <a:gd name="T36" fmla="*/ 66 w 132"/>
                <a:gd name="T37" fmla="*/ 132 h 132"/>
                <a:gd name="T38" fmla="*/ 66 w 132"/>
                <a:gd name="T39" fmla="*/ 132 h 132"/>
                <a:gd name="T40" fmla="*/ 80 w 132"/>
                <a:gd name="T41" fmla="*/ 130 h 132"/>
                <a:gd name="T42" fmla="*/ 92 w 132"/>
                <a:gd name="T43" fmla="*/ 126 h 132"/>
                <a:gd name="T44" fmla="*/ 104 w 132"/>
                <a:gd name="T45" fmla="*/ 120 h 132"/>
                <a:gd name="T46" fmla="*/ 112 w 132"/>
                <a:gd name="T47" fmla="*/ 112 h 132"/>
                <a:gd name="T48" fmla="*/ 120 w 132"/>
                <a:gd name="T49" fmla="*/ 102 h 132"/>
                <a:gd name="T50" fmla="*/ 126 w 132"/>
                <a:gd name="T51" fmla="*/ 92 h 132"/>
                <a:gd name="T52" fmla="*/ 130 w 132"/>
                <a:gd name="T53" fmla="*/ 78 h 132"/>
                <a:gd name="T54" fmla="*/ 132 w 132"/>
                <a:gd name="T55" fmla="*/ 66 h 132"/>
                <a:gd name="T56" fmla="*/ 132 w 132"/>
                <a:gd name="T57" fmla="*/ 66 h 132"/>
                <a:gd name="T58" fmla="*/ 130 w 132"/>
                <a:gd name="T59" fmla="*/ 52 h 132"/>
                <a:gd name="T60" fmla="*/ 126 w 132"/>
                <a:gd name="T61" fmla="*/ 40 h 132"/>
                <a:gd name="T62" fmla="*/ 120 w 132"/>
                <a:gd name="T63" fmla="*/ 28 h 132"/>
                <a:gd name="T64" fmla="*/ 112 w 132"/>
                <a:gd name="T65" fmla="*/ 20 h 132"/>
                <a:gd name="T66" fmla="*/ 104 w 132"/>
                <a:gd name="T67" fmla="*/ 10 h 132"/>
                <a:gd name="T68" fmla="*/ 92 w 132"/>
                <a:gd name="T69" fmla="*/ 4 h 132"/>
                <a:gd name="T70" fmla="*/ 80 w 132"/>
                <a:gd name="T71" fmla="*/ 2 h 132"/>
                <a:gd name="T72" fmla="*/ 66 w 132"/>
                <a:gd name="T7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2" h="132">
                  <a:moveTo>
                    <a:pt x="66" y="0"/>
                  </a:moveTo>
                  <a:lnTo>
                    <a:pt x="66" y="0"/>
                  </a:lnTo>
                  <a:lnTo>
                    <a:pt x="54" y="2"/>
                  </a:lnTo>
                  <a:lnTo>
                    <a:pt x="40" y="4"/>
                  </a:lnTo>
                  <a:lnTo>
                    <a:pt x="30" y="10"/>
                  </a:lnTo>
                  <a:lnTo>
                    <a:pt x="20" y="20"/>
                  </a:lnTo>
                  <a:lnTo>
                    <a:pt x="12" y="28"/>
                  </a:lnTo>
                  <a:lnTo>
                    <a:pt x="6" y="40"/>
                  </a:lnTo>
                  <a:lnTo>
                    <a:pt x="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78"/>
                  </a:lnTo>
                  <a:lnTo>
                    <a:pt x="6" y="92"/>
                  </a:lnTo>
                  <a:lnTo>
                    <a:pt x="12" y="102"/>
                  </a:lnTo>
                  <a:lnTo>
                    <a:pt x="20" y="112"/>
                  </a:lnTo>
                  <a:lnTo>
                    <a:pt x="30" y="120"/>
                  </a:lnTo>
                  <a:lnTo>
                    <a:pt x="40" y="126"/>
                  </a:lnTo>
                  <a:lnTo>
                    <a:pt x="54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80" y="130"/>
                  </a:lnTo>
                  <a:lnTo>
                    <a:pt x="92" y="12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20" y="102"/>
                  </a:lnTo>
                  <a:lnTo>
                    <a:pt x="126" y="92"/>
                  </a:lnTo>
                  <a:lnTo>
                    <a:pt x="130" y="78"/>
                  </a:lnTo>
                  <a:lnTo>
                    <a:pt x="132" y="66"/>
                  </a:lnTo>
                  <a:lnTo>
                    <a:pt x="132" y="66"/>
                  </a:lnTo>
                  <a:lnTo>
                    <a:pt x="130" y="52"/>
                  </a:lnTo>
                  <a:lnTo>
                    <a:pt x="126" y="40"/>
                  </a:lnTo>
                  <a:lnTo>
                    <a:pt x="120" y="28"/>
                  </a:lnTo>
                  <a:lnTo>
                    <a:pt x="112" y="20"/>
                  </a:lnTo>
                  <a:lnTo>
                    <a:pt x="104" y="10"/>
                  </a:lnTo>
                  <a:lnTo>
                    <a:pt x="92" y="4"/>
                  </a:lnTo>
                  <a:lnTo>
                    <a:pt x="80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1" name="Freeform 192"/>
            <p:cNvSpPr>
              <a:spLocks/>
            </p:cNvSpPr>
            <p:nvPr/>
          </p:nvSpPr>
          <p:spPr bwMode="auto">
            <a:xfrm>
              <a:off x="16490950" y="5260975"/>
              <a:ext cx="209550" cy="209550"/>
            </a:xfrm>
            <a:custGeom>
              <a:avLst/>
              <a:gdLst>
                <a:gd name="T0" fmla="*/ 66 w 132"/>
                <a:gd name="T1" fmla="*/ 0 h 132"/>
                <a:gd name="T2" fmla="*/ 66 w 132"/>
                <a:gd name="T3" fmla="*/ 0 h 132"/>
                <a:gd name="T4" fmla="*/ 54 w 132"/>
                <a:gd name="T5" fmla="*/ 2 h 132"/>
                <a:gd name="T6" fmla="*/ 40 w 132"/>
                <a:gd name="T7" fmla="*/ 4 h 132"/>
                <a:gd name="T8" fmla="*/ 30 w 132"/>
                <a:gd name="T9" fmla="*/ 10 h 132"/>
                <a:gd name="T10" fmla="*/ 20 w 132"/>
                <a:gd name="T11" fmla="*/ 20 h 132"/>
                <a:gd name="T12" fmla="*/ 12 w 132"/>
                <a:gd name="T13" fmla="*/ 28 h 132"/>
                <a:gd name="T14" fmla="*/ 6 w 132"/>
                <a:gd name="T15" fmla="*/ 40 h 132"/>
                <a:gd name="T16" fmla="*/ 2 w 132"/>
                <a:gd name="T17" fmla="*/ 52 h 132"/>
                <a:gd name="T18" fmla="*/ 0 w 132"/>
                <a:gd name="T19" fmla="*/ 66 h 132"/>
                <a:gd name="T20" fmla="*/ 0 w 132"/>
                <a:gd name="T21" fmla="*/ 66 h 132"/>
                <a:gd name="T22" fmla="*/ 2 w 132"/>
                <a:gd name="T23" fmla="*/ 78 h 132"/>
                <a:gd name="T24" fmla="*/ 6 w 132"/>
                <a:gd name="T25" fmla="*/ 92 h 132"/>
                <a:gd name="T26" fmla="*/ 12 w 132"/>
                <a:gd name="T27" fmla="*/ 102 h 132"/>
                <a:gd name="T28" fmla="*/ 20 w 132"/>
                <a:gd name="T29" fmla="*/ 112 h 132"/>
                <a:gd name="T30" fmla="*/ 30 w 132"/>
                <a:gd name="T31" fmla="*/ 120 h 132"/>
                <a:gd name="T32" fmla="*/ 40 w 132"/>
                <a:gd name="T33" fmla="*/ 126 h 132"/>
                <a:gd name="T34" fmla="*/ 54 w 132"/>
                <a:gd name="T35" fmla="*/ 130 h 132"/>
                <a:gd name="T36" fmla="*/ 66 w 132"/>
                <a:gd name="T37" fmla="*/ 132 h 132"/>
                <a:gd name="T38" fmla="*/ 66 w 132"/>
                <a:gd name="T39" fmla="*/ 132 h 132"/>
                <a:gd name="T40" fmla="*/ 80 w 132"/>
                <a:gd name="T41" fmla="*/ 130 h 132"/>
                <a:gd name="T42" fmla="*/ 92 w 132"/>
                <a:gd name="T43" fmla="*/ 126 h 132"/>
                <a:gd name="T44" fmla="*/ 104 w 132"/>
                <a:gd name="T45" fmla="*/ 120 h 132"/>
                <a:gd name="T46" fmla="*/ 112 w 132"/>
                <a:gd name="T47" fmla="*/ 112 h 132"/>
                <a:gd name="T48" fmla="*/ 120 w 132"/>
                <a:gd name="T49" fmla="*/ 102 h 132"/>
                <a:gd name="T50" fmla="*/ 126 w 132"/>
                <a:gd name="T51" fmla="*/ 92 h 132"/>
                <a:gd name="T52" fmla="*/ 130 w 132"/>
                <a:gd name="T53" fmla="*/ 78 h 132"/>
                <a:gd name="T54" fmla="*/ 132 w 132"/>
                <a:gd name="T55" fmla="*/ 66 h 132"/>
                <a:gd name="T56" fmla="*/ 132 w 132"/>
                <a:gd name="T57" fmla="*/ 66 h 132"/>
                <a:gd name="T58" fmla="*/ 130 w 132"/>
                <a:gd name="T59" fmla="*/ 52 h 132"/>
                <a:gd name="T60" fmla="*/ 126 w 132"/>
                <a:gd name="T61" fmla="*/ 40 h 132"/>
                <a:gd name="T62" fmla="*/ 120 w 132"/>
                <a:gd name="T63" fmla="*/ 28 h 132"/>
                <a:gd name="T64" fmla="*/ 112 w 132"/>
                <a:gd name="T65" fmla="*/ 20 h 132"/>
                <a:gd name="T66" fmla="*/ 104 w 132"/>
                <a:gd name="T67" fmla="*/ 10 h 132"/>
                <a:gd name="T68" fmla="*/ 92 w 132"/>
                <a:gd name="T69" fmla="*/ 4 h 132"/>
                <a:gd name="T70" fmla="*/ 80 w 132"/>
                <a:gd name="T71" fmla="*/ 2 h 132"/>
                <a:gd name="T72" fmla="*/ 66 w 132"/>
                <a:gd name="T7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2" h="132">
                  <a:moveTo>
                    <a:pt x="66" y="0"/>
                  </a:moveTo>
                  <a:lnTo>
                    <a:pt x="66" y="0"/>
                  </a:lnTo>
                  <a:lnTo>
                    <a:pt x="54" y="2"/>
                  </a:lnTo>
                  <a:lnTo>
                    <a:pt x="40" y="4"/>
                  </a:lnTo>
                  <a:lnTo>
                    <a:pt x="30" y="10"/>
                  </a:lnTo>
                  <a:lnTo>
                    <a:pt x="20" y="20"/>
                  </a:lnTo>
                  <a:lnTo>
                    <a:pt x="12" y="28"/>
                  </a:lnTo>
                  <a:lnTo>
                    <a:pt x="6" y="40"/>
                  </a:lnTo>
                  <a:lnTo>
                    <a:pt x="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78"/>
                  </a:lnTo>
                  <a:lnTo>
                    <a:pt x="6" y="92"/>
                  </a:lnTo>
                  <a:lnTo>
                    <a:pt x="12" y="102"/>
                  </a:lnTo>
                  <a:lnTo>
                    <a:pt x="20" y="112"/>
                  </a:lnTo>
                  <a:lnTo>
                    <a:pt x="30" y="120"/>
                  </a:lnTo>
                  <a:lnTo>
                    <a:pt x="40" y="126"/>
                  </a:lnTo>
                  <a:lnTo>
                    <a:pt x="54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80" y="130"/>
                  </a:lnTo>
                  <a:lnTo>
                    <a:pt x="92" y="12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20" y="102"/>
                  </a:lnTo>
                  <a:lnTo>
                    <a:pt x="126" y="92"/>
                  </a:lnTo>
                  <a:lnTo>
                    <a:pt x="130" y="78"/>
                  </a:lnTo>
                  <a:lnTo>
                    <a:pt x="132" y="66"/>
                  </a:lnTo>
                  <a:lnTo>
                    <a:pt x="132" y="66"/>
                  </a:lnTo>
                  <a:lnTo>
                    <a:pt x="130" y="52"/>
                  </a:lnTo>
                  <a:lnTo>
                    <a:pt x="126" y="40"/>
                  </a:lnTo>
                  <a:lnTo>
                    <a:pt x="120" y="28"/>
                  </a:lnTo>
                  <a:lnTo>
                    <a:pt x="112" y="20"/>
                  </a:lnTo>
                  <a:lnTo>
                    <a:pt x="104" y="10"/>
                  </a:lnTo>
                  <a:lnTo>
                    <a:pt x="92" y="4"/>
                  </a:lnTo>
                  <a:lnTo>
                    <a:pt x="80" y="2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2" name="Freeform 193"/>
            <p:cNvSpPr>
              <a:spLocks noEditPoints="1"/>
            </p:cNvSpPr>
            <p:nvPr/>
          </p:nvSpPr>
          <p:spPr bwMode="auto">
            <a:xfrm>
              <a:off x="14557375" y="7886700"/>
              <a:ext cx="1000125" cy="1000125"/>
            </a:xfrm>
            <a:custGeom>
              <a:avLst/>
              <a:gdLst>
                <a:gd name="T0" fmla="*/ 288 w 630"/>
                <a:gd name="T1" fmla="*/ 570 h 630"/>
                <a:gd name="T2" fmla="*/ 210 w 630"/>
                <a:gd name="T3" fmla="*/ 548 h 630"/>
                <a:gd name="T4" fmla="*/ 164 w 630"/>
                <a:gd name="T5" fmla="*/ 522 h 630"/>
                <a:gd name="T6" fmla="*/ 110 w 630"/>
                <a:gd name="T7" fmla="*/ 470 h 630"/>
                <a:gd name="T8" fmla="*/ 76 w 630"/>
                <a:gd name="T9" fmla="*/ 406 h 630"/>
                <a:gd name="T10" fmla="*/ 60 w 630"/>
                <a:gd name="T11" fmla="*/ 334 h 630"/>
                <a:gd name="T12" fmla="*/ 66 w 630"/>
                <a:gd name="T13" fmla="*/ 258 h 630"/>
                <a:gd name="T14" fmla="*/ 82 w 630"/>
                <a:gd name="T15" fmla="*/ 210 h 630"/>
                <a:gd name="T16" fmla="*/ 112 w 630"/>
                <a:gd name="T17" fmla="*/ 160 h 630"/>
                <a:gd name="T18" fmla="*/ 150 w 630"/>
                <a:gd name="T19" fmla="*/ 120 h 630"/>
                <a:gd name="T20" fmla="*/ 194 w 630"/>
                <a:gd name="T21" fmla="*/ 90 h 630"/>
                <a:gd name="T22" fmla="*/ 244 w 630"/>
                <a:gd name="T23" fmla="*/ 70 h 630"/>
                <a:gd name="T24" fmla="*/ 298 w 630"/>
                <a:gd name="T25" fmla="*/ 60 h 630"/>
                <a:gd name="T26" fmla="*/ 342 w 630"/>
                <a:gd name="T27" fmla="*/ 60 h 630"/>
                <a:gd name="T28" fmla="*/ 422 w 630"/>
                <a:gd name="T29" fmla="*/ 82 h 630"/>
                <a:gd name="T30" fmla="*/ 466 w 630"/>
                <a:gd name="T31" fmla="*/ 108 h 630"/>
                <a:gd name="T32" fmla="*/ 520 w 630"/>
                <a:gd name="T33" fmla="*/ 160 h 630"/>
                <a:gd name="T34" fmla="*/ 554 w 630"/>
                <a:gd name="T35" fmla="*/ 226 h 630"/>
                <a:gd name="T36" fmla="*/ 570 w 630"/>
                <a:gd name="T37" fmla="*/ 298 h 630"/>
                <a:gd name="T38" fmla="*/ 564 w 630"/>
                <a:gd name="T39" fmla="*/ 372 h 630"/>
                <a:gd name="T40" fmla="*/ 548 w 630"/>
                <a:gd name="T41" fmla="*/ 422 h 630"/>
                <a:gd name="T42" fmla="*/ 520 w 630"/>
                <a:gd name="T43" fmla="*/ 470 h 630"/>
                <a:gd name="T44" fmla="*/ 482 w 630"/>
                <a:gd name="T45" fmla="*/ 510 h 630"/>
                <a:gd name="T46" fmla="*/ 436 w 630"/>
                <a:gd name="T47" fmla="*/ 540 h 630"/>
                <a:gd name="T48" fmla="*/ 386 w 630"/>
                <a:gd name="T49" fmla="*/ 562 h 630"/>
                <a:gd name="T50" fmla="*/ 334 w 630"/>
                <a:gd name="T51" fmla="*/ 570 h 630"/>
                <a:gd name="T52" fmla="*/ 316 w 630"/>
                <a:gd name="T53" fmla="*/ 0 h 630"/>
                <a:gd name="T54" fmla="*/ 250 w 630"/>
                <a:gd name="T55" fmla="*/ 8 h 630"/>
                <a:gd name="T56" fmla="*/ 186 w 630"/>
                <a:gd name="T57" fmla="*/ 28 h 630"/>
                <a:gd name="T58" fmla="*/ 128 w 630"/>
                <a:gd name="T59" fmla="*/ 62 h 630"/>
                <a:gd name="T60" fmla="*/ 78 w 630"/>
                <a:gd name="T61" fmla="*/ 108 h 630"/>
                <a:gd name="T62" fmla="*/ 40 w 630"/>
                <a:gd name="T63" fmla="*/ 164 h 630"/>
                <a:gd name="T64" fmla="*/ 18 w 630"/>
                <a:gd name="T65" fmla="*/ 212 h 630"/>
                <a:gd name="T66" fmla="*/ 0 w 630"/>
                <a:gd name="T67" fmla="*/ 296 h 630"/>
                <a:gd name="T68" fmla="*/ 8 w 630"/>
                <a:gd name="T69" fmla="*/ 380 h 630"/>
                <a:gd name="T70" fmla="*/ 34 w 630"/>
                <a:gd name="T71" fmla="*/ 458 h 630"/>
                <a:gd name="T72" fmla="*/ 82 w 630"/>
                <a:gd name="T73" fmla="*/ 526 h 630"/>
                <a:gd name="T74" fmla="*/ 148 w 630"/>
                <a:gd name="T75" fmla="*/ 582 h 630"/>
                <a:gd name="T76" fmla="*/ 224 w 630"/>
                <a:gd name="T77" fmla="*/ 616 h 630"/>
                <a:gd name="T78" fmla="*/ 270 w 630"/>
                <a:gd name="T79" fmla="*/ 626 h 630"/>
                <a:gd name="T80" fmla="*/ 314 w 630"/>
                <a:gd name="T81" fmla="*/ 630 h 630"/>
                <a:gd name="T82" fmla="*/ 382 w 630"/>
                <a:gd name="T83" fmla="*/ 624 h 630"/>
                <a:gd name="T84" fmla="*/ 444 w 630"/>
                <a:gd name="T85" fmla="*/ 602 h 630"/>
                <a:gd name="T86" fmla="*/ 502 w 630"/>
                <a:gd name="T87" fmla="*/ 568 h 630"/>
                <a:gd name="T88" fmla="*/ 552 w 630"/>
                <a:gd name="T89" fmla="*/ 524 h 630"/>
                <a:gd name="T90" fmla="*/ 592 w 630"/>
                <a:gd name="T91" fmla="*/ 466 h 630"/>
                <a:gd name="T92" fmla="*/ 614 w 630"/>
                <a:gd name="T93" fmla="*/ 416 h 630"/>
                <a:gd name="T94" fmla="*/ 630 w 630"/>
                <a:gd name="T95" fmla="*/ 324 h 630"/>
                <a:gd name="T96" fmla="*/ 620 w 630"/>
                <a:gd name="T97" fmla="*/ 234 h 630"/>
                <a:gd name="T98" fmla="*/ 584 w 630"/>
                <a:gd name="T99" fmla="*/ 150 h 630"/>
                <a:gd name="T100" fmla="*/ 524 w 630"/>
                <a:gd name="T101" fmla="*/ 80 h 630"/>
                <a:gd name="T102" fmla="*/ 446 w 630"/>
                <a:gd name="T103" fmla="*/ 28 h 630"/>
                <a:gd name="T104" fmla="*/ 380 w 630"/>
                <a:gd name="T105" fmla="*/ 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0" h="630">
                  <a:moveTo>
                    <a:pt x="314" y="572"/>
                  </a:moveTo>
                  <a:lnTo>
                    <a:pt x="314" y="572"/>
                  </a:lnTo>
                  <a:lnTo>
                    <a:pt x="288" y="570"/>
                  </a:lnTo>
                  <a:lnTo>
                    <a:pt x="262" y="566"/>
                  </a:lnTo>
                  <a:lnTo>
                    <a:pt x="236" y="558"/>
                  </a:lnTo>
                  <a:lnTo>
                    <a:pt x="210" y="548"/>
                  </a:lnTo>
                  <a:lnTo>
                    <a:pt x="210" y="548"/>
                  </a:lnTo>
                  <a:lnTo>
                    <a:pt x="186" y="536"/>
                  </a:lnTo>
                  <a:lnTo>
                    <a:pt x="164" y="522"/>
                  </a:lnTo>
                  <a:lnTo>
                    <a:pt x="144" y="506"/>
                  </a:lnTo>
                  <a:lnTo>
                    <a:pt x="126" y="488"/>
                  </a:lnTo>
                  <a:lnTo>
                    <a:pt x="110" y="470"/>
                  </a:lnTo>
                  <a:lnTo>
                    <a:pt x="96" y="450"/>
                  </a:lnTo>
                  <a:lnTo>
                    <a:pt x="86" y="428"/>
                  </a:lnTo>
                  <a:lnTo>
                    <a:pt x="76" y="406"/>
                  </a:lnTo>
                  <a:lnTo>
                    <a:pt x="68" y="382"/>
                  </a:lnTo>
                  <a:lnTo>
                    <a:pt x="62" y="358"/>
                  </a:lnTo>
                  <a:lnTo>
                    <a:pt x="60" y="334"/>
                  </a:lnTo>
                  <a:lnTo>
                    <a:pt x="60" y="308"/>
                  </a:lnTo>
                  <a:lnTo>
                    <a:pt x="62" y="284"/>
                  </a:lnTo>
                  <a:lnTo>
                    <a:pt x="66" y="258"/>
                  </a:lnTo>
                  <a:lnTo>
                    <a:pt x="72" y="234"/>
                  </a:lnTo>
                  <a:lnTo>
                    <a:pt x="82" y="210"/>
                  </a:lnTo>
                  <a:lnTo>
                    <a:pt x="82" y="210"/>
                  </a:lnTo>
                  <a:lnTo>
                    <a:pt x="90" y="192"/>
                  </a:lnTo>
                  <a:lnTo>
                    <a:pt x="100" y="176"/>
                  </a:lnTo>
                  <a:lnTo>
                    <a:pt x="112" y="160"/>
                  </a:lnTo>
                  <a:lnTo>
                    <a:pt x="122" y="146"/>
                  </a:lnTo>
                  <a:lnTo>
                    <a:pt x="136" y="132"/>
                  </a:lnTo>
                  <a:lnTo>
                    <a:pt x="150" y="120"/>
                  </a:lnTo>
                  <a:lnTo>
                    <a:pt x="164" y="110"/>
                  </a:lnTo>
                  <a:lnTo>
                    <a:pt x="178" y="98"/>
                  </a:lnTo>
                  <a:lnTo>
                    <a:pt x="194" y="90"/>
                  </a:lnTo>
                  <a:lnTo>
                    <a:pt x="210" y="82"/>
                  </a:lnTo>
                  <a:lnTo>
                    <a:pt x="226" y="76"/>
                  </a:lnTo>
                  <a:lnTo>
                    <a:pt x="244" y="70"/>
                  </a:lnTo>
                  <a:lnTo>
                    <a:pt x="262" y="66"/>
                  </a:lnTo>
                  <a:lnTo>
                    <a:pt x="280" y="62"/>
                  </a:lnTo>
                  <a:lnTo>
                    <a:pt x="298" y="60"/>
                  </a:lnTo>
                  <a:lnTo>
                    <a:pt x="316" y="60"/>
                  </a:lnTo>
                  <a:lnTo>
                    <a:pt x="316" y="60"/>
                  </a:lnTo>
                  <a:lnTo>
                    <a:pt x="342" y="60"/>
                  </a:lnTo>
                  <a:lnTo>
                    <a:pt x="368" y="64"/>
                  </a:lnTo>
                  <a:lnTo>
                    <a:pt x="396" y="72"/>
                  </a:lnTo>
                  <a:lnTo>
                    <a:pt x="422" y="82"/>
                  </a:lnTo>
                  <a:lnTo>
                    <a:pt x="422" y="82"/>
                  </a:lnTo>
                  <a:lnTo>
                    <a:pt x="444" y="94"/>
                  </a:lnTo>
                  <a:lnTo>
                    <a:pt x="466" y="108"/>
                  </a:lnTo>
                  <a:lnTo>
                    <a:pt x="486" y="124"/>
                  </a:lnTo>
                  <a:lnTo>
                    <a:pt x="504" y="142"/>
                  </a:lnTo>
                  <a:lnTo>
                    <a:pt x="520" y="160"/>
                  </a:lnTo>
                  <a:lnTo>
                    <a:pt x="534" y="182"/>
                  </a:lnTo>
                  <a:lnTo>
                    <a:pt x="546" y="202"/>
                  </a:lnTo>
                  <a:lnTo>
                    <a:pt x="554" y="226"/>
                  </a:lnTo>
                  <a:lnTo>
                    <a:pt x="562" y="248"/>
                  </a:lnTo>
                  <a:lnTo>
                    <a:pt x="568" y="274"/>
                  </a:lnTo>
                  <a:lnTo>
                    <a:pt x="570" y="298"/>
                  </a:lnTo>
                  <a:lnTo>
                    <a:pt x="572" y="322"/>
                  </a:lnTo>
                  <a:lnTo>
                    <a:pt x="570" y="348"/>
                  </a:lnTo>
                  <a:lnTo>
                    <a:pt x="564" y="372"/>
                  </a:lnTo>
                  <a:lnTo>
                    <a:pt x="558" y="398"/>
                  </a:lnTo>
                  <a:lnTo>
                    <a:pt x="548" y="422"/>
                  </a:lnTo>
                  <a:lnTo>
                    <a:pt x="548" y="422"/>
                  </a:lnTo>
                  <a:lnTo>
                    <a:pt x="540" y="438"/>
                  </a:lnTo>
                  <a:lnTo>
                    <a:pt x="530" y="454"/>
                  </a:lnTo>
                  <a:lnTo>
                    <a:pt x="520" y="470"/>
                  </a:lnTo>
                  <a:lnTo>
                    <a:pt x="508" y="484"/>
                  </a:lnTo>
                  <a:lnTo>
                    <a:pt x="494" y="498"/>
                  </a:lnTo>
                  <a:lnTo>
                    <a:pt x="482" y="510"/>
                  </a:lnTo>
                  <a:lnTo>
                    <a:pt x="466" y="522"/>
                  </a:lnTo>
                  <a:lnTo>
                    <a:pt x="452" y="532"/>
                  </a:lnTo>
                  <a:lnTo>
                    <a:pt x="436" y="540"/>
                  </a:lnTo>
                  <a:lnTo>
                    <a:pt x="420" y="548"/>
                  </a:lnTo>
                  <a:lnTo>
                    <a:pt x="404" y="556"/>
                  </a:lnTo>
                  <a:lnTo>
                    <a:pt x="386" y="562"/>
                  </a:lnTo>
                  <a:lnTo>
                    <a:pt x="368" y="566"/>
                  </a:lnTo>
                  <a:lnTo>
                    <a:pt x="352" y="568"/>
                  </a:lnTo>
                  <a:lnTo>
                    <a:pt x="334" y="570"/>
                  </a:lnTo>
                  <a:lnTo>
                    <a:pt x="314" y="572"/>
                  </a:lnTo>
                  <a:close/>
                  <a:moveTo>
                    <a:pt x="316" y="0"/>
                  </a:moveTo>
                  <a:lnTo>
                    <a:pt x="316" y="0"/>
                  </a:lnTo>
                  <a:lnTo>
                    <a:pt x="294" y="2"/>
                  </a:lnTo>
                  <a:lnTo>
                    <a:pt x="270" y="4"/>
                  </a:lnTo>
                  <a:lnTo>
                    <a:pt x="250" y="8"/>
                  </a:lnTo>
                  <a:lnTo>
                    <a:pt x="228" y="14"/>
                  </a:lnTo>
                  <a:lnTo>
                    <a:pt x="206" y="20"/>
                  </a:lnTo>
                  <a:lnTo>
                    <a:pt x="186" y="28"/>
                  </a:lnTo>
                  <a:lnTo>
                    <a:pt x="166" y="38"/>
                  </a:lnTo>
                  <a:lnTo>
                    <a:pt x="146" y="50"/>
                  </a:lnTo>
                  <a:lnTo>
                    <a:pt x="128" y="62"/>
                  </a:lnTo>
                  <a:lnTo>
                    <a:pt x="112" y="76"/>
                  </a:lnTo>
                  <a:lnTo>
                    <a:pt x="94" y="90"/>
                  </a:lnTo>
                  <a:lnTo>
                    <a:pt x="78" y="108"/>
                  </a:lnTo>
                  <a:lnTo>
                    <a:pt x="64" y="124"/>
                  </a:lnTo>
                  <a:lnTo>
                    <a:pt x="52" y="144"/>
                  </a:lnTo>
                  <a:lnTo>
                    <a:pt x="40" y="164"/>
                  </a:lnTo>
                  <a:lnTo>
                    <a:pt x="28" y="186"/>
                  </a:lnTo>
                  <a:lnTo>
                    <a:pt x="28" y="186"/>
                  </a:lnTo>
                  <a:lnTo>
                    <a:pt x="18" y="212"/>
                  </a:lnTo>
                  <a:lnTo>
                    <a:pt x="10" y="240"/>
                  </a:lnTo>
                  <a:lnTo>
                    <a:pt x="4" y="268"/>
                  </a:lnTo>
                  <a:lnTo>
                    <a:pt x="0" y="296"/>
                  </a:lnTo>
                  <a:lnTo>
                    <a:pt x="0" y="324"/>
                  </a:lnTo>
                  <a:lnTo>
                    <a:pt x="2" y="352"/>
                  </a:lnTo>
                  <a:lnTo>
                    <a:pt x="8" y="380"/>
                  </a:lnTo>
                  <a:lnTo>
                    <a:pt x="14" y="406"/>
                  </a:lnTo>
                  <a:lnTo>
                    <a:pt x="24" y="432"/>
                  </a:lnTo>
                  <a:lnTo>
                    <a:pt x="34" y="458"/>
                  </a:lnTo>
                  <a:lnTo>
                    <a:pt x="48" y="482"/>
                  </a:lnTo>
                  <a:lnTo>
                    <a:pt x="64" y="506"/>
                  </a:lnTo>
                  <a:lnTo>
                    <a:pt x="82" y="526"/>
                  </a:lnTo>
                  <a:lnTo>
                    <a:pt x="102" y="546"/>
                  </a:lnTo>
                  <a:lnTo>
                    <a:pt x="124" y="566"/>
                  </a:lnTo>
                  <a:lnTo>
                    <a:pt x="148" y="582"/>
                  </a:lnTo>
                  <a:lnTo>
                    <a:pt x="160" y="554"/>
                  </a:lnTo>
                  <a:lnTo>
                    <a:pt x="238" y="588"/>
                  </a:lnTo>
                  <a:lnTo>
                    <a:pt x="224" y="616"/>
                  </a:lnTo>
                  <a:lnTo>
                    <a:pt x="224" y="616"/>
                  </a:lnTo>
                  <a:lnTo>
                    <a:pt x="248" y="622"/>
                  </a:lnTo>
                  <a:lnTo>
                    <a:pt x="270" y="626"/>
                  </a:lnTo>
                  <a:lnTo>
                    <a:pt x="292" y="630"/>
                  </a:lnTo>
                  <a:lnTo>
                    <a:pt x="314" y="630"/>
                  </a:lnTo>
                  <a:lnTo>
                    <a:pt x="314" y="630"/>
                  </a:lnTo>
                  <a:lnTo>
                    <a:pt x="338" y="630"/>
                  </a:lnTo>
                  <a:lnTo>
                    <a:pt x="360" y="628"/>
                  </a:lnTo>
                  <a:lnTo>
                    <a:pt x="382" y="624"/>
                  </a:lnTo>
                  <a:lnTo>
                    <a:pt x="402" y="618"/>
                  </a:lnTo>
                  <a:lnTo>
                    <a:pt x="424" y="610"/>
                  </a:lnTo>
                  <a:lnTo>
                    <a:pt x="444" y="602"/>
                  </a:lnTo>
                  <a:lnTo>
                    <a:pt x="464" y="592"/>
                  </a:lnTo>
                  <a:lnTo>
                    <a:pt x="484" y="582"/>
                  </a:lnTo>
                  <a:lnTo>
                    <a:pt x="502" y="568"/>
                  </a:lnTo>
                  <a:lnTo>
                    <a:pt x="520" y="556"/>
                  </a:lnTo>
                  <a:lnTo>
                    <a:pt x="536" y="540"/>
                  </a:lnTo>
                  <a:lnTo>
                    <a:pt x="552" y="524"/>
                  </a:lnTo>
                  <a:lnTo>
                    <a:pt x="566" y="506"/>
                  </a:lnTo>
                  <a:lnTo>
                    <a:pt x="580" y="486"/>
                  </a:lnTo>
                  <a:lnTo>
                    <a:pt x="592" y="466"/>
                  </a:lnTo>
                  <a:lnTo>
                    <a:pt x="602" y="446"/>
                  </a:lnTo>
                  <a:lnTo>
                    <a:pt x="602" y="446"/>
                  </a:lnTo>
                  <a:lnTo>
                    <a:pt x="614" y="416"/>
                  </a:lnTo>
                  <a:lnTo>
                    <a:pt x="622" y="386"/>
                  </a:lnTo>
                  <a:lnTo>
                    <a:pt x="628" y="354"/>
                  </a:lnTo>
                  <a:lnTo>
                    <a:pt x="630" y="324"/>
                  </a:lnTo>
                  <a:lnTo>
                    <a:pt x="630" y="294"/>
                  </a:lnTo>
                  <a:lnTo>
                    <a:pt x="626" y="264"/>
                  </a:lnTo>
                  <a:lnTo>
                    <a:pt x="620" y="234"/>
                  </a:lnTo>
                  <a:lnTo>
                    <a:pt x="610" y="204"/>
                  </a:lnTo>
                  <a:lnTo>
                    <a:pt x="598" y="178"/>
                  </a:lnTo>
                  <a:lnTo>
                    <a:pt x="584" y="150"/>
                  </a:lnTo>
                  <a:lnTo>
                    <a:pt x="566" y="126"/>
                  </a:lnTo>
                  <a:lnTo>
                    <a:pt x="546" y="102"/>
                  </a:lnTo>
                  <a:lnTo>
                    <a:pt x="524" y="80"/>
                  </a:lnTo>
                  <a:lnTo>
                    <a:pt x="500" y="60"/>
                  </a:lnTo>
                  <a:lnTo>
                    <a:pt x="474" y="44"/>
                  </a:lnTo>
                  <a:lnTo>
                    <a:pt x="446" y="28"/>
                  </a:lnTo>
                  <a:lnTo>
                    <a:pt x="446" y="28"/>
                  </a:lnTo>
                  <a:lnTo>
                    <a:pt x="414" y="16"/>
                  </a:lnTo>
                  <a:lnTo>
                    <a:pt x="380" y="8"/>
                  </a:lnTo>
                  <a:lnTo>
                    <a:pt x="348" y="2"/>
                  </a:lnTo>
                  <a:lnTo>
                    <a:pt x="3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3" name="Freeform 194"/>
            <p:cNvSpPr>
              <a:spLocks/>
            </p:cNvSpPr>
            <p:nvPr/>
          </p:nvSpPr>
          <p:spPr bwMode="auto">
            <a:xfrm>
              <a:off x="14652625" y="7981950"/>
              <a:ext cx="812800" cy="812800"/>
            </a:xfrm>
            <a:custGeom>
              <a:avLst/>
              <a:gdLst>
                <a:gd name="T0" fmla="*/ 254 w 512"/>
                <a:gd name="T1" fmla="*/ 512 h 512"/>
                <a:gd name="T2" fmla="*/ 202 w 512"/>
                <a:gd name="T3" fmla="*/ 506 h 512"/>
                <a:gd name="T4" fmla="*/ 150 w 512"/>
                <a:gd name="T5" fmla="*/ 488 h 512"/>
                <a:gd name="T6" fmla="*/ 126 w 512"/>
                <a:gd name="T7" fmla="*/ 476 h 512"/>
                <a:gd name="T8" fmla="*/ 84 w 512"/>
                <a:gd name="T9" fmla="*/ 446 h 512"/>
                <a:gd name="T10" fmla="*/ 50 w 512"/>
                <a:gd name="T11" fmla="*/ 410 h 512"/>
                <a:gd name="T12" fmla="*/ 26 w 512"/>
                <a:gd name="T13" fmla="*/ 368 h 512"/>
                <a:gd name="T14" fmla="*/ 8 w 512"/>
                <a:gd name="T15" fmla="*/ 322 h 512"/>
                <a:gd name="T16" fmla="*/ 0 w 512"/>
                <a:gd name="T17" fmla="*/ 274 h 512"/>
                <a:gd name="T18" fmla="*/ 2 w 512"/>
                <a:gd name="T19" fmla="*/ 224 h 512"/>
                <a:gd name="T20" fmla="*/ 12 w 512"/>
                <a:gd name="T21" fmla="*/ 174 h 512"/>
                <a:gd name="T22" fmla="*/ 22 w 512"/>
                <a:gd name="T23" fmla="*/ 150 h 512"/>
                <a:gd name="T24" fmla="*/ 40 w 512"/>
                <a:gd name="T25" fmla="*/ 116 h 512"/>
                <a:gd name="T26" fmla="*/ 62 w 512"/>
                <a:gd name="T27" fmla="*/ 86 h 512"/>
                <a:gd name="T28" fmla="*/ 90 w 512"/>
                <a:gd name="T29" fmla="*/ 60 h 512"/>
                <a:gd name="T30" fmla="*/ 118 w 512"/>
                <a:gd name="T31" fmla="*/ 38 h 512"/>
                <a:gd name="T32" fmla="*/ 150 w 512"/>
                <a:gd name="T33" fmla="*/ 22 h 512"/>
                <a:gd name="T34" fmla="*/ 184 w 512"/>
                <a:gd name="T35" fmla="*/ 10 h 512"/>
                <a:gd name="T36" fmla="*/ 220 w 512"/>
                <a:gd name="T37" fmla="*/ 2 h 512"/>
                <a:gd name="T38" fmla="*/ 256 w 512"/>
                <a:gd name="T39" fmla="*/ 0 h 512"/>
                <a:gd name="T40" fmla="*/ 282 w 512"/>
                <a:gd name="T41" fmla="*/ 0 h 512"/>
                <a:gd name="T42" fmla="*/ 336 w 512"/>
                <a:gd name="T43" fmla="*/ 12 h 512"/>
                <a:gd name="T44" fmla="*/ 362 w 512"/>
                <a:gd name="T45" fmla="*/ 22 h 512"/>
                <a:gd name="T46" fmla="*/ 406 w 512"/>
                <a:gd name="T47" fmla="*/ 48 h 512"/>
                <a:gd name="T48" fmla="*/ 444 w 512"/>
                <a:gd name="T49" fmla="*/ 82 h 512"/>
                <a:gd name="T50" fmla="*/ 474 w 512"/>
                <a:gd name="T51" fmla="*/ 122 h 512"/>
                <a:gd name="T52" fmla="*/ 494 w 512"/>
                <a:gd name="T53" fmla="*/ 166 h 512"/>
                <a:gd name="T54" fmla="*/ 508 w 512"/>
                <a:gd name="T55" fmla="*/ 214 h 512"/>
                <a:gd name="T56" fmla="*/ 512 w 512"/>
                <a:gd name="T57" fmla="*/ 262 h 512"/>
                <a:gd name="T58" fmla="*/ 504 w 512"/>
                <a:gd name="T59" fmla="*/ 312 h 512"/>
                <a:gd name="T60" fmla="*/ 488 w 512"/>
                <a:gd name="T61" fmla="*/ 362 h 512"/>
                <a:gd name="T62" fmla="*/ 480 w 512"/>
                <a:gd name="T63" fmla="*/ 378 h 512"/>
                <a:gd name="T64" fmla="*/ 460 w 512"/>
                <a:gd name="T65" fmla="*/ 410 h 512"/>
                <a:gd name="T66" fmla="*/ 434 w 512"/>
                <a:gd name="T67" fmla="*/ 438 h 512"/>
                <a:gd name="T68" fmla="*/ 406 w 512"/>
                <a:gd name="T69" fmla="*/ 462 h 512"/>
                <a:gd name="T70" fmla="*/ 376 w 512"/>
                <a:gd name="T71" fmla="*/ 480 h 512"/>
                <a:gd name="T72" fmla="*/ 344 w 512"/>
                <a:gd name="T73" fmla="*/ 496 h 512"/>
                <a:gd name="T74" fmla="*/ 308 w 512"/>
                <a:gd name="T75" fmla="*/ 506 h 512"/>
                <a:gd name="T76" fmla="*/ 274 w 512"/>
                <a:gd name="T77" fmla="*/ 51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2" h="512">
                  <a:moveTo>
                    <a:pt x="254" y="512"/>
                  </a:moveTo>
                  <a:lnTo>
                    <a:pt x="254" y="512"/>
                  </a:lnTo>
                  <a:lnTo>
                    <a:pt x="228" y="510"/>
                  </a:lnTo>
                  <a:lnTo>
                    <a:pt x="202" y="506"/>
                  </a:lnTo>
                  <a:lnTo>
                    <a:pt x="176" y="498"/>
                  </a:lnTo>
                  <a:lnTo>
                    <a:pt x="150" y="488"/>
                  </a:lnTo>
                  <a:lnTo>
                    <a:pt x="150" y="488"/>
                  </a:lnTo>
                  <a:lnTo>
                    <a:pt x="126" y="476"/>
                  </a:lnTo>
                  <a:lnTo>
                    <a:pt x="104" y="462"/>
                  </a:lnTo>
                  <a:lnTo>
                    <a:pt x="84" y="446"/>
                  </a:lnTo>
                  <a:lnTo>
                    <a:pt x="66" y="428"/>
                  </a:lnTo>
                  <a:lnTo>
                    <a:pt x="50" y="410"/>
                  </a:lnTo>
                  <a:lnTo>
                    <a:pt x="36" y="390"/>
                  </a:lnTo>
                  <a:lnTo>
                    <a:pt x="26" y="368"/>
                  </a:lnTo>
                  <a:lnTo>
                    <a:pt x="16" y="346"/>
                  </a:lnTo>
                  <a:lnTo>
                    <a:pt x="8" y="322"/>
                  </a:lnTo>
                  <a:lnTo>
                    <a:pt x="2" y="298"/>
                  </a:lnTo>
                  <a:lnTo>
                    <a:pt x="0" y="274"/>
                  </a:lnTo>
                  <a:lnTo>
                    <a:pt x="0" y="248"/>
                  </a:lnTo>
                  <a:lnTo>
                    <a:pt x="2" y="224"/>
                  </a:lnTo>
                  <a:lnTo>
                    <a:pt x="6" y="198"/>
                  </a:lnTo>
                  <a:lnTo>
                    <a:pt x="12" y="174"/>
                  </a:lnTo>
                  <a:lnTo>
                    <a:pt x="22" y="150"/>
                  </a:lnTo>
                  <a:lnTo>
                    <a:pt x="22" y="150"/>
                  </a:lnTo>
                  <a:lnTo>
                    <a:pt x="30" y="132"/>
                  </a:lnTo>
                  <a:lnTo>
                    <a:pt x="40" y="116"/>
                  </a:lnTo>
                  <a:lnTo>
                    <a:pt x="52" y="100"/>
                  </a:lnTo>
                  <a:lnTo>
                    <a:pt x="62" y="86"/>
                  </a:lnTo>
                  <a:lnTo>
                    <a:pt x="76" y="72"/>
                  </a:lnTo>
                  <a:lnTo>
                    <a:pt x="90" y="60"/>
                  </a:lnTo>
                  <a:lnTo>
                    <a:pt x="104" y="50"/>
                  </a:lnTo>
                  <a:lnTo>
                    <a:pt x="118" y="38"/>
                  </a:lnTo>
                  <a:lnTo>
                    <a:pt x="134" y="30"/>
                  </a:lnTo>
                  <a:lnTo>
                    <a:pt x="150" y="22"/>
                  </a:lnTo>
                  <a:lnTo>
                    <a:pt x="166" y="16"/>
                  </a:lnTo>
                  <a:lnTo>
                    <a:pt x="184" y="10"/>
                  </a:lnTo>
                  <a:lnTo>
                    <a:pt x="202" y="6"/>
                  </a:lnTo>
                  <a:lnTo>
                    <a:pt x="220" y="2"/>
                  </a:lnTo>
                  <a:lnTo>
                    <a:pt x="238" y="0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82" y="0"/>
                  </a:lnTo>
                  <a:lnTo>
                    <a:pt x="308" y="4"/>
                  </a:lnTo>
                  <a:lnTo>
                    <a:pt x="336" y="12"/>
                  </a:lnTo>
                  <a:lnTo>
                    <a:pt x="362" y="22"/>
                  </a:lnTo>
                  <a:lnTo>
                    <a:pt x="362" y="22"/>
                  </a:lnTo>
                  <a:lnTo>
                    <a:pt x="384" y="34"/>
                  </a:lnTo>
                  <a:lnTo>
                    <a:pt x="406" y="48"/>
                  </a:lnTo>
                  <a:lnTo>
                    <a:pt x="426" y="64"/>
                  </a:lnTo>
                  <a:lnTo>
                    <a:pt x="444" y="82"/>
                  </a:lnTo>
                  <a:lnTo>
                    <a:pt x="460" y="100"/>
                  </a:lnTo>
                  <a:lnTo>
                    <a:pt x="474" y="122"/>
                  </a:lnTo>
                  <a:lnTo>
                    <a:pt x="486" y="142"/>
                  </a:lnTo>
                  <a:lnTo>
                    <a:pt x="494" y="166"/>
                  </a:lnTo>
                  <a:lnTo>
                    <a:pt x="502" y="188"/>
                  </a:lnTo>
                  <a:lnTo>
                    <a:pt x="508" y="214"/>
                  </a:lnTo>
                  <a:lnTo>
                    <a:pt x="510" y="238"/>
                  </a:lnTo>
                  <a:lnTo>
                    <a:pt x="512" y="262"/>
                  </a:lnTo>
                  <a:lnTo>
                    <a:pt x="510" y="288"/>
                  </a:lnTo>
                  <a:lnTo>
                    <a:pt x="504" y="312"/>
                  </a:lnTo>
                  <a:lnTo>
                    <a:pt x="498" y="338"/>
                  </a:lnTo>
                  <a:lnTo>
                    <a:pt x="488" y="362"/>
                  </a:lnTo>
                  <a:lnTo>
                    <a:pt x="488" y="362"/>
                  </a:lnTo>
                  <a:lnTo>
                    <a:pt x="480" y="378"/>
                  </a:lnTo>
                  <a:lnTo>
                    <a:pt x="470" y="394"/>
                  </a:lnTo>
                  <a:lnTo>
                    <a:pt x="460" y="410"/>
                  </a:lnTo>
                  <a:lnTo>
                    <a:pt x="448" y="424"/>
                  </a:lnTo>
                  <a:lnTo>
                    <a:pt x="434" y="438"/>
                  </a:lnTo>
                  <a:lnTo>
                    <a:pt x="422" y="450"/>
                  </a:lnTo>
                  <a:lnTo>
                    <a:pt x="406" y="462"/>
                  </a:lnTo>
                  <a:lnTo>
                    <a:pt x="392" y="472"/>
                  </a:lnTo>
                  <a:lnTo>
                    <a:pt x="376" y="480"/>
                  </a:lnTo>
                  <a:lnTo>
                    <a:pt x="360" y="488"/>
                  </a:lnTo>
                  <a:lnTo>
                    <a:pt x="344" y="496"/>
                  </a:lnTo>
                  <a:lnTo>
                    <a:pt x="326" y="502"/>
                  </a:lnTo>
                  <a:lnTo>
                    <a:pt x="308" y="506"/>
                  </a:lnTo>
                  <a:lnTo>
                    <a:pt x="292" y="508"/>
                  </a:lnTo>
                  <a:lnTo>
                    <a:pt x="274" y="510"/>
                  </a:lnTo>
                  <a:lnTo>
                    <a:pt x="254" y="51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4" name="Freeform 195"/>
            <p:cNvSpPr>
              <a:spLocks/>
            </p:cNvSpPr>
            <p:nvPr/>
          </p:nvSpPr>
          <p:spPr bwMode="auto">
            <a:xfrm>
              <a:off x="14557375" y="7886700"/>
              <a:ext cx="1000125" cy="1000125"/>
            </a:xfrm>
            <a:custGeom>
              <a:avLst/>
              <a:gdLst>
                <a:gd name="T0" fmla="*/ 316 w 630"/>
                <a:gd name="T1" fmla="*/ 0 h 630"/>
                <a:gd name="T2" fmla="*/ 270 w 630"/>
                <a:gd name="T3" fmla="*/ 4 h 630"/>
                <a:gd name="T4" fmla="*/ 228 w 630"/>
                <a:gd name="T5" fmla="*/ 14 h 630"/>
                <a:gd name="T6" fmla="*/ 186 w 630"/>
                <a:gd name="T7" fmla="*/ 28 h 630"/>
                <a:gd name="T8" fmla="*/ 146 w 630"/>
                <a:gd name="T9" fmla="*/ 50 h 630"/>
                <a:gd name="T10" fmla="*/ 112 w 630"/>
                <a:gd name="T11" fmla="*/ 76 h 630"/>
                <a:gd name="T12" fmla="*/ 78 w 630"/>
                <a:gd name="T13" fmla="*/ 108 h 630"/>
                <a:gd name="T14" fmla="*/ 52 w 630"/>
                <a:gd name="T15" fmla="*/ 144 h 630"/>
                <a:gd name="T16" fmla="*/ 28 w 630"/>
                <a:gd name="T17" fmla="*/ 186 h 630"/>
                <a:gd name="T18" fmla="*/ 18 w 630"/>
                <a:gd name="T19" fmla="*/ 212 h 630"/>
                <a:gd name="T20" fmla="*/ 4 w 630"/>
                <a:gd name="T21" fmla="*/ 268 h 630"/>
                <a:gd name="T22" fmla="*/ 0 w 630"/>
                <a:gd name="T23" fmla="*/ 324 h 630"/>
                <a:gd name="T24" fmla="*/ 8 w 630"/>
                <a:gd name="T25" fmla="*/ 380 h 630"/>
                <a:gd name="T26" fmla="*/ 24 w 630"/>
                <a:gd name="T27" fmla="*/ 432 h 630"/>
                <a:gd name="T28" fmla="*/ 48 w 630"/>
                <a:gd name="T29" fmla="*/ 482 h 630"/>
                <a:gd name="T30" fmla="*/ 82 w 630"/>
                <a:gd name="T31" fmla="*/ 526 h 630"/>
                <a:gd name="T32" fmla="*/ 124 w 630"/>
                <a:gd name="T33" fmla="*/ 566 h 630"/>
                <a:gd name="T34" fmla="*/ 160 w 630"/>
                <a:gd name="T35" fmla="*/ 554 h 630"/>
                <a:gd name="T36" fmla="*/ 224 w 630"/>
                <a:gd name="T37" fmla="*/ 616 h 630"/>
                <a:gd name="T38" fmla="*/ 248 w 630"/>
                <a:gd name="T39" fmla="*/ 622 h 630"/>
                <a:gd name="T40" fmla="*/ 292 w 630"/>
                <a:gd name="T41" fmla="*/ 630 h 630"/>
                <a:gd name="T42" fmla="*/ 314 w 630"/>
                <a:gd name="T43" fmla="*/ 630 h 630"/>
                <a:gd name="T44" fmla="*/ 360 w 630"/>
                <a:gd name="T45" fmla="*/ 628 h 630"/>
                <a:gd name="T46" fmla="*/ 402 w 630"/>
                <a:gd name="T47" fmla="*/ 618 h 630"/>
                <a:gd name="T48" fmla="*/ 444 w 630"/>
                <a:gd name="T49" fmla="*/ 602 h 630"/>
                <a:gd name="T50" fmla="*/ 484 w 630"/>
                <a:gd name="T51" fmla="*/ 582 h 630"/>
                <a:gd name="T52" fmla="*/ 520 w 630"/>
                <a:gd name="T53" fmla="*/ 556 h 630"/>
                <a:gd name="T54" fmla="*/ 552 w 630"/>
                <a:gd name="T55" fmla="*/ 524 h 630"/>
                <a:gd name="T56" fmla="*/ 580 w 630"/>
                <a:gd name="T57" fmla="*/ 486 h 630"/>
                <a:gd name="T58" fmla="*/ 602 w 630"/>
                <a:gd name="T59" fmla="*/ 446 h 630"/>
                <a:gd name="T60" fmla="*/ 614 w 630"/>
                <a:gd name="T61" fmla="*/ 416 h 630"/>
                <a:gd name="T62" fmla="*/ 628 w 630"/>
                <a:gd name="T63" fmla="*/ 354 h 630"/>
                <a:gd name="T64" fmla="*/ 630 w 630"/>
                <a:gd name="T65" fmla="*/ 294 h 630"/>
                <a:gd name="T66" fmla="*/ 620 w 630"/>
                <a:gd name="T67" fmla="*/ 234 h 630"/>
                <a:gd name="T68" fmla="*/ 598 w 630"/>
                <a:gd name="T69" fmla="*/ 178 h 630"/>
                <a:gd name="T70" fmla="*/ 566 w 630"/>
                <a:gd name="T71" fmla="*/ 126 h 630"/>
                <a:gd name="T72" fmla="*/ 524 w 630"/>
                <a:gd name="T73" fmla="*/ 80 h 630"/>
                <a:gd name="T74" fmla="*/ 474 w 630"/>
                <a:gd name="T75" fmla="*/ 44 h 630"/>
                <a:gd name="T76" fmla="*/ 446 w 630"/>
                <a:gd name="T77" fmla="*/ 28 h 630"/>
                <a:gd name="T78" fmla="*/ 380 w 630"/>
                <a:gd name="T79" fmla="*/ 8 h 630"/>
                <a:gd name="T80" fmla="*/ 316 w 630"/>
                <a:gd name="T81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30" h="630">
                  <a:moveTo>
                    <a:pt x="316" y="0"/>
                  </a:moveTo>
                  <a:lnTo>
                    <a:pt x="316" y="0"/>
                  </a:lnTo>
                  <a:lnTo>
                    <a:pt x="294" y="2"/>
                  </a:lnTo>
                  <a:lnTo>
                    <a:pt x="270" y="4"/>
                  </a:lnTo>
                  <a:lnTo>
                    <a:pt x="250" y="8"/>
                  </a:lnTo>
                  <a:lnTo>
                    <a:pt x="228" y="14"/>
                  </a:lnTo>
                  <a:lnTo>
                    <a:pt x="206" y="20"/>
                  </a:lnTo>
                  <a:lnTo>
                    <a:pt x="186" y="28"/>
                  </a:lnTo>
                  <a:lnTo>
                    <a:pt x="166" y="38"/>
                  </a:lnTo>
                  <a:lnTo>
                    <a:pt x="146" y="50"/>
                  </a:lnTo>
                  <a:lnTo>
                    <a:pt x="128" y="62"/>
                  </a:lnTo>
                  <a:lnTo>
                    <a:pt x="112" y="76"/>
                  </a:lnTo>
                  <a:lnTo>
                    <a:pt x="94" y="90"/>
                  </a:lnTo>
                  <a:lnTo>
                    <a:pt x="78" y="108"/>
                  </a:lnTo>
                  <a:lnTo>
                    <a:pt x="64" y="124"/>
                  </a:lnTo>
                  <a:lnTo>
                    <a:pt x="52" y="144"/>
                  </a:lnTo>
                  <a:lnTo>
                    <a:pt x="40" y="164"/>
                  </a:lnTo>
                  <a:lnTo>
                    <a:pt x="28" y="186"/>
                  </a:lnTo>
                  <a:lnTo>
                    <a:pt x="28" y="186"/>
                  </a:lnTo>
                  <a:lnTo>
                    <a:pt x="18" y="212"/>
                  </a:lnTo>
                  <a:lnTo>
                    <a:pt x="10" y="240"/>
                  </a:lnTo>
                  <a:lnTo>
                    <a:pt x="4" y="268"/>
                  </a:lnTo>
                  <a:lnTo>
                    <a:pt x="0" y="296"/>
                  </a:lnTo>
                  <a:lnTo>
                    <a:pt x="0" y="324"/>
                  </a:lnTo>
                  <a:lnTo>
                    <a:pt x="2" y="352"/>
                  </a:lnTo>
                  <a:lnTo>
                    <a:pt x="8" y="380"/>
                  </a:lnTo>
                  <a:lnTo>
                    <a:pt x="14" y="406"/>
                  </a:lnTo>
                  <a:lnTo>
                    <a:pt x="24" y="432"/>
                  </a:lnTo>
                  <a:lnTo>
                    <a:pt x="34" y="458"/>
                  </a:lnTo>
                  <a:lnTo>
                    <a:pt x="48" y="482"/>
                  </a:lnTo>
                  <a:lnTo>
                    <a:pt x="64" y="506"/>
                  </a:lnTo>
                  <a:lnTo>
                    <a:pt x="82" y="526"/>
                  </a:lnTo>
                  <a:lnTo>
                    <a:pt x="102" y="546"/>
                  </a:lnTo>
                  <a:lnTo>
                    <a:pt x="124" y="566"/>
                  </a:lnTo>
                  <a:lnTo>
                    <a:pt x="148" y="582"/>
                  </a:lnTo>
                  <a:lnTo>
                    <a:pt x="160" y="554"/>
                  </a:lnTo>
                  <a:lnTo>
                    <a:pt x="238" y="588"/>
                  </a:lnTo>
                  <a:lnTo>
                    <a:pt x="224" y="616"/>
                  </a:lnTo>
                  <a:lnTo>
                    <a:pt x="224" y="616"/>
                  </a:lnTo>
                  <a:lnTo>
                    <a:pt x="248" y="622"/>
                  </a:lnTo>
                  <a:lnTo>
                    <a:pt x="270" y="626"/>
                  </a:lnTo>
                  <a:lnTo>
                    <a:pt x="292" y="630"/>
                  </a:lnTo>
                  <a:lnTo>
                    <a:pt x="314" y="630"/>
                  </a:lnTo>
                  <a:lnTo>
                    <a:pt x="314" y="630"/>
                  </a:lnTo>
                  <a:lnTo>
                    <a:pt x="338" y="630"/>
                  </a:lnTo>
                  <a:lnTo>
                    <a:pt x="360" y="628"/>
                  </a:lnTo>
                  <a:lnTo>
                    <a:pt x="382" y="624"/>
                  </a:lnTo>
                  <a:lnTo>
                    <a:pt x="402" y="618"/>
                  </a:lnTo>
                  <a:lnTo>
                    <a:pt x="424" y="610"/>
                  </a:lnTo>
                  <a:lnTo>
                    <a:pt x="444" y="602"/>
                  </a:lnTo>
                  <a:lnTo>
                    <a:pt x="464" y="592"/>
                  </a:lnTo>
                  <a:lnTo>
                    <a:pt x="484" y="582"/>
                  </a:lnTo>
                  <a:lnTo>
                    <a:pt x="502" y="568"/>
                  </a:lnTo>
                  <a:lnTo>
                    <a:pt x="520" y="556"/>
                  </a:lnTo>
                  <a:lnTo>
                    <a:pt x="536" y="540"/>
                  </a:lnTo>
                  <a:lnTo>
                    <a:pt x="552" y="524"/>
                  </a:lnTo>
                  <a:lnTo>
                    <a:pt x="566" y="506"/>
                  </a:lnTo>
                  <a:lnTo>
                    <a:pt x="580" y="486"/>
                  </a:lnTo>
                  <a:lnTo>
                    <a:pt x="592" y="466"/>
                  </a:lnTo>
                  <a:lnTo>
                    <a:pt x="602" y="446"/>
                  </a:lnTo>
                  <a:lnTo>
                    <a:pt x="602" y="446"/>
                  </a:lnTo>
                  <a:lnTo>
                    <a:pt x="614" y="416"/>
                  </a:lnTo>
                  <a:lnTo>
                    <a:pt x="622" y="386"/>
                  </a:lnTo>
                  <a:lnTo>
                    <a:pt x="628" y="354"/>
                  </a:lnTo>
                  <a:lnTo>
                    <a:pt x="630" y="324"/>
                  </a:lnTo>
                  <a:lnTo>
                    <a:pt x="630" y="294"/>
                  </a:lnTo>
                  <a:lnTo>
                    <a:pt x="626" y="264"/>
                  </a:lnTo>
                  <a:lnTo>
                    <a:pt x="620" y="234"/>
                  </a:lnTo>
                  <a:lnTo>
                    <a:pt x="610" y="204"/>
                  </a:lnTo>
                  <a:lnTo>
                    <a:pt x="598" y="178"/>
                  </a:lnTo>
                  <a:lnTo>
                    <a:pt x="584" y="150"/>
                  </a:lnTo>
                  <a:lnTo>
                    <a:pt x="566" y="126"/>
                  </a:lnTo>
                  <a:lnTo>
                    <a:pt x="546" y="102"/>
                  </a:lnTo>
                  <a:lnTo>
                    <a:pt x="524" y="80"/>
                  </a:lnTo>
                  <a:lnTo>
                    <a:pt x="500" y="60"/>
                  </a:lnTo>
                  <a:lnTo>
                    <a:pt x="474" y="44"/>
                  </a:lnTo>
                  <a:lnTo>
                    <a:pt x="446" y="28"/>
                  </a:lnTo>
                  <a:lnTo>
                    <a:pt x="446" y="28"/>
                  </a:lnTo>
                  <a:lnTo>
                    <a:pt x="414" y="16"/>
                  </a:lnTo>
                  <a:lnTo>
                    <a:pt x="380" y="8"/>
                  </a:lnTo>
                  <a:lnTo>
                    <a:pt x="348" y="2"/>
                  </a:lnTo>
                  <a:lnTo>
                    <a:pt x="3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5" name="Freeform 196"/>
            <p:cNvSpPr>
              <a:spLocks/>
            </p:cNvSpPr>
            <p:nvPr/>
          </p:nvSpPr>
          <p:spPr bwMode="auto">
            <a:xfrm>
              <a:off x="14738350" y="8766175"/>
              <a:ext cx="196850" cy="215900"/>
            </a:xfrm>
            <a:custGeom>
              <a:avLst/>
              <a:gdLst>
                <a:gd name="T0" fmla="*/ 46 w 124"/>
                <a:gd name="T1" fmla="*/ 0 h 136"/>
                <a:gd name="T2" fmla="*/ 34 w 124"/>
                <a:gd name="T3" fmla="*/ 28 h 136"/>
                <a:gd name="T4" fmla="*/ 0 w 124"/>
                <a:gd name="T5" fmla="*/ 100 h 136"/>
                <a:gd name="T6" fmla="*/ 0 w 124"/>
                <a:gd name="T7" fmla="*/ 100 h 136"/>
                <a:gd name="T8" fmla="*/ 16 w 124"/>
                <a:gd name="T9" fmla="*/ 98 h 136"/>
                <a:gd name="T10" fmla="*/ 16 w 124"/>
                <a:gd name="T11" fmla="*/ 98 h 136"/>
                <a:gd name="T12" fmla="*/ 30 w 124"/>
                <a:gd name="T13" fmla="*/ 100 h 136"/>
                <a:gd name="T14" fmla="*/ 44 w 124"/>
                <a:gd name="T15" fmla="*/ 104 h 136"/>
                <a:gd name="T16" fmla="*/ 44 w 124"/>
                <a:gd name="T17" fmla="*/ 104 h 136"/>
                <a:gd name="T18" fmla="*/ 56 w 124"/>
                <a:gd name="T19" fmla="*/ 110 h 136"/>
                <a:gd name="T20" fmla="*/ 64 w 124"/>
                <a:gd name="T21" fmla="*/ 118 h 136"/>
                <a:gd name="T22" fmla="*/ 72 w 124"/>
                <a:gd name="T23" fmla="*/ 126 h 136"/>
                <a:gd name="T24" fmla="*/ 78 w 124"/>
                <a:gd name="T25" fmla="*/ 136 h 136"/>
                <a:gd name="T26" fmla="*/ 110 w 124"/>
                <a:gd name="T27" fmla="*/ 62 h 136"/>
                <a:gd name="T28" fmla="*/ 124 w 124"/>
                <a:gd name="T29" fmla="*/ 34 h 136"/>
                <a:gd name="T30" fmla="*/ 46 w 124"/>
                <a:gd name="T3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36">
                  <a:moveTo>
                    <a:pt x="46" y="0"/>
                  </a:moveTo>
                  <a:lnTo>
                    <a:pt x="34" y="28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6" y="98"/>
                  </a:lnTo>
                  <a:lnTo>
                    <a:pt x="16" y="98"/>
                  </a:lnTo>
                  <a:lnTo>
                    <a:pt x="30" y="100"/>
                  </a:lnTo>
                  <a:lnTo>
                    <a:pt x="44" y="104"/>
                  </a:lnTo>
                  <a:lnTo>
                    <a:pt x="44" y="104"/>
                  </a:lnTo>
                  <a:lnTo>
                    <a:pt x="56" y="110"/>
                  </a:lnTo>
                  <a:lnTo>
                    <a:pt x="64" y="118"/>
                  </a:lnTo>
                  <a:lnTo>
                    <a:pt x="72" y="126"/>
                  </a:lnTo>
                  <a:lnTo>
                    <a:pt x="78" y="136"/>
                  </a:lnTo>
                  <a:lnTo>
                    <a:pt x="110" y="62"/>
                  </a:lnTo>
                  <a:lnTo>
                    <a:pt x="124" y="34"/>
                  </a:lnTo>
                  <a:lnTo>
                    <a:pt x="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6" name="Freeform 197"/>
            <p:cNvSpPr>
              <a:spLocks/>
            </p:cNvSpPr>
            <p:nvPr/>
          </p:nvSpPr>
          <p:spPr bwMode="auto">
            <a:xfrm>
              <a:off x="14738350" y="8766175"/>
              <a:ext cx="196850" cy="215900"/>
            </a:xfrm>
            <a:custGeom>
              <a:avLst/>
              <a:gdLst>
                <a:gd name="T0" fmla="*/ 46 w 124"/>
                <a:gd name="T1" fmla="*/ 0 h 136"/>
                <a:gd name="T2" fmla="*/ 34 w 124"/>
                <a:gd name="T3" fmla="*/ 28 h 136"/>
                <a:gd name="T4" fmla="*/ 0 w 124"/>
                <a:gd name="T5" fmla="*/ 100 h 136"/>
                <a:gd name="T6" fmla="*/ 0 w 124"/>
                <a:gd name="T7" fmla="*/ 100 h 136"/>
                <a:gd name="T8" fmla="*/ 16 w 124"/>
                <a:gd name="T9" fmla="*/ 98 h 136"/>
                <a:gd name="T10" fmla="*/ 16 w 124"/>
                <a:gd name="T11" fmla="*/ 98 h 136"/>
                <a:gd name="T12" fmla="*/ 30 w 124"/>
                <a:gd name="T13" fmla="*/ 100 h 136"/>
                <a:gd name="T14" fmla="*/ 44 w 124"/>
                <a:gd name="T15" fmla="*/ 104 h 136"/>
                <a:gd name="T16" fmla="*/ 44 w 124"/>
                <a:gd name="T17" fmla="*/ 104 h 136"/>
                <a:gd name="T18" fmla="*/ 56 w 124"/>
                <a:gd name="T19" fmla="*/ 110 h 136"/>
                <a:gd name="T20" fmla="*/ 64 w 124"/>
                <a:gd name="T21" fmla="*/ 118 h 136"/>
                <a:gd name="T22" fmla="*/ 72 w 124"/>
                <a:gd name="T23" fmla="*/ 126 h 136"/>
                <a:gd name="T24" fmla="*/ 78 w 124"/>
                <a:gd name="T25" fmla="*/ 136 h 136"/>
                <a:gd name="T26" fmla="*/ 110 w 124"/>
                <a:gd name="T27" fmla="*/ 62 h 136"/>
                <a:gd name="T28" fmla="*/ 124 w 124"/>
                <a:gd name="T29" fmla="*/ 34 h 136"/>
                <a:gd name="T30" fmla="*/ 46 w 124"/>
                <a:gd name="T3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36">
                  <a:moveTo>
                    <a:pt x="46" y="0"/>
                  </a:moveTo>
                  <a:lnTo>
                    <a:pt x="34" y="28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6" y="98"/>
                  </a:lnTo>
                  <a:lnTo>
                    <a:pt x="16" y="98"/>
                  </a:lnTo>
                  <a:lnTo>
                    <a:pt x="30" y="100"/>
                  </a:lnTo>
                  <a:lnTo>
                    <a:pt x="44" y="104"/>
                  </a:lnTo>
                  <a:lnTo>
                    <a:pt x="44" y="104"/>
                  </a:lnTo>
                  <a:lnTo>
                    <a:pt x="56" y="110"/>
                  </a:lnTo>
                  <a:lnTo>
                    <a:pt x="64" y="118"/>
                  </a:lnTo>
                  <a:lnTo>
                    <a:pt x="72" y="126"/>
                  </a:lnTo>
                  <a:lnTo>
                    <a:pt x="78" y="136"/>
                  </a:lnTo>
                  <a:lnTo>
                    <a:pt x="110" y="62"/>
                  </a:lnTo>
                  <a:lnTo>
                    <a:pt x="124" y="34"/>
                  </a:lnTo>
                  <a:lnTo>
                    <a:pt x="4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7" name="Freeform 198"/>
            <p:cNvSpPr>
              <a:spLocks/>
            </p:cNvSpPr>
            <p:nvPr/>
          </p:nvSpPr>
          <p:spPr bwMode="auto">
            <a:xfrm>
              <a:off x="14465300" y="8921750"/>
              <a:ext cx="406400" cy="635000"/>
            </a:xfrm>
            <a:custGeom>
              <a:avLst/>
              <a:gdLst>
                <a:gd name="T0" fmla="*/ 188 w 256"/>
                <a:gd name="T1" fmla="*/ 0 h 400"/>
                <a:gd name="T2" fmla="*/ 188 w 256"/>
                <a:gd name="T3" fmla="*/ 0 h 400"/>
                <a:gd name="T4" fmla="*/ 172 w 256"/>
                <a:gd name="T5" fmla="*/ 2 h 400"/>
                <a:gd name="T6" fmla="*/ 172 w 256"/>
                <a:gd name="T7" fmla="*/ 2 h 400"/>
                <a:gd name="T8" fmla="*/ 158 w 256"/>
                <a:gd name="T9" fmla="*/ 8 h 400"/>
                <a:gd name="T10" fmla="*/ 146 w 256"/>
                <a:gd name="T11" fmla="*/ 16 h 400"/>
                <a:gd name="T12" fmla="*/ 134 w 256"/>
                <a:gd name="T13" fmla="*/ 28 h 400"/>
                <a:gd name="T14" fmla="*/ 126 w 256"/>
                <a:gd name="T15" fmla="*/ 40 h 400"/>
                <a:gd name="T16" fmla="*/ 8 w 256"/>
                <a:gd name="T17" fmla="*/ 304 h 400"/>
                <a:gd name="T18" fmla="*/ 8 w 256"/>
                <a:gd name="T19" fmla="*/ 304 h 400"/>
                <a:gd name="T20" fmla="*/ 2 w 256"/>
                <a:gd name="T21" fmla="*/ 316 h 400"/>
                <a:gd name="T22" fmla="*/ 0 w 256"/>
                <a:gd name="T23" fmla="*/ 330 h 400"/>
                <a:gd name="T24" fmla="*/ 2 w 256"/>
                <a:gd name="T25" fmla="*/ 344 h 400"/>
                <a:gd name="T26" fmla="*/ 6 w 256"/>
                <a:gd name="T27" fmla="*/ 356 h 400"/>
                <a:gd name="T28" fmla="*/ 10 w 256"/>
                <a:gd name="T29" fmla="*/ 368 h 400"/>
                <a:gd name="T30" fmla="*/ 18 w 256"/>
                <a:gd name="T31" fmla="*/ 378 h 400"/>
                <a:gd name="T32" fmla="*/ 28 w 256"/>
                <a:gd name="T33" fmla="*/ 386 h 400"/>
                <a:gd name="T34" fmla="*/ 40 w 256"/>
                <a:gd name="T35" fmla="*/ 394 h 400"/>
                <a:gd name="T36" fmla="*/ 40 w 256"/>
                <a:gd name="T37" fmla="*/ 394 h 400"/>
                <a:gd name="T38" fmla="*/ 54 w 256"/>
                <a:gd name="T39" fmla="*/ 398 h 400"/>
                <a:gd name="T40" fmla="*/ 68 w 256"/>
                <a:gd name="T41" fmla="*/ 400 h 400"/>
                <a:gd name="T42" fmla="*/ 68 w 256"/>
                <a:gd name="T43" fmla="*/ 400 h 400"/>
                <a:gd name="T44" fmla="*/ 78 w 256"/>
                <a:gd name="T45" fmla="*/ 400 h 400"/>
                <a:gd name="T46" fmla="*/ 88 w 256"/>
                <a:gd name="T47" fmla="*/ 398 h 400"/>
                <a:gd name="T48" fmla="*/ 96 w 256"/>
                <a:gd name="T49" fmla="*/ 394 h 400"/>
                <a:gd name="T50" fmla="*/ 106 w 256"/>
                <a:gd name="T51" fmla="*/ 390 h 400"/>
                <a:gd name="T52" fmla="*/ 114 w 256"/>
                <a:gd name="T53" fmla="*/ 384 h 400"/>
                <a:gd name="T54" fmla="*/ 120 w 256"/>
                <a:gd name="T55" fmla="*/ 376 h 400"/>
                <a:gd name="T56" fmla="*/ 126 w 256"/>
                <a:gd name="T57" fmla="*/ 370 h 400"/>
                <a:gd name="T58" fmla="*/ 130 w 256"/>
                <a:gd name="T59" fmla="*/ 360 h 400"/>
                <a:gd name="T60" fmla="*/ 250 w 256"/>
                <a:gd name="T61" fmla="*/ 96 h 400"/>
                <a:gd name="T62" fmla="*/ 250 w 256"/>
                <a:gd name="T63" fmla="*/ 96 h 400"/>
                <a:gd name="T64" fmla="*/ 256 w 256"/>
                <a:gd name="T65" fmla="*/ 82 h 400"/>
                <a:gd name="T66" fmla="*/ 256 w 256"/>
                <a:gd name="T67" fmla="*/ 66 h 400"/>
                <a:gd name="T68" fmla="*/ 254 w 256"/>
                <a:gd name="T69" fmla="*/ 52 h 400"/>
                <a:gd name="T70" fmla="*/ 250 w 256"/>
                <a:gd name="T71" fmla="*/ 38 h 400"/>
                <a:gd name="T72" fmla="*/ 250 w 256"/>
                <a:gd name="T73" fmla="*/ 38 h 400"/>
                <a:gd name="T74" fmla="*/ 244 w 256"/>
                <a:gd name="T75" fmla="*/ 28 h 400"/>
                <a:gd name="T76" fmla="*/ 236 w 256"/>
                <a:gd name="T77" fmla="*/ 20 h 400"/>
                <a:gd name="T78" fmla="*/ 228 w 256"/>
                <a:gd name="T79" fmla="*/ 12 h 400"/>
                <a:gd name="T80" fmla="*/ 216 w 256"/>
                <a:gd name="T81" fmla="*/ 6 h 400"/>
                <a:gd name="T82" fmla="*/ 216 w 256"/>
                <a:gd name="T83" fmla="*/ 6 h 400"/>
                <a:gd name="T84" fmla="*/ 202 w 256"/>
                <a:gd name="T85" fmla="*/ 2 h 400"/>
                <a:gd name="T86" fmla="*/ 188 w 256"/>
                <a:gd name="T87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6" h="400">
                  <a:moveTo>
                    <a:pt x="188" y="0"/>
                  </a:moveTo>
                  <a:lnTo>
                    <a:pt x="188" y="0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58" y="8"/>
                  </a:lnTo>
                  <a:lnTo>
                    <a:pt x="146" y="16"/>
                  </a:lnTo>
                  <a:lnTo>
                    <a:pt x="134" y="28"/>
                  </a:lnTo>
                  <a:lnTo>
                    <a:pt x="126" y="40"/>
                  </a:lnTo>
                  <a:lnTo>
                    <a:pt x="8" y="304"/>
                  </a:lnTo>
                  <a:lnTo>
                    <a:pt x="8" y="304"/>
                  </a:lnTo>
                  <a:lnTo>
                    <a:pt x="2" y="316"/>
                  </a:lnTo>
                  <a:lnTo>
                    <a:pt x="0" y="330"/>
                  </a:lnTo>
                  <a:lnTo>
                    <a:pt x="2" y="344"/>
                  </a:lnTo>
                  <a:lnTo>
                    <a:pt x="6" y="356"/>
                  </a:lnTo>
                  <a:lnTo>
                    <a:pt x="10" y="368"/>
                  </a:lnTo>
                  <a:lnTo>
                    <a:pt x="18" y="378"/>
                  </a:lnTo>
                  <a:lnTo>
                    <a:pt x="28" y="386"/>
                  </a:lnTo>
                  <a:lnTo>
                    <a:pt x="40" y="394"/>
                  </a:lnTo>
                  <a:lnTo>
                    <a:pt x="40" y="394"/>
                  </a:lnTo>
                  <a:lnTo>
                    <a:pt x="54" y="398"/>
                  </a:lnTo>
                  <a:lnTo>
                    <a:pt x="68" y="400"/>
                  </a:lnTo>
                  <a:lnTo>
                    <a:pt x="68" y="400"/>
                  </a:lnTo>
                  <a:lnTo>
                    <a:pt x="78" y="400"/>
                  </a:lnTo>
                  <a:lnTo>
                    <a:pt x="88" y="398"/>
                  </a:lnTo>
                  <a:lnTo>
                    <a:pt x="96" y="394"/>
                  </a:lnTo>
                  <a:lnTo>
                    <a:pt x="106" y="390"/>
                  </a:lnTo>
                  <a:lnTo>
                    <a:pt x="114" y="384"/>
                  </a:lnTo>
                  <a:lnTo>
                    <a:pt x="120" y="376"/>
                  </a:lnTo>
                  <a:lnTo>
                    <a:pt x="126" y="370"/>
                  </a:lnTo>
                  <a:lnTo>
                    <a:pt x="130" y="360"/>
                  </a:lnTo>
                  <a:lnTo>
                    <a:pt x="250" y="96"/>
                  </a:lnTo>
                  <a:lnTo>
                    <a:pt x="250" y="96"/>
                  </a:lnTo>
                  <a:lnTo>
                    <a:pt x="256" y="82"/>
                  </a:lnTo>
                  <a:lnTo>
                    <a:pt x="256" y="66"/>
                  </a:lnTo>
                  <a:lnTo>
                    <a:pt x="254" y="52"/>
                  </a:lnTo>
                  <a:lnTo>
                    <a:pt x="250" y="38"/>
                  </a:lnTo>
                  <a:lnTo>
                    <a:pt x="250" y="38"/>
                  </a:lnTo>
                  <a:lnTo>
                    <a:pt x="244" y="28"/>
                  </a:lnTo>
                  <a:lnTo>
                    <a:pt x="236" y="20"/>
                  </a:lnTo>
                  <a:lnTo>
                    <a:pt x="228" y="12"/>
                  </a:lnTo>
                  <a:lnTo>
                    <a:pt x="216" y="6"/>
                  </a:lnTo>
                  <a:lnTo>
                    <a:pt x="216" y="6"/>
                  </a:lnTo>
                  <a:lnTo>
                    <a:pt x="202" y="2"/>
                  </a:lnTo>
                  <a:lnTo>
                    <a:pt x="1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8" name="Freeform 199"/>
            <p:cNvSpPr>
              <a:spLocks/>
            </p:cNvSpPr>
            <p:nvPr/>
          </p:nvSpPr>
          <p:spPr bwMode="auto">
            <a:xfrm>
              <a:off x="14465300" y="8921750"/>
              <a:ext cx="406400" cy="635000"/>
            </a:xfrm>
            <a:custGeom>
              <a:avLst/>
              <a:gdLst>
                <a:gd name="T0" fmla="*/ 188 w 256"/>
                <a:gd name="T1" fmla="*/ 0 h 400"/>
                <a:gd name="T2" fmla="*/ 188 w 256"/>
                <a:gd name="T3" fmla="*/ 0 h 400"/>
                <a:gd name="T4" fmla="*/ 172 w 256"/>
                <a:gd name="T5" fmla="*/ 2 h 400"/>
                <a:gd name="T6" fmla="*/ 172 w 256"/>
                <a:gd name="T7" fmla="*/ 2 h 400"/>
                <a:gd name="T8" fmla="*/ 158 w 256"/>
                <a:gd name="T9" fmla="*/ 8 h 400"/>
                <a:gd name="T10" fmla="*/ 146 w 256"/>
                <a:gd name="T11" fmla="*/ 16 h 400"/>
                <a:gd name="T12" fmla="*/ 134 w 256"/>
                <a:gd name="T13" fmla="*/ 28 h 400"/>
                <a:gd name="T14" fmla="*/ 126 w 256"/>
                <a:gd name="T15" fmla="*/ 40 h 400"/>
                <a:gd name="T16" fmla="*/ 8 w 256"/>
                <a:gd name="T17" fmla="*/ 304 h 400"/>
                <a:gd name="T18" fmla="*/ 8 w 256"/>
                <a:gd name="T19" fmla="*/ 304 h 400"/>
                <a:gd name="T20" fmla="*/ 2 w 256"/>
                <a:gd name="T21" fmla="*/ 316 h 400"/>
                <a:gd name="T22" fmla="*/ 0 w 256"/>
                <a:gd name="T23" fmla="*/ 330 h 400"/>
                <a:gd name="T24" fmla="*/ 2 w 256"/>
                <a:gd name="T25" fmla="*/ 344 h 400"/>
                <a:gd name="T26" fmla="*/ 6 w 256"/>
                <a:gd name="T27" fmla="*/ 356 h 400"/>
                <a:gd name="T28" fmla="*/ 10 w 256"/>
                <a:gd name="T29" fmla="*/ 368 h 400"/>
                <a:gd name="T30" fmla="*/ 18 w 256"/>
                <a:gd name="T31" fmla="*/ 378 h 400"/>
                <a:gd name="T32" fmla="*/ 28 w 256"/>
                <a:gd name="T33" fmla="*/ 386 h 400"/>
                <a:gd name="T34" fmla="*/ 40 w 256"/>
                <a:gd name="T35" fmla="*/ 394 h 400"/>
                <a:gd name="T36" fmla="*/ 40 w 256"/>
                <a:gd name="T37" fmla="*/ 394 h 400"/>
                <a:gd name="T38" fmla="*/ 54 w 256"/>
                <a:gd name="T39" fmla="*/ 398 h 400"/>
                <a:gd name="T40" fmla="*/ 68 w 256"/>
                <a:gd name="T41" fmla="*/ 400 h 400"/>
                <a:gd name="T42" fmla="*/ 68 w 256"/>
                <a:gd name="T43" fmla="*/ 400 h 400"/>
                <a:gd name="T44" fmla="*/ 78 w 256"/>
                <a:gd name="T45" fmla="*/ 400 h 400"/>
                <a:gd name="T46" fmla="*/ 88 w 256"/>
                <a:gd name="T47" fmla="*/ 398 h 400"/>
                <a:gd name="T48" fmla="*/ 96 w 256"/>
                <a:gd name="T49" fmla="*/ 394 h 400"/>
                <a:gd name="T50" fmla="*/ 106 w 256"/>
                <a:gd name="T51" fmla="*/ 390 h 400"/>
                <a:gd name="T52" fmla="*/ 114 w 256"/>
                <a:gd name="T53" fmla="*/ 384 h 400"/>
                <a:gd name="T54" fmla="*/ 120 w 256"/>
                <a:gd name="T55" fmla="*/ 376 h 400"/>
                <a:gd name="T56" fmla="*/ 126 w 256"/>
                <a:gd name="T57" fmla="*/ 370 h 400"/>
                <a:gd name="T58" fmla="*/ 130 w 256"/>
                <a:gd name="T59" fmla="*/ 360 h 400"/>
                <a:gd name="T60" fmla="*/ 250 w 256"/>
                <a:gd name="T61" fmla="*/ 96 h 400"/>
                <a:gd name="T62" fmla="*/ 250 w 256"/>
                <a:gd name="T63" fmla="*/ 96 h 400"/>
                <a:gd name="T64" fmla="*/ 256 w 256"/>
                <a:gd name="T65" fmla="*/ 82 h 400"/>
                <a:gd name="T66" fmla="*/ 256 w 256"/>
                <a:gd name="T67" fmla="*/ 66 h 400"/>
                <a:gd name="T68" fmla="*/ 254 w 256"/>
                <a:gd name="T69" fmla="*/ 52 h 400"/>
                <a:gd name="T70" fmla="*/ 250 w 256"/>
                <a:gd name="T71" fmla="*/ 38 h 400"/>
                <a:gd name="T72" fmla="*/ 250 w 256"/>
                <a:gd name="T73" fmla="*/ 38 h 400"/>
                <a:gd name="T74" fmla="*/ 244 w 256"/>
                <a:gd name="T75" fmla="*/ 28 h 400"/>
                <a:gd name="T76" fmla="*/ 236 w 256"/>
                <a:gd name="T77" fmla="*/ 20 h 400"/>
                <a:gd name="T78" fmla="*/ 228 w 256"/>
                <a:gd name="T79" fmla="*/ 12 h 400"/>
                <a:gd name="T80" fmla="*/ 216 w 256"/>
                <a:gd name="T81" fmla="*/ 6 h 400"/>
                <a:gd name="T82" fmla="*/ 216 w 256"/>
                <a:gd name="T83" fmla="*/ 6 h 400"/>
                <a:gd name="T84" fmla="*/ 202 w 256"/>
                <a:gd name="T85" fmla="*/ 2 h 400"/>
                <a:gd name="T86" fmla="*/ 188 w 256"/>
                <a:gd name="T87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6" h="400">
                  <a:moveTo>
                    <a:pt x="188" y="0"/>
                  </a:moveTo>
                  <a:lnTo>
                    <a:pt x="188" y="0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58" y="8"/>
                  </a:lnTo>
                  <a:lnTo>
                    <a:pt x="146" y="16"/>
                  </a:lnTo>
                  <a:lnTo>
                    <a:pt x="134" y="28"/>
                  </a:lnTo>
                  <a:lnTo>
                    <a:pt x="126" y="40"/>
                  </a:lnTo>
                  <a:lnTo>
                    <a:pt x="8" y="304"/>
                  </a:lnTo>
                  <a:lnTo>
                    <a:pt x="8" y="304"/>
                  </a:lnTo>
                  <a:lnTo>
                    <a:pt x="2" y="316"/>
                  </a:lnTo>
                  <a:lnTo>
                    <a:pt x="0" y="330"/>
                  </a:lnTo>
                  <a:lnTo>
                    <a:pt x="2" y="344"/>
                  </a:lnTo>
                  <a:lnTo>
                    <a:pt x="6" y="356"/>
                  </a:lnTo>
                  <a:lnTo>
                    <a:pt x="10" y="368"/>
                  </a:lnTo>
                  <a:lnTo>
                    <a:pt x="18" y="378"/>
                  </a:lnTo>
                  <a:lnTo>
                    <a:pt x="28" y="386"/>
                  </a:lnTo>
                  <a:lnTo>
                    <a:pt x="40" y="394"/>
                  </a:lnTo>
                  <a:lnTo>
                    <a:pt x="40" y="394"/>
                  </a:lnTo>
                  <a:lnTo>
                    <a:pt x="54" y="398"/>
                  </a:lnTo>
                  <a:lnTo>
                    <a:pt x="68" y="400"/>
                  </a:lnTo>
                  <a:lnTo>
                    <a:pt x="68" y="400"/>
                  </a:lnTo>
                  <a:lnTo>
                    <a:pt x="78" y="400"/>
                  </a:lnTo>
                  <a:lnTo>
                    <a:pt x="88" y="398"/>
                  </a:lnTo>
                  <a:lnTo>
                    <a:pt x="96" y="394"/>
                  </a:lnTo>
                  <a:lnTo>
                    <a:pt x="106" y="390"/>
                  </a:lnTo>
                  <a:lnTo>
                    <a:pt x="114" y="384"/>
                  </a:lnTo>
                  <a:lnTo>
                    <a:pt x="120" y="376"/>
                  </a:lnTo>
                  <a:lnTo>
                    <a:pt x="126" y="370"/>
                  </a:lnTo>
                  <a:lnTo>
                    <a:pt x="130" y="360"/>
                  </a:lnTo>
                  <a:lnTo>
                    <a:pt x="250" y="96"/>
                  </a:lnTo>
                  <a:lnTo>
                    <a:pt x="250" y="96"/>
                  </a:lnTo>
                  <a:lnTo>
                    <a:pt x="256" y="82"/>
                  </a:lnTo>
                  <a:lnTo>
                    <a:pt x="256" y="66"/>
                  </a:lnTo>
                  <a:lnTo>
                    <a:pt x="254" y="52"/>
                  </a:lnTo>
                  <a:lnTo>
                    <a:pt x="250" y="38"/>
                  </a:lnTo>
                  <a:lnTo>
                    <a:pt x="250" y="38"/>
                  </a:lnTo>
                  <a:lnTo>
                    <a:pt x="244" y="28"/>
                  </a:lnTo>
                  <a:lnTo>
                    <a:pt x="236" y="20"/>
                  </a:lnTo>
                  <a:lnTo>
                    <a:pt x="228" y="12"/>
                  </a:lnTo>
                  <a:lnTo>
                    <a:pt x="216" y="6"/>
                  </a:lnTo>
                  <a:lnTo>
                    <a:pt x="216" y="6"/>
                  </a:lnTo>
                  <a:lnTo>
                    <a:pt x="202" y="2"/>
                  </a:lnTo>
                  <a:lnTo>
                    <a:pt x="18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9" name="Freeform 200"/>
            <p:cNvSpPr>
              <a:spLocks noEditPoints="1"/>
            </p:cNvSpPr>
            <p:nvPr/>
          </p:nvSpPr>
          <p:spPr bwMode="auto">
            <a:xfrm>
              <a:off x="9344025" y="8426450"/>
              <a:ext cx="1000125" cy="996950"/>
            </a:xfrm>
            <a:custGeom>
              <a:avLst/>
              <a:gdLst>
                <a:gd name="T0" fmla="*/ 288 w 630"/>
                <a:gd name="T1" fmla="*/ 568 h 628"/>
                <a:gd name="T2" fmla="*/ 206 w 630"/>
                <a:gd name="T3" fmla="*/ 546 h 628"/>
                <a:gd name="T4" fmla="*/ 136 w 630"/>
                <a:gd name="T5" fmla="*/ 498 h 628"/>
                <a:gd name="T6" fmla="*/ 100 w 630"/>
                <a:gd name="T7" fmla="*/ 454 h 628"/>
                <a:gd name="T8" fmla="*/ 70 w 630"/>
                <a:gd name="T9" fmla="*/ 386 h 628"/>
                <a:gd name="T10" fmla="*/ 60 w 630"/>
                <a:gd name="T11" fmla="*/ 312 h 628"/>
                <a:gd name="T12" fmla="*/ 70 w 630"/>
                <a:gd name="T13" fmla="*/ 240 h 628"/>
                <a:gd name="T14" fmla="*/ 102 w 630"/>
                <a:gd name="T15" fmla="*/ 172 h 628"/>
                <a:gd name="T16" fmla="*/ 154 w 630"/>
                <a:gd name="T17" fmla="*/ 116 h 628"/>
                <a:gd name="T18" fmla="*/ 190 w 630"/>
                <a:gd name="T19" fmla="*/ 90 h 628"/>
                <a:gd name="T20" fmla="*/ 252 w 630"/>
                <a:gd name="T21" fmla="*/ 66 h 628"/>
                <a:gd name="T22" fmla="*/ 314 w 630"/>
                <a:gd name="T23" fmla="*/ 58 h 628"/>
                <a:gd name="T24" fmla="*/ 370 w 630"/>
                <a:gd name="T25" fmla="*/ 64 h 628"/>
                <a:gd name="T26" fmla="*/ 448 w 630"/>
                <a:gd name="T27" fmla="*/ 96 h 628"/>
                <a:gd name="T28" fmla="*/ 514 w 630"/>
                <a:gd name="T29" fmla="*/ 152 h 628"/>
                <a:gd name="T30" fmla="*/ 542 w 630"/>
                <a:gd name="T31" fmla="*/ 196 h 628"/>
                <a:gd name="T32" fmla="*/ 566 w 630"/>
                <a:gd name="T33" fmla="*/ 266 h 628"/>
                <a:gd name="T34" fmla="*/ 570 w 630"/>
                <a:gd name="T35" fmla="*/ 340 h 628"/>
                <a:gd name="T36" fmla="*/ 552 w 630"/>
                <a:gd name="T37" fmla="*/ 412 h 628"/>
                <a:gd name="T38" fmla="*/ 514 w 630"/>
                <a:gd name="T39" fmla="*/ 476 h 628"/>
                <a:gd name="T40" fmla="*/ 476 w 630"/>
                <a:gd name="T41" fmla="*/ 512 h 628"/>
                <a:gd name="T42" fmla="*/ 420 w 630"/>
                <a:gd name="T43" fmla="*/ 548 h 628"/>
                <a:gd name="T44" fmla="*/ 358 w 630"/>
                <a:gd name="T45" fmla="*/ 566 h 628"/>
                <a:gd name="T46" fmla="*/ 314 w 630"/>
                <a:gd name="T47" fmla="*/ 0 h 628"/>
                <a:gd name="T48" fmla="*/ 262 w 630"/>
                <a:gd name="T49" fmla="*/ 4 h 628"/>
                <a:gd name="T50" fmla="*/ 186 w 630"/>
                <a:gd name="T51" fmla="*/ 26 h 628"/>
                <a:gd name="T52" fmla="*/ 116 w 630"/>
                <a:gd name="T53" fmla="*/ 70 h 628"/>
                <a:gd name="T54" fmla="*/ 72 w 630"/>
                <a:gd name="T55" fmla="*/ 114 h 628"/>
                <a:gd name="T56" fmla="*/ 24 w 630"/>
                <a:gd name="T57" fmla="*/ 194 h 628"/>
                <a:gd name="T58" fmla="*/ 2 w 630"/>
                <a:gd name="T59" fmla="*/ 282 h 628"/>
                <a:gd name="T60" fmla="*/ 6 w 630"/>
                <a:gd name="T61" fmla="*/ 372 h 628"/>
                <a:gd name="T62" fmla="*/ 36 w 630"/>
                <a:gd name="T63" fmla="*/ 458 h 628"/>
                <a:gd name="T64" fmla="*/ 70 w 630"/>
                <a:gd name="T65" fmla="*/ 512 h 628"/>
                <a:gd name="T66" fmla="*/ 152 w 630"/>
                <a:gd name="T67" fmla="*/ 582 h 628"/>
                <a:gd name="T68" fmla="*/ 248 w 630"/>
                <a:gd name="T69" fmla="*/ 622 h 628"/>
                <a:gd name="T70" fmla="*/ 316 w 630"/>
                <a:gd name="T71" fmla="*/ 628 h 628"/>
                <a:gd name="T72" fmla="*/ 378 w 630"/>
                <a:gd name="T73" fmla="*/ 622 h 628"/>
                <a:gd name="T74" fmla="*/ 440 w 630"/>
                <a:gd name="T75" fmla="*/ 604 h 628"/>
                <a:gd name="T76" fmla="*/ 458 w 630"/>
                <a:gd name="T77" fmla="*/ 558 h 628"/>
                <a:gd name="T78" fmla="*/ 544 w 630"/>
                <a:gd name="T79" fmla="*/ 530 h 628"/>
                <a:gd name="T80" fmla="*/ 594 w 630"/>
                <a:gd name="T81" fmla="*/ 460 h 628"/>
                <a:gd name="T82" fmla="*/ 622 w 630"/>
                <a:gd name="T83" fmla="*/ 382 h 628"/>
                <a:gd name="T84" fmla="*/ 630 w 630"/>
                <a:gd name="T85" fmla="*/ 298 h 628"/>
                <a:gd name="T86" fmla="*/ 614 w 630"/>
                <a:gd name="T87" fmla="*/ 216 h 628"/>
                <a:gd name="T88" fmla="*/ 578 w 630"/>
                <a:gd name="T89" fmla="*/ 140 h 628"/>
                <a:gd name="T90" fmla="*/ 534 w 630"/>
                <a:gd name="T91" fmla="*/ 88 h 628"/>
                <a:gd name="T92" fmla="*/ 448 w 630"/>
                <a:gd name="T93" fmla="*/ 28 h 628"/>
                <a:gd name="T94" fmla="*/ 350 w 630"/>
                <a:gd name="T95" fmla="*/ 2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0" h="628">
                  <a:moveTo>
                    <a:pt x="316" y="570"/>
                  </a:moveTo>
                  <a:lnTo>
                    <a:pt x="316" y="570"/>
                  </a:lnTo>
                  <a:lnTo>
                    <a:pt x="288" y="568"/>
                  </a:lnTo>
                  <a:lnTo>
                    <a:pt x="260" y="564"/>
                  </a:lnTo>
                  <a:lnTo>
                    <a:pt x="232" y="556"/>
                  </a:lnTo>
                  <a:lnTo>
                    <a:pt x="206" y="546"/>
                  </a:lnTo>
                  <a:lnTo>
                    <a:pt x="182" y="532"/>
                  </a:lnTo>
                  <a:lnTo>
                    <a:pt x="158" y="516"/>
                  </a:lnTo>
                  <a:lnTo>
                    <a:pt x="136" y="498"/>
                  </a:lnTo>
                  <a:lnTo>
                    <a:pt x="116" y="476"/>
                  </a:lnTo>
                  <a:lnTo>
                    <a:pt x="116" y="476"/>
                  </a:lnTo>
                  <a:lnTo>
                    <a:pt x="100" y="454"/>
                  </a:lnTo>
                  <a:lnTo>
                    <a:pt x="88" y="432"/>
                  </a:lnTo>
                  <a:lnTo>
                    <a:pt x="78" y="408"/>
                  </a:lnTo>
                  <a:lnTo>
                    <a:pt x="70" y="386"/>
                  </a:lnTo>
                  <a:lnTo>
                    <a:pt x="64" y="362"/>
                  </a:lnTo>
                  <a:lnTo>
                    <a:pt x="60" y="336"/>
                  </a:lnTo>
                  <a:lnTo>
                    <a:pt x="60" y="312"/>
                  </a:lnTo>
                  <a:lnTo>
                    <a:pt x="60" y="288"/>
                  </a:lnTo>
                  <a:lnTo>
                    <a:pt x="64" y="264"/>
                  </a:lnTo>
                  <a:lnTo>
                    <a:pt x="70" y="240"/>
                  </a:lnTo>
                  <a:lnTo>
                    <a:pt x="78" y="216"/>
                  </a:lnTo>
                  <a:lnTo>
                    <a:pt x="90" y="194"/>
                  </a:lnTo>
                  <a:lnTo>
                    <a:pt x="102" y="172"/>
                  </a:lnTo>
                  <a:lnTo>
                    <a:pt x="116" y="152"/>
                  </a:lnTo>
                  <a:lnTo>
                    <a:pt x="134" y="132"/>
                  </a:lnTo>
                  <a:lnTo>
                    <a:pt x="154" y="116"/>
                  </a:lnTo>
                  <a:lnTo>
                    <a:pt x="154" y="116"/>
                  </a:lnTo>
                  <a:lnTo>
                    <a:pt x="172" y="102"/>
                  </a:lnTo>
                  <a:lnTo>
                    <a:pt x="190" y="90"/>
                  </a:lnTo>
                  <a:lnTo>
                    <a:pt x="210" y="80"/>
                  </a:lnTo>
                  <a:lnTo>
                    <a:pt x="230" y="72"/>
                  </a:lnTo>
                  <a:lnTo>
                    <a:pt x="252" y="66"/>
                  </a:lnTo>
                  <a:lnTo>
                    <a:pt x="272" y="62"/>
                  </a:lnTo>
                  <a:lnTo>
                    <a:pt x="294" y="58"/>
                  </a:lnTo>
                  <a:lnTo>
                    <a:pt x="314" y="58"/>
                  </a:lnTo>
                  <a:lnTo>
                    <a:pt x="314" y="58"/>
                  </a:lnTo>
                  <a:lnTo>
                    <a:pt x="342" y="60"/>
                  </a:lnTo>
                  <a:lnTo>
                    <a:pt x="370" y="64"/>
                  </a:lnTo>
                  <a:lnTo>
                    <a:pt x="398" y="72"/>
                  </a:lnTo>
                  <a:lnTo>
                    <a:pt x="424" y="82"/>
                  </a:lnTo>
                  <a:lnTo>
                    <a:pt x="448" y="96"/>
                  </a:lnTo>
                  <a:lnTo>
                    <a:pt x="472" y="112"/>
                  </a:lnTo>
                  <a:lnTo>
                    <a:pt x="494" y="130"/>
                  </a:lnTo>
                  <a:lnTo>
                    <a:pt x="514" y="152"/>
                  </a:lnTo>
                  <a:lnTo>
                    <a:pt x="514" y="152"/>
                  </a:lnTo>
                  <a:lnTo>
                    <a:pt x="530" y="174"/>
                  </a:lnTo>
                  <a:lnTo>
                    <a:pt x="542" y="196"/>
                  </a:lnTo>
                  <a:lnTo>
                    <a:pt x="552" y="220"/>
                  </a:lnTo>
                  <a:lnTo>
                    <a:pt x="562" y="242"/>
                  </a:lnTo>
                  <a:lnTo>
                    <a:pt x="566" y="266"/>
                  </a:lnTo>
                  <a:lnTo>
                    <a:pt x="570" y="292"/>
                  </a:lnTo>
                  <a:lnTo>
                    <a:pt x="572" y="316"/>
                  </a:lnTo>
                  <a:lnTo>
                    <a:pt x="570" y="340"/>
                  </a:lnTo>
                  <a:lnTo>
                    <a:pt x="566" y="364"/>
                  </a:lnTo>
                  <a:lnTo>
                    <a:pt x="560" y="388"/>
                  </a:lnTo>
                  <a:lnTo>
                    <a:pt x="552" y="412"/>
                  </a:lnTo>
                  <a:lnTo>
                    <a:pt x="542" y="434"/>
                  </a:lnTo>
                  <a:lnTo>
                    <a:pt x="528" y="456"/>
                  </a:lnTo>
                  <a:lnTo>
                    <a:pt x="514" y="476"/>
                  </a:lnTo>
                  <a:lnTo>
                    <a:pt x="496" y="496"/>
                  </a:lnTo>
                  <a:lnTo>
                    <a:pt x="476" y="512"/>
                  </a:lnTo>
                  <a:lnTo>
                    <a:pt x="476" y="512"/>
                  </a:lnTo>
                  <a:lnTo>
                    <a:pt x="458" y="526"/>
                  </a:lnTo>
                  <a:lnTo>
                    <a:pt x="440" y="538"/>
                  </a:lnTo>
                  <a:lnTo>
                    <a:pt x="420" y="548"/>
                  </a:lnTo>
                  <a:lnTo>
                    <a:pt x="400" y="556"/>
                  </a:lnTo>
                  <a:lnTo>
                    <a:pt x="378" y="562"/>
                  </a:lnTo>
                  <a:lnTo>
                    <a:pt x="358" y="566"/>
                  </a:lnTo>
                  <a:lnTo>
                    <a:pt x="336" y="570"/>
                  </a:lnTo>
                  <a:lnTo>
                    <a:pt x="316" y="570"/>
                  </a:lnTo>
                  <a:close/>
                  <a:moveTo>
                    <a:pt x="314" y="0"/>
                  </a:moveTo>
                  <a:lnTo>
                    <a:pt x="314" y="0"/>
                  </a:lnTo>
                  <a:lnTo>
                    <a:pt x="288" y="0"/>
                  </a:lnTo>
                  <a:lnTo>
                    <a:pt x="262" y="4"/>
                  </a:lnTo>
                  <a:lnTo>
                    <a:pt x="236" y="8"/>
                  </a:lnTo>
                  <a:lnTo>
                    <a:pt x="212" y="16"/>
                  </a:lnTo>
                  <a:lnTo>
                    <a:pt x="186" y="26"/>
                  </a:lnTo>
                  <a:lnTo>
                    <a:pt x="162" y="38"/>
                  </a:lnTo>
                  <a:lnTo>
                    <a:pt x="140" y="52"/>
                  </a:lnTo>
                  <a:lnTo>
                    <a:pt x="116" y="70"/>
                  </a:lnTo>
                  <a:lnTo>
                    <a:pt x="116" y="70"/>
                  </a:lnTo>
                  <a:lnTo>
                    <a:pt x="92" y="92"/>
                  </a:lnTo>
                  <a:lnTo>
                    <a:pt x="72" y="114"/>
                  </a:lnTo>
                  <a:lnTo>
                    <a:pt x="52" y="140"/>
                  </a:lnTo>
                  <a:lnTo>
                    <a:pt x="38" y="166"/>
                  </a:lnTo>
                  <a:lnTo>
                    <a:pt x="24" y="194"/>
                  </a:lnTo>
                  <a:lnTo>
                    <a:pt x="14" y="222"/>
                  </a:lnTo>
                  <a:lnTo>
                    <a:pt x="6" y="252"/>
                  </a:lnTo>
                  <a:lnTo>
                    <a:pt x="2" y="282"/>
                  </a:lnTo>
                  <a:lnTo>
                    <a:pt x="0" y="312"/>
                  </a:lnTo>
                  <a:lnTo>
                    <a:pt x="2" y="342"/>
                  </a:lnTo>
                  <a:lnTo>
                    <a:pt x="6" y="372"/>
                  </a:lnTo>
                  <a:lnTo>
                    <a:pt x="12" y="402"/>
                  </a:lnTo>
                  <a:lnTo>
                    <a:pt x="22" y="430"/>
                  </a:lnTo>
                  <a:lnTo>
                    <a:pt x="36" y="458"/>
                  </a:lnTo>
                  <a:lnTo>
                    <a:pt x="52" y="486"/>
                  </a:lnTo>
                  <a:lnTo>
                    <a:pt x="70" y="512"/>
                  </a:lnTo>
                  <a:lnTo>
                    <a:pt x="70" y="512"/>
                  </a:lnTo>
                  <a:lnTo>
                    <a:pt x="96" y="540"/>
                  </a:lnTo>
                  <a:lnTo>
                    <a:pt x="122" y="562"/>
                  </a:lnTo>
                  <a:lnTo>
                    <a:pt x="152" y="582"/>
                  </a:lnTo>
                  <a:lnTo>
                    <a:pt x="182" y="600"/>
                  </a:lnTo>
                  <a:lnTo>
                    <a:pt x="214" y="612"/>
                  </a:lnTo>
                  <a:lnTo>
                    <a:pt x="248" y="622"/>
                  </a:lnTo>
                  <a:lnTo>
                    <a:pt x="282" y="626"/>
                  </a:lnTo>
                  <a:lnTo>
                    <a:pt x="316" y="628"/>
                  </a:lnTo>
                  <a:lnTo>
                    <a:pt x="316" y="628"/>
                  </a:lnTo>
                  <a:lnTo>
                    <a:pt x="336" y="628"/>
                  </a:lnTo>
                  <a:lnTo>
                    <a:pt x="358" y="626"/>
                  </a:lnTo>
                  <a:lnTo>
                    <a:pt x="378" y="622"/>
                  </a:lnTo>
                  <a:lnTo>
                    <a:pt x="400" y="618"/>
                  </a:lnTo>
                  <a:lnTo>
                    <a:pt x="420" y="610"/>
                  </a:lnTo>
                  <a:lnTo>
                    <a:pt x="440" y="604"/>
                  </a:lnTo>
                  <a:lnTo>
                    <a:pt x="460" y="594"/>
                  </a:lnTo>
                  <a:lnTo>
                    <a:pt x="478" y="582"/>
                  </a:lnTo>
                  <a:lnTo>
                    <a:pt x="458" y="558"/>
                  </a:lnTo>
                  <a:lnTo>
                    <a:pt x="524" y="506"/>
                  </a:lnTo>
                  <a:lnTo>
                    <a:pt x="544" y="530"/>
                  </a:lnTo>
                  <a:lnTo>
                    <a:pt x="544" y="530"/>
                  </a:lnTo>
                  <a:lnTo>
                    <a:pt x="564" y="508"/>
                  </a:lnTo>
                  <a:lnTo>
                    <a:pt x="580" y="484"/>
                  </a:lnTo>
                  <a:lnTo>
                    <a:pt x="594" y="460"/>
                  </a:lnTo>
                  <a:lnTo>
                    <a:pt x="606" y="434"/>
                  </a:lnTo>
                  <a:lnTo>
                    <a:pt x="616" y="408"/>
                  </a:lnTo>
                  <a:lnTo>
                    <a:pt x="622" y="382"/>
                  </a:lnTo>
                  <a:lnTo>
                    <a:pt x="628" y="354"/>
                  </a:lnTo>
                  <a:lnTo>
                    <a:pt x="630" y="326"/>
                  </a:lnTo>
                  <a:lnTo>
                    <a:pt x="630" y="298"/>
                  </a:lnTo>
                  <a:lnTo>
                    <a:pt x="626" y="272"/>
                  </a:lnTo>
                  <a:lnTo>
                    <a:pt x="622" y="244"/>
                  </a:lnTo>
                  <a:lnTo>
                    <a:pt x="614" y="216"/>
                  </a:lnTo>
                  <a:lnTo>
                    <a:pt x="604" y="190"/>
                  </a:lnTo>
                  <a:lnTo>
                    <a:pt x="592" y="164"/>
                  </a:lnTo>
                  <a:lnTo>
                    <a:pt x="578" y="140"/>
                  </a:lnTo>
                  <a:lnTo>
                    <a:pt x="560" y="116"/>
                  </a:lnTo>
                  <a:lnTo>
                    <a:pt x="560" y="116"/>
                  </a:lnTo>
                  <a:lnTo>
                    <a:pt x="534" y="88"/>
                  </a:lnTo>
                  <a:lnTo>
                    <a:pt x="508" y="66"/>
                  </a:lnTo>
                  <a:lnTo>
                    <a:pt x="478" y="46"/>
                  </a:lnTo>
                  <a:lnTo>
                    <a:pt x="448" y="28"/>
                  </a:lnTo>
                  <a:lnTo>
                    <a:pt x="416" y="16"/>
                  </a:lnTo>
                  <a:lnTo>
                    <a:pt x="382" y="6"/>
                  </a:lnTo>
                  <a:lnTo>
                    <a:pt x="350" y="2"/>
                  </a:lnTo>
                  <a:lnTo>
                    <a:pt x="3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0" name="Freeform 201"/>
            <p:cNvSpPr>
              <a:spLocks/>
            </p:cNvSpPr>
            <p:nvPr/>
          </p:nvSpPr>
          <p:spPr bwMode="auto">
            <a:xfrm>
              <a:off x="9439275" y="8518525"/>
              <a:ext cx="812800" cy="812800"/>
            </a:xfrm>
            <a:custGeom>
              <a:avLst/>
              <a:gdLst>
                <a:gd name="T0" fmla="*/ 256 w 512"/>
                <a:gd name="T1" fmla="*/ 512 h 512"/>
                <a:gd name="T2" fmla="*/ 200 w 512"/>
                <a:gd name="T3" fmla="*/ 506 h 512"/>
                <a:gd name="T4" fmla="*/ 146 w 512"/>
                <a:gd name="T5" fmla="*/ 488 h 512"/>
                <a:gd name="T6" fmla="*/ 98 w 512"/>
                <a:gd name="T7" fmla="*/ 458 h 512"/>
                <a:gd name="T8" fmla="*/ 56 w 512"/>
                <a:gd name="T9" fmla="*/ 418 h 512"/>
                <a:gd name="T10" fmla="*/ 40 w 512"/>
                <a:gd name="T11" fmla="*/ 396 h 512"/>
                <a:gd name="T12" fmla="*/ 18 w 512"/>
                <a:gd name="T13" fmla="*/ 350 h 512"/>
                <a:gd name="T14" fmla="*/ 4 w 512"/>
                <a:gd name="T15" fmla="*/ 304 h 512"/>
                <a:gd name="T16" fmla="*/ 0 w 512"/>
                <a:gd name="T17" fmla="*/ 254 h 512"/>
                <a:gd name="T18" fmla="*/ 4 w 512"/>
                <a:gd name="T19" fmla="*/ 206 h 512"/>
                <a:gd name="T20" fmla="*/ 18 w 512"/>
                <a:gd name="T21" fmla="*/ 158 h 512"/>
                <a:gd name="T22" fmla="*/ 42 w 512"/>
                <a:gd name="T23" fmla="*/ 114 h 512"/>
                <a:gd name="T24" fmla="*/ 74 w 512"/>
                <a:gd name="T25" fmla="*/ 74 h 512"/>
                <a:gd name="T26" fmla="*/ 94 w 512"/>
                <a:gd name="T27" fmla="*/ 58 h 512"/>
                <a:gd name="T28" fmla="*/ 130 w 512"/>
                <a:gd name="T29" fmla="*/ 32 h 512"/>
                <a:gd name="T30" fmla="*/ 170 w 512"/>
                <a:gd name="T31" fmla="*/ 14 h 512"/>
                <a:gd name="T32" fmla="*/ 212 w 512"/>
                <a:gd name="T33" fmla="*/ 4 h 512"/>
                <a:gd name="T34" fmla="*/ 254 w 512"/>
                <a:gd name="T35" fmla="*/ 0 h 512"/>
                <a:gd name="T36" fmla="*/ 282 w 512"/>
                <a:gd name="T37" fmla="*/ 2 h 512"/>
                <a:gd name="T38" fmla="*/ 338 w 512"/>
                <a:gd name="T39" fmla="*/ 14 h 512"/>
                <a:gd name="T40" fmla="*/ 388 w 512"/>
                <a:gd name="T41" fmla="*/ 38 h 512"/>
                <a:gd name="T42" fmla="*/ 434 w 512"/>
                <a:gd name="T43" fmla="*/ 72 h 512"/>
                <a:gd name="T44" fmla="*/ 454 w 512"/>
                <a:gd name="T45" fmla="*/ 94 h 512"/>
                <a:gd name="T46" fmla="*/ 482 w 512"/>
                <a:gd name="T47" fmla="*/ 138 h 512"/>
                <a:gd name="T48" fmla="*/ 502 w 512"/>
                <a:gd name="T49" fmla="*/ 184 h 512"/>
                <a:gd name="T50" fmla="*/ 510 w 512"/>
                <a:gd name="T51" fmla="*/ 234 h 512"/>
                <a:gd name="T52" fmla="*/ 510 w 512"/>
                <a:gd name="T53" fmla="*/ 282 h 512"/>
                <a:gd name="T54" fmla="*/ 500 w 512"/>
                <a:gd name="T55" fmla="*/ 330 h 512"/>
                <a:gd name="T56" fmla="*/ 482 w 512"/>
                <a:gd name="T57" fmla="*/ 376 h 512"/>
                <a:gd name="T58" fmla="*/ 454 w 512"/>
                <a:gd name="T59" fmla="*/ 418 h 512"/>
                <a:gd name="T60" fmla="*/ 416 w 512"/>
                <a:gd name="T61" fmla="*/ 454 h 512"/>
                <a:gd name="T62" fmla="*/ 398 w 512"/>
                <a:gd name="T63" fmla="*/ 468 h 512"/>
                <a:gd name="T64" fmla="*/ 360 w 512"/>
                <a:gd name="T65" fmla="*/ 490 h 512"/>
                <a:gd name="T66" fmla="*/ 318 w 512"/>
                <a:gd name="T67" fmla="*/ 504 h 512"/>
                <a:gd name="T68" fmla="*/ 276 w 512"/>
                <a:gd name="T6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2" h="512">
                  <a:moveTo>
                    <a:pt x="256" y="512"/>
                  </a:moveTo>
                  <a:lnTo>
                    <a:pt x="256" y="512"/>
                  </a:lnTo>
                  <a:lnTo>
                    <a:pt x="228" y="510"/>
                  </a:lnTo>
                  <a:lnTo>
                    <a:pt x="200" y="506"/>
                  </a:lnTo>
                  <a:lnTo>
                    <a:pt x="172" y="498"/>
                  </a:lnTo>
                  <a:lnTo>
                    <a:pt x="146" y="488"/>
                  </a:lnTo>
                  <a:lnTo>
                    <a:pt x="122" y="474"/>
                  </a:lnTo>
                  <a:lnTo>
                    <a:pt x="98" y="458"/>
                  </a:lnTo>
                  <a:lnTo>
                    <a:pt x="76" y="440"/>
                  </a:lnTo>
                  <a:lnTo>
                    <a:pt x="56" y="418"/>
                  </a:lnTo>
                  <a:lnTo>
                    <a:pt x="56" y="418"/>
                  </a:lnTo>
                  <a:lnTo>
                    <a:pt x="40" y="396"/>
                  </a:lnTo>
                  <a:lnTo>
                    <a:pt x="28" y="374"/>
                  </a:lnTo>
                  <a:lnTo>
                    <a:pt x="18" y="350"/>
                  </a:lnTo>
                  <a:lnTo>
                    <a:pt x="10" y="328"/>
                  </a:lnTo>
                  <a:lnTo>
                    <a:pt x="4" y="304"/>
                  </a:lnTo>
                  <a:lnTo>
                    <a:pt x="0" y="278"/>
                  </a:lnTo>
                  <a:lnTo>
                    <a:pt x="0" y="254"/>
                  </a:lnTo>
                  <a:lnTo>
                    <a:pt x="0" y="230"/>
                  </a:lnTo>
                  <a:lnTo>
                    <a:pt x="4" y="206"/>
                  </a:lnTo>
                  <a:lnTo>
                    <a:pt x="10" y="182"/>
                  </a:lnTo>
                  <a:lnTo>
                    <a:pt x="18" y="158"/>
                  </a:lnTo>
                  <a:lnTo>
                    <a:pt x="30" y="136"/>
                  </a:lnTo>
                  <a:lnTo>
                    <a:pt x="42" y="114"/>
                  </a:lnTo>
                  <a:lnTo>
                    <a:pt x="56" y="94"/>
                  </a:lnTo>
                  <a:lnTo>
                    <a:pt x="74" y="74"/>
                  </a:lnTo>
                  <a:lnTo>
                    <a:pt x="94" y="58"/>
                  </a:lnTo>
                  <a:lnTo>
                    <a:pt x="94" y="58"/>
                  </a:lnTo>
                  <a:lnTo>
                    <a:pt x="112" y="44"/>
                  </a:lnTo>
                  <a:lnTo>
                    <a:pt x="130" y="32"/>
                  </a:lnTo>
                  <a:lnTo>
                    <a:pt x="150" y="22"/>
                  </a:lnTo>
                  <a:lnTo>
                    <a:pt x="170" y="14"/>
                  </a:lnTo>
                  <a:lnTo>
                    <a:pt x="192" y="8"/>
                  </a:lnTo>
                  <a:lnTo>
                    <a:pt x="212" y="4"/>
                  </a:lnTo>
                  <a:lnTo>
                    <a:pt x="234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82" y="2"/>
                  </a:lnTo>
                  <a:lnTo>
                    <a:pt x="310" y="6"/>
                  </a:lnTo>
                  <a:lnTo>
                    <a:pt x="338" y="14"/>
                  </a:lnTo>
                  <a:lnTo>
                    <a:pt x="364" y="24"/>
                  </a:lnTo>
                  <a:lnTo>
                    <a:pt x="388" y="38"/>
                  </a:lnTo>
                  <a:lnTo>
                    <a:pt x="412" y="54"/>
                  </a:lnTo>
                  <a:lnTo>
                    <a:pt x="434" y="72"/>
                  </a:lnTo>
                  <a:lnTo>
                    <a:pt x="454" y="94"/>
                  </a:lnTo>
                  <a:lnTo>
                    <a:pt x="454" y="94"/>
                  </a:lnTo>
                  <a:lnTo>
                    <a:pt x="470" y="116"/>
                  </a:lnTo>
                  <a:lnTo>
                    <a:pt x="482" y="138"/>
                  </a:lnTo>
                  <a:lnTo>
                    <a:pt x="492" y="162"/>
                  </a:lnTo>
                  <a:lnTo>
                    <a:pt x="502" y="184"/>
                  </a:lnTo>
                  <a:lnTo>
                    <a:pt x="506" y="208"/>
                  </a:lnTo>
                  <a:lnTo>
                    <a:pt x="510" y="234"/>
                  </a:lnTo>
                  <a:lnTo>
                    <a:pt x="512" y="258"/>
                  </a:lnTo>
                  <a:lnTo>
                    <a:pt x="510" y="282"/>
                  </a:lnTo>
                  <a:lnTo>
                    <a:pt x="506" y="306"/>
                  </a:lnTo>
                  <a:lnTo>
                    <a:pt x="500" y="330"/>
                  </a:lnTo>
                  <a:lnTo>
                    <a:pt x="492" y="354"/>
                  </a:lnTo>
                  <a:lnTo>
                    <a:pt x="482" y="376"/>
                  </a:lnTo>
                  <a:lnTo>
                    <a:pt x="468" y="398"/>
                  </a:lnTo>
                  <a:lnTo>
                    <a:pt x="454" y="418"/>
                  </a:lnTo>
                  <a:lnTo>
                    <a:pt x="436" y="438"/>
                  </a:lnTo>
                  <a:lnTo>
                    <a:pt x="416" y="454"/>
                  </a:lnTo>
                  <a:lnTo>
                    <a:pt x="416" y="454"/>
                  </a:lnTo>
                  <a:lnTo>
                    <a:pt x="398" y="468"/>
                  </a:lnTo>
                  <a:lnTo>
                    <a:pt x="380" y="480"/>
                  </a:lnTo>
                  <a:lnTo>
                    <a:pt x="360" y="490"/>
                  </a:lnTo>
                  <a:lnTo>
                    <a:pt x="340" y="498"/>
                  </a:lnTo>
                  <a:lnTo>
                    <a:pt x="318" y="504"/>
                  </a:lnTo>
                  <a:lnTo>
                    <a:pt x="298" y="508"/>
                  </a:lnTo>
                  <a:lnTo>
                    <a:pt x="276" y="512"/>
                  </a:lnTo>
                  <a:lnTo>
                    <a:pt x="256" y="51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1" name="Freeform 202"/>
            <p:cNvSpPr>
              <a:spLocks/>
            </p:cNvSpPr>
            <p:nvPr/>
          </p:nvSpPr>
          <p:spPr bwMode="auto">
            <a:xfrm>
              <a:off x="9344025" y="8426450"/>
              <a:ext cx="1000125" cy="996950"/>
            </a:xfrm>
            <a:custGeom>
              <a:avLst/>
              <a:gdLst>
                <a:gd name="T0" fmla="*/ 314 w 630"/>
                <a:gd name="T1" fmla="*/ 0 h 628"/>
                <a:gd name="T2" fmla="*/ 262 w 630"/>
                <a:gd name="T3" fmla="*/ 4 h 628"/>
                <a:gd name="T4" fmla="*/ 212 w 630"/>
                <a:gd name="T5" fmla="*/ 16 h 628"/>
                <a:gd name="T6" fmla="*/ 162 w 630"/>
                <a:gd name="T7" fmla="*/ 38 h 628"/>
                <a:gd name="T8" fmla="*/ 116 w 630"/>
                <a:gd name="T9" fmla="*/ 70 h 628"/>
                <a:gd name="T10" fmla="*/ 92 w 630"/>
                <a:gd name="T11" fmla="*/ 92 h 628"/>
                <a:gd name="T12" fmla="*/ 52 w 630"/>
                <a:gd name="T13" fmla="*/ 140 h 628"/>
                <a:gd name="T14" fmla="*/ 24 w 630"/>
                <a:gd name="T15" fmla="*/ 194 h 628"/>
                <a:gd name="T16" fmla="*/ 6 w 630"/>
                <a:gd name="T17" fmla="*/ 252 h 628"/>
                <a:gd name="T18" fmla="*/ 0 w 630"/>
                <a:gd name="T19" fmla="*/ 312 h 628"/>
                <a:gd name="T20" fmla="*/ 6 w 630"/>
                <a:gd name="T21" fmla="*/ 372 h 628"/>
                <a:gd name="T22" fmla="*/ 22 w 630"/>
                <a:gd name="T23" fmla="*/ 430 h 628"/>
                <a:gd name="T24" fmla="*/ 52 w 630"/>
                <a:gd name="T25" fmla="*/ 486 h 628"/>
                <a:gd name="T26" fmla="*/ 70 w 630"/>
                <a:gd name="T27" fmla="*/ 512 h 628"/>
                <a:gd name="T28" fmla="*/ 122 w 630"/>
                <a:gd name="T29" fmla="*/ 562 h 628"/>
                <a:gd name="T30" fmla="*/ 182 w 630"/>
                <a:gd name="T31" fmla="*/ 600 h 628"/>
                <a:gd name="T32" fmla="*/ 248 w 630"/>
                <a:gd name="T33" fmla="*/ 622 h 628"/>
                <a:gd name="T34" fmla="*/ 316 w 630"/>
                <a:gd name="T35" fmla="*/ 628 h 628"/>
                <a:gd name="T36" fmla="*/ 336 w 630"/>
                <a:gd name="T37" fmla="*/ 628 h 628"/>
                <a:gd name="T38" fmla="*/ 378 w 630"/>
                <a:gd name="T39" fmla="*/ 622 h 628"/>
                <a:gd name="T40" fmla="*/ 420 w 630"/>
                <a:gd name="T41" fmla="*/ 610 h 628"/>
                <a:gd name="T42" fmla="*/ 460 w 630"/>
                <a:gd name="T43" fmla="*/ 594 h 628"/>
                <a:gd name="T44" fmla="*/ 458 w 630"/>
                <a:gd name="T45" fmla="*/ 558 h 628"/>
                <a:gd name="T46" fmla="*/ 544 w 630"/>
                <a:gd name="T47" fmla="*/ 530 h 628"/>
                <a:gd name="T48" fmla="*/ 564 w 630"/>
                <a:gd name="T49" fmla="*/ 508 h 628"/>
                <a:gd name="T50" fmla="*/ 594 w 630"/>
                <a:gd name="T51" fmla="*/ 460 h 628"/>
                <a:gd name="T52" fmla="*/ 616 w 630"/>
                <a:gd name="T53" fmla="*/ 408 h 628"/>
                <a:gd name="T54" fmla="*/ 628 w 630"/>
                <a:gd name="T55" fmla="*/ 354 h 628"/>
                <a:gd name="T56" fmla="*/ 630 w 630"/>
                <a:gd name="T57" fmla="*/ 298 h 628"/>
                <a:gd name="T58" fmla="*/ 622 w 630"/>
                <a:gd name="T59" fmla="*/ 244 h 628"/>
                <a:gd name="T60" fmla="*/ 604 w 630"/>
                <a:gd name="T61" fmla="*/ 190 h 628"/>
                <a:gd name="T62" fmla="*/ 578 w 630"/>
                <a:gd name="T63" fmla="*/ 140 h 628"/>
                <a:gd name="T64" fmla="*/ 560 w 630"/>
                <a:gd name="T65" fmla="*/ 116 h 628"/>
                <a:gd name="T66" fmla="*/ 508 w 630"/>
                <a:gd name="T67" fmla="*/ 66 h 628"/>
                <a:gd name="T68" fmla="*/ 448 w 630"/>
                <a:gd name="T69" fmla="*/ 28 h 628"/>
                <a:gd name="T70" fmla="*/ 382 w 630"/>
                <a:gd name="T71" fmla="*/ 6 h 628"/>
                <a:gd name="T72" fmla="*/ 314 w 630"/>
                <a:gd name="T73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0" h="628">
                  <a:moveTo>
                    <a:pt x="314" y="0"/>
                  </a:moveTo>
                  <a:lnTo>
                    <a:pt x="314" y="0"/>
                  </a:lnTo>
                  <a:lnTo>
                    <a:pt x="288" y="0"/>
                  </a:lnTo>
                  <a:lnTo>
                    <a:pt x="262" y="4"/>
                  </a:lnTo>
                  <a:lnTo>
                    <a:pt x="236" y="8"/>
                  </a:lnTo>
                  <a:lnTo>
                    <a:pt x="212" y="16"/>
                  </a:lnTo>
                  <a:lnTo>
                    <a:pt x="186" y="26"/>
                  </a:lnTo>
                  <a:lnTo>
                    <a:pt x="162" y="38"/>
                  </a:lnTo>
                  <a:lnTo>
                    <a:pt x="140" y="52"/>
                  </a:lnTo>
                  <a:lnTo>
                    <a:pt x="116" y="70"/>
                  </a:lnTo>
                  <a:lnTo>
                    <a:pt x="116" y="70"/>
                  </a:lnTo>
                  <a:lnTo>
                    <a:pt x="92" y="92"/>
                  </a:lnTo>
                  <a:lnTo>
                    <a:pt x="72" y="114"/>
                  </a:lnTo>
                  <a:lnTo>
                    <a:pt x="52" y="140"/>
                  </a:lnTo>
                  <a:lnTo>
                    <a:pt x="38" y="166"/>
                  </a:lnTo>
                  <a:lnTo>
                    <a:pt x="24" y="194"/>
                  </a:lnTo>
                  <a:lnTo>
                    <a:pt x="14" y="222"/>
                  </a:lnTo>
                  <a:lnTo>
                    <a:pt x="6" y="252"/>
                  </a:lnTo>
                  <a:lnTo>
                    <a:pt x="2" y="282"/>
                  </a:lnTo>
                  <a:lnTo>
                    <a:pt x="0" y="312"/>
                  </a:lnTo>
                  <a:lnTo>
                    <a:pt x="2" y="342"/>
                  </a:lnTo>
                  <a:lnTo>
                    <a:pt x="6" y="372"/>
                  </a:lnTo>
                  <a:lnTo>
                    <a:pt x="12" y="402"/>
                  </a:lnTo>
                  <a:lnTo>
                    <a:pt x="22" y="430"/>
                  </a:lnTo>
                  <a:lnTo>
                    <a:pt x="36" y="458"/>
                  </a:lnTo>
                  <a:lnTo>
                    <a:pt x="52" y="486"/>
                  </a:lnTo>
                  <a:lnTo>
                    <a:pt x="70" y="512"/>
                  </a:lnTo>
                  <a:lnTo>
                    <a:pt x="70" y="512"/>
                  </a:lnTo>
                  <a:lnTo>
                    <a:pt x="96" y="540"/>
                  </a:lnTo>
                  <a:lnTo>
                    <a:pt x="122" y="562"/>
                  </a:lnTo>
                  <a:lnTo>
                    <a:pt x="152" y="582"/>
                  </a:lnTo>
                  <a:lnTo>
                    <a:pt x="182" y="600"/>
                  </a:lnTo>
                  <a:lnTo>
                    <a:pt x="214" y="612"/>
                  </a:lnTo>
                  <a:lnTo>
                    <a:pt x="248" y="622"/>
                  </a:lnTo>
                  <a:lnTo>
                    <a:pt x="282" y="626"/>
                  </a:lnTo>
                  <a:lnTo>
                    <a:pt x="316" y="628"/>
                  </a:lnTo>
                  <a:lnTo>
                    <a:pt x="316" y="628"/>
                  </a:lnTo>
                  <a:lnTo>
                    <a:pt x="336" y="628"/>
                  </a:lnTo>
                  <a:lnTo>
                    <a:pt x="358" y="626"/>
                  </a:lnTo>
                  <a:lnTo>
                    <a:pt x="378" y="622"/>
                  </a:lnTo>
                  <a:lnTo>
                    <a:pt x="400" y="618"/>
                  </a:lnTo>
                  <a:lnTo>
                    <a:pt x="420" y="610"/>
                  </a:lnTo>
                  <a:lnTo>
                    <a:pt x="440" y="604"/>
                  </a:lnTo>
                  <a:lnTo>
                    <a:pt x="460" y="594"/>
                  </a:lnTo>
                  <a:lnTo>
                    <a:pt x="478" y="582"/>
                  </a:lnTo>
                  <a:lnTo>
                    <a:pt x="458" y="558"/>
                  </a:lnTo>
                  <a:lnTo>
                    <a:pt x="524" y="506"/>
                  </a:lnTo>
                  <a:lnTo>
                    <a:pt x="544" y="530"/>
                  </a:lnTo>
                  <a:lnTo>
                    <a:pt x="544" y="530"/>
                  </a:lnTo>
                  <a:lnTo>
                    <a:pt x="564" y="508"/>
                  </a:lnTo>
                  <a:lnTo>
                    <a:pt x="580" y="484"/>
                  </a:lnTo>
                  <a:lnTo>
                    <a:pt x="594" y="460"/>
                  </a:lnTo>
                  <a:lnTo>
                    <a:pt x="606" y="434"/>
                  </a:lnTo>
                  <a:lnTo>
                    <a:pt x="616" y="408"/>
                  </a:lnTo>
                  <a:lnTo>
                    <a:pt x="622" y="382"/>
                  </a:lnTo>
                  <a:lnTo>
                    <a:pt x="628" y="354"/>
                  </a:lnTo>
                  <a:lnTo>
                    <a:pt x="630" y="326"/>
                  </a:lnTo>
                  <a:lnTo>
                    <a:pt x="630" y="298"/>
                  </a:lnTo>
                  <a:lnTo>
                    <a:pt x="626" y="272"/>
                  </a:lnTo>
                  <a:lnTo>
                    <a:pt x="622" y="244"/>
                  </a:lnTo>
                  <a:lnTo>
                    <a:pt x="614" y="216"/>
                  </a:lnTo>
                  <a:lnTo>
                    <a:pt x="604" y="190"/>
                  </a:lnTo>
                  <a:lnTo>
                    <a:pt x="592" y="164"/>
                  </a:lnTo>
                  <a:lnTo>
                    <a:pt x="578" y="140"/>
                  </a:lnTo>
                  <a:lnTo>
                    <a:pt x="560" y="116"/>
                  </a:lnTo>
                  <a:lnTo>
                    <a:pt x="560" y="116"/>
                  </a:lnTo>
                  <a:lnTo>
                    <a:pt x="534" y="88"/>
                  </a:lnTo>
                  <a:lnTo>
                    <a:pt x="508" y="66"/>
                  </a:lnTo>
                  <a:lnTo>
                    <a:pt x="478" y="46"/>
                  </a:lnTo>
                  <a:lnTo>
                    <a:pt x="448" y="28"/>
                  </a:lnTo>
                  <a:lnTo>
                    <a:pt x="416" y="16"/>
                  </a:lnTo>
                  <a:lnTo>
                    <a:pt x="382" y="6"/>
                  </a:lnTo>
                  <a:lnTo>
                    <a:pt x="350" y="2"/>
                  </a:lnTo>
                  <a:lnTo>
                    <a:pt x="3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2" name="Freeform 203"/>
            <p:cNvSpPr>
              <a:spLocks/>
            </p:cNvSpPr>
            <p:nvPr/>
          </p:nvSpPr>
          <p:spPr bwMode="auto">
            <a:xfrm>
              <a:off x="10071100" y="9229725"/>
              <a:ext cx="219075" cy="222250"/>
            </a:xfrm>
            <a:custGeom>
              <a:avLst/>
              <a:gdLst>
                <a:gd name="T0" fmla="*/ 66 w 138"/>
                <a:gd name="T1" fmla="*/ 0 h 140"/>
                <a:gd name="T2" fmla="*/ 0 w 138"/>
                <a:gd name="T3" fmla="*/ 52 h 140"/>
                <a:gd name="T4" fmla="*/ 20 w 138"/>
                <a:gd name="T5" fmla="*/ 76 h 140"/>
                <a:gd name="T6" fmla="*/ 72 w 138"/>
                <a:gd name="T7" fmla="*/ 140 h 140"/>
                <a:gd name="T8" fmla="*/ 72 w 138"/>
                <a:gd name="T9" fmla="*/ 140 h 140"/>
                <a:gd name="T10" fmla="*/ 74 w 138"/>
                <a:gd name="T11" fmla="*/ 128 h 140"/>
                <a:gd name="T12" fmla="*/ 80 w 138"/>
                <a:gd name="T13" fmla="*/ 118 h 140"/>
                <a:gd name="T14" fmla="*/ 86 w 138"/>
                <a:gd name="T15" fmla="*/ 110 h 140"/>
                <a:gd name="T16" fmla="*/ 94 w 138"/>
                <a:gd name="T17" fmla="*/ 100 h 140"/>
                <a:gd name="T18" fmla="*/ 94 w 138"/>
                <a:gd name="T19" fmla="*/ 100 h 140"/>
                <a:gd name="T20" fmla="*/ 104 w 138"/>
                <a:gd name="T21" fmla="*/ 94 h 140"/>
                <a:gd name="T22" fmla="*/ 114 w 138"/>
                <a:gd name="T23" fmla="*/ 90 h 140"/>
                <a:gd name="T24" fmla="*/ 126 w 138"/>
                <a:gd name="T25" fmla="*/ 86 h 140"/>
                <a:gd name="T26" fmla="*/ 138 w 138"/>
                <a:gd name="T27" fmla="*/ 86 h 140"/>
                <a:gd name="T28" fmla="*/ 86 w 138"/>
                <a:gd name="T29" fmla="*/ 24 h 140"/>
                <a:gd name="T30" fmla="*/ 66 w 138"/>
                <a:gd name="T3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40">
                  <a:moveTo>
                    <a:pt x="66" y="0"/>
                  </a:moveTo>
                  <a:lnTo>
                    <a:pt x="0" y="52"/>
                  </a:lnTo>
                  <a:lnTo>
                    <a:pt x="20" y="76"/>
                  </a:lnTo>
                  <a:lnTo>
                    <a:pt x="72" y="140"/>
                  </a:lnTo>
                  <a:lnTo>
                    <a:pt x="72" y="140"/>
                  </a:lnTo>
                  <a:lnTo>
                    <a:pt x="74" y="128"/>
                  </a:lnTo>
                  <a:lnTo>
                    <a:pt x="80" y="118"/>
                  </a:lnTo>
                  <a:lnTo>
                    <a:pt x="86" y="110"/>
                  </a:lnTo>
                  <a:lnTo>
                    <a:pt x="94" y="100"/>
                  </a:lnTo>
                  <a:lnTo>
                    <a:pt x="94" y="100"/>
                  </a:lnTo>
                  <a:lnTo>
                    <a:pt x="104" y="94"/>
                  </a:lnTo>
                  <a:lnTo>
                    <a:pt x="114" y="90"/>
                  </a:lnTo>
                  <a:lnTo>
                    <a:pt x="126" y="86"/>
                  </a:lnTo>
                  <a:lnTo>
                    <a:pt x="138" y="86"/>
                  </a:lnTo>
                  <a:lnTo>
                    <a:pt x="86" y="24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3" name="Freeform 204"/>
            <p:cNvSpPr>
              <a:spLocks/>
            </p:cNvSpPr>
            <p:nvPr/>
          </p:nvSpPr>
          <p:spPr bwMode="auto">
            <a:xfrm>
              <a:off x="10071100" y="9229725"/>
              <a:ext cx="219075" cy="222250"/>
            </a:xfrm>
            <a:custGeom>
              <a:avLst/>
              <a:gdLst>
                <a:gd name="T0" fmla="*/ 66 w 138"/>
                <a:gd name="T1" fmla="*/ 0 h 140"/>
                <a:gd name="T2" fmla="*/ 0 w 138"/>
                <a:gd name="T3" fmla="*/ 52 h 140"/>
                <a:gd name="T4" fmla="*/ 20 w 138"/>
                <a:gd name="T5" fmla="*/ 76 h 140"/>
                <a:gd name="T6" fmla="*/ 72 w 138"/>
                <a:gd name="T7" fmla="*/ 140 h 140"/>
                <a:gd name="T8" fmla="*/ 72 w 138"/>
                <a:gd name="T9" fmla="*/ 140 h 140"/>
                <a:gd name="T10" fmla="*/ 74 w 138"/>
                <a:gd name="T11" fmla="*/ 128 h 140"/>
                <a:gd name="T12" fmla="*/ 80 w 138"/>
                <a:gd name="T13" fmla="*/ 118 h 140"/>
                <a:gd name="T14" fmla="*/ 86 w 138"/>
                <a:gd name="T15" fmla="*/ 110 h 140"/>
                <a:gd name="T16" fmla="*/ 94 w 138"/>
                <a:gd name="T17" fmla="*/ 100 h 140"/>
                <a:gd name="T18" fmla="*/ 94 w 138"/>
                <a:gd name="T19" fmla="*/ 100 h 140"/>
                <a:gd name="T20" fmla="*/ 104 w 138"/>
                <a:gd name="T21" fmla="*/ 94 h 140"/>
                <a:gd name="T22" fmla="*/ 114 w 138"/>
                <a:gd name="T23" fmla="*/ 90 h 140"/>
                <a:gd name="T24" fmla="*/ 126 w 138"/>
                <a:gd name="T25" fmla="*/ 86 h 140"/>
                <a:gd name="T26" fmla="*/ 138 w 138"/>
                <a:gd name="T27" fmla="*/ 86 h 140"/>
                <a:gd name="T28" fmla="*/ 86 w 138"/>
                <a:gd name="T29" fmla="*/ 24 h 140"/>
                <a:gd name="T30" fmla="*/ 66 w 138"/>
                <a:gd name="T3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40">
                  <a:moveTo>
                    <a:pt x="66" y="0"/>
                  </a:moveTo>
                  <a:lnTo>
                    <a:pt x="0" y="52"/>
                  </a:lnTo>
                  <a:lnTo>
                    <a:pt x="20" y="76"/>
                  </a:lnTo>
                  <a:lnTo>
                    <a:pt x="72" y="140"/>
                  </a:lnTo>
                  <a:lnTo>
                    <a:pt x="72" y="140"/>
                  </a:lnTo>
                  <a:lnTo>
                    <a:pt x="74" y="128"/>
                  </a:lnTo>
                  <a:lnTo>
                    <a:pt x="80" y="118"/>
                  </a:lnTo>
                  <a:lnTo>
                    <a:pt x="86" y="110"/>
                  </a:lnTo>
                  <a:lnTo>
                    <a:pt x="94" y="100"/>
                  </a:lnTo>
                  <a:lnTo>
                    <a:pt x="94" y="100"/>
                  </a:lnTo>
                  <a:lnTo>
                    <a:pt x="104" y="94"/>
                  </a:lnTo>
                  <a:lnTo>
                    <a:pt x="114" y="90"/>
                  </a:lnTo>
                  <a:lnTo>
                    <a:pt x="126" y="86"/>
                  </a:lnTo>
                  <a:lnTo>
                    <a:pt x="138" y="86"/>
                  </a:lnTo>
                  <a:lnTo>
                    <a:pt x="86" y="24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Freeform 206"/>
            <p:cNvSpPr>
              <a:spLocks/>
            </p:cNvSpPr>
            <p:nvPr/>
          </p:nvSpPr>
          <p:spPr bwMode="auto">
            <a:xfrm>
              <a:off x="10182225" y="9366250"/>
              <a:ext cx="504825" cy="571500"/>
            </a:xfrm>
            <a:custGeom>
              <a:avLst/>
              <a:gdLst>
                <a:gd name="T0" fmla="*/ 68 w 318"/>
                <a:gd name="T1" fmla="*/ 0 h 360"/>
                <a:gd name="T2" fmla="*/ 68 w 318"/>
                <a:gd name="T3" fmla="*/ 0 h 360"/>
                <a:gd name="T4" fmla="*/ 68 w 318"/>
                <a:gd name="T5" fmla="*/ 0 h 360"/>
                <a:gd name="T6" fmla="*/ 68 w 318"/>
                <a:gd name="T7" fmla="*/ 0 h 360"/>
                <a:gd name="T8" fmla="*/ 56 w 318"/>
                <a:gd name="T9" fmla="*/ 0 h 360"/>
                <a:gd name="T10" fmla="*/ 44 w 318"/>
                <a:gd name="T11" fmla="*/ 4 h 360"/>
                <a:gd name="T12" fmla="*/ 34 w 318"/>
                <a:gd name="T13" fmla="*/ 8 h 360"/>
                <a:gd name="T14" fmla="*/ 24 w 318"/>
                <a:gd name="T15" fmla="*/ 14 h 360"/>
                <a:gd name="T16" fmla="*/ 24 w 318"/>
                <a:gd name="T17" fmla="*/ 14 h 360"/>
                <a:gd name="T18" fmla="*/ 16 w 318"/>
                <a:gd name="T19" fmla="*/ 24 h 360"/>
                <a:gd name="T20" fmla="*/ 10 w 318"/>
                <a:gd name="T21" fmla="*/ 32 h 360"/>
                <a:gd name="T22" fmla="*/ 4 w 318"/>
                <a:gd name="T23" fmla="*/ 42 h 360"/>
                <a:gd name="T24" fmla="*/ 2 w 318"/>
                <a:gd name="T25" fmla="*/ 54 h 360"/>
                <a:gd name="T26" fmla="*/ 2 w 318"/>
                <a:gd name="T27" fmla="*/ 54 h 360"/>
                <a:gd name="T28" fmla="*/ 0 w 318"/>
                <a:gd name="T29" fmla="*/ 68 h 360"/>
                <a:gd name="T30" fmla="*/ 2 w 318"/>
                <a:gd name="T31" fmla="*/ 82 h 360"/>
                <a:gd name="T32" fmla="*/ 6 w 318"/>
                <a:gd name="T33" fmla="*/ 98 h 360"/>
                <a:gd name="T34" fmla="*/ 14 w 318"/>
                <a:gd name="T35" fmla="*/ 110 h 360"/>
                <a:gd name="T36" fmla="*/ 196 w 318"/>
                <a:gd name="T37" fmla="*/ 336 h 360"/>
                <a:gd name="T38" fmla="*/ 196 w 318"/>
                <a:gd name="T39" fmla="*/ 336 h 360"/>
                <a:gd name="T40" fmla="*/ 208 w 318"/>
                <a:gd name="T41" fmla="*/ 346 h 360"/>
                <a:gd name="T42" fmla="*/ 222 w 318"/>
                <a:gd name="T43" fmla="*/ 354 h 360"/>
                <a:gd name="T44" fmla="*/ 236 w 318"/>
                <a:gd name="T45" fmla="*/ 358 h 360"/>
                <a:gd name="T46" fmla="*/ 250 w 318"/>
                <a:gd name="T47" fmla="*/ 360 h 360"/>
                <a:gd name="T48" fmla="*/ 250 w 318"/>
                <a:gd name="T49" fmla="*/ 360 h 360"/>
                <a:gd name="T50" fmla="*/ 262 w 318"/>
                <a:gd name="T51" fmla="*/ 360 h 360"/>
                <a:gd name="T52" fmla="*/ 272 w 318"/>
                <a:gd name="T53" fmla="*/ 356 h 360"/>
                <a:gd name="T54" fmla="*/ 282 w 318"/>
                <a:gd name="T55" fmla="*/ 352 h 360"/>
                <a:gd name="T56" fmla="*/ 292 w 318"/>
                <a:gd name="T57" fmla="*/ 346 h 360"/>
                <a:gd name="T58" fmla="*/ 292 w 318"/>
                <a:gd name="T59" fmla="*/ 346 h 360"/>
                <a:gd name="T60" fmla="*/ 302 w 318"/>
                <a:gd name="T61" fmla="*/ 336 h 360"/>
                <a:gd name="T62" fmla="*/ 310 w 318"/>
                <a:gd name="T63" fmla="*/ 324 h 360"/>
                <a:gd name="T64" fmla="*/ 314 w 318"/>
                <a:gd name="T65" fmla="*/ 312 h 360"/>
                <a:gd name="T66" fmla="*/ 318 w 318"/>
                <a:gd name="T67" fmla="*/ 300 h 360"/>
                <a:gd name="T68" fmla="*/ 318 w 318"/>
                <a:gd name="T69" fmla="*/ 286 h 360"/>
                <a:gd name="T70" fmla="*/ 316 w 318"/>
                <a:gd name="T71" fmla="*/ 274 h 360"/>
                <a:gd name="T72" fmla="*/ 310 w 318"/>
                <a:gd name="T73" fmla="*/ 260 h 360"/>
                <a:gd name="T74" fmla="*/ 302 w 318"/>
                <a:gd name="T75" fmla="*/ 250 h 360"/>
                <a:gd name="T76" fmla="*/ 120 w 318"/>
                <a:gd name="T77" fmla="*/ 24 h 360"/>
                <a:gd name="T78" fmla="*/ 120 w 318"/>
                <a:gd name="T79" fmla="*/ 24 h 360"/>
                <a:gd name="T80" fmla="*/ 110 w 318"/>
                <a:gd name="T81" fmla="*/ 14 h 360"/>
                <a:gd name="T82" fmla="*/ 96 w 318"/>
                <a:gd name="T83" fmla="*/ 6 h 360"/>
                <a:gd name="T84" fmla="*/ 82 w 318"/>
                <a:gd name="T85" fmla="*/ 2 h 360"/>
                <a:gd name="T86" fmla="*/ 68 w 318"/>
                <a:gd name="T87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8" h="360">
                  <a:moveTo>
                    <a:pt x="68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56" y="0"/>
                  </a:lnTo>
                  <a:lnTo>
                    <a:pt x="44" y="4"/>
                  </a:lnTo>
                  <a:lnTo>
                    <a:pt x="34" y="8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16" y="24"/>
                  </a:lnTo>
                  <a:lnTo>
                    <a:pt x="10" y="32"/>
                  </a:lnTo>
                  <a:lnTo>
                    <a:pt x="4" y="42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68"/>
                  </a:lnTo>
                  <a:lnTo>
                    <a:pt x="2" y="82"/>
                  </a:lnTo>
                  <a:lnTo>
                    <a:pt x="6" y="98"/>
                  </a:lnTo>
                  <a:lnTo>
                    <a:pt x="14" y="110"/>
                  </a:lnTo>
                  <a:lnTo>
                    <a:pt x="196" y="336"/>
                  </a:lnTo>
                  <a:lnTo>
                    <a:pt x="196" y="336"/>
                  </a:lnTo>
                  <a:lnTo>
                    <a:pt x="208" y="346"/>
                  </a:lnTo>
                  <a:lnTo>
                    <a:pt x="222" y="354"/>
                  </a:lnTo>
                  <a:lnTo>
                    <a:pt x="236" y="358"/>
                  </a:lnTo>
                  <a:lnTo>
                    <a:pt x="250" y="360"/>
                  </a:lnTo>
                  <a:lnTo>
                    <a:pt x="250" y="360"/>
                  </a:lnTo>
                  <a:lnTo>
                    <a:pt x="262" y="360"/>
                  </a:lnTo>
                  <a:lnTo>
                    <a:pt x="272" y="356"/>
                  </a:lnTo>
                  <a:lnTo>
                    <a:pt x="282" y="352"/>
                  </a:lnTo>
                  <a:lnTo>
                    <a:pt x="292" y="346"/>
                  </a:lnTo>
                  <a:lnTo>
                    <a:pt x="292" y="346"/>
                  </a:lnTo>
                  <a:lnTo>
                    <a:pt x="302" y="336"/>
                  </a:lnTo>
                  <a:lnTo>
                    <a:pt x="310" y="324"/>
                  </a:lnTo>
                  <a:lnTo>
                    <a:pt x="314" y="312"/>
                  </a:lnTo>
                  <a:lnTo>
                    <a:pt x="318" y="300"/>
                  </a:lnTo>
                  <a:lnTo>
                    <a:pt x="318" y="286"/>
                  </a:lnTo>
                  <a:lnTo>
                    <a:pt x="316" y="274"/>
                  </a:lnTo>
                  <a:lnTo>
                    <a:pt x="310" y="260"/>
                  </a:lnTo>
                  <a:lnTo>
                    <a:pt x="302" y="250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10" y="14"/>
                  </a:lnTo>
                  <a:lnTo>
                    <a:pt x="96" y="6"/>
                  </a:lnTo>
                  <a:lnTo>
                    <a:pt x="82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Freeform 207"/>
            <p:cNvSpPr>
              <a:spLocks/>
            </p:cNvSpPr>
            <p:nvPr/>
          </p:nvSpPr>
          <p:spPr bwMode="auto">
            <a:xfrm>
              <a:off x="10182225" y="9366250"/>
              <a:ext cx="504825" cy="571500"/>
            </a:xfrm>
            <a:custGeom>
              <a:avLst/>
              <a:gdLst>
                <a:gd name="T0" fmla="*/ 68 w 318"/>
                <a:gd name="T1" fmla="*/ 0 h 360"/>
                <a:gd name="T2" fmla="*/ 68 w 318"/>
                <a:gd name="T3" fmla="*/ 0 h 360"/>
                <a:gd name="T4" fmla="*/ 68 w 318"/>
                <a:gd name="T5" fmla="*/ 0 h 360"/>
                <a:gd name="T6" fmla="*/ 68 w 318"/>
                <a:gd name="T7" fmla="*/ 0 h 360"/>
                <a:gd name="T8" fmla="*/ 56 w 318"/>
                <a:gd name="T9" fmla="*/ 0 h 360"/>
                <a:gd name="T10" fmla="*/ 44 w 318"/>
                <a:gd name="T11" fmla="*/ 4 h 360"/>
                <a:gd name="T12" fmla="*/ 34 w 318"/>
                <a:gd name="T13" fmla="*/ 8 h 360"/>
                <a:gd name="T14" fmla="*/ 24 w 318"/>
                <a:gd name="T15" fmla="*/ 14 h 360"/>
                <a:gd name="T16" fmla="*/ 24 w 318"/>
                <a:gd name="T17" fmla="*/ 14 h 360"/>
                <a:gd name="T18" fmla="*/ 16 w 318"/>
                <a:gd name="T19" fmla="*/ 24 h 360"/>
                <a:gd name="T20" fmla="*/ 10 w 318"/>
                <a:gd name="T21" fmla="*/ 32 h 360"/>
                <a:gd name="T22" fmla="*/ 4 w 318"/>
                <a:gd name="T23" fmla="*/ 42 h 360"/>
                <a:gd name="T24" fmla="*/ 2 w 318"/>
                <a:gd name="T25" fmla="*/ 54 h 360"/>
                <a:gd name="T26" fmla="*/ 2 w 318"/>
                <a:gd name="T27" fmla="*/ 54 h 360"/>
                <a:gd name="T28" fmla="*/ 0 w 318"/>
                <a:gd name="T29" fmla="*/ 68 h 360"/>
                <a:gd name="T30" fmla="*/ 2 w 318"/>
                <a:gd name="T31" fmla="*/ 82 h 360"/>
                <a:gd name="T32" fmla="*/ 6 w 318"/>
                <a:gd name="T33" fmla="*/ 98 h 360"/>
                <a:gd name="T34" fmla="*/ 14 w 318"/>
                <a:gd name="T35" fmla="*/ 110 h 360"/>
                <a:gd name="T36" fmla="*/ 196 w 318"/>
                <a:gd name="T37" fmla="*/ 336 h 360"/>
                <a:gd name="T38" fmla="*/ 196 w 318"/>
                <a:gd name="T39" fmla="*/ 336 h 360"/>
                <a:gd name="T40" fmla="*/ 208 w 318"/>
                <a:gd name="T41" fmla="*/ 346 h 360"/>
                <a:gd name="T42" fmla="*/ 222 w 318"/>
                <a:gd name="T43" fmla="*/ 354 h 360"/>
                <a:gd name="T44" fmla="*/ 236 w 318"/>
                <a:gd name="T45" fmla="*/ 358 h 360"/>
                <a:gd name="T46" fmla="*/ 250 w 318"/>
                <a:gd name="T47" fmla="*/ 360 h 360"/>
                <a:gd name="T48" fmla="*/ 250 w 318"/>
                <a:gd name="T49" fmla="*/ 360 h 360"/>
                <a:gd name="T50" fmla="*/ 262 w 318"/>
                <a:gd name="T51" fmla="*/ 360 h 360"/>
                <a:gd name="T52" fmla="*/ 272 w 318"/>
                <a:gd name="T53" fmla="*/ 356 h 360"/>
                <a:gd name="T54" fmla="*/ 282 w 318"/>
                <a:gd name="T55" fmla="*/ 352 h 360"/>
                <a:gd name="T56" fmla="*/ 292 w 318"/>
                <a:gd name="T57" fmla="*/ 346 h 360"/>
                <a:gd name="T58" fmla="*/ 292 w 318"/>
                <a:gd name="T59" fmla="*/ 346 h 360"/>
                <a:gd name="T60" fmla="*/ 302 w 318"/>
                <a:gd name="T61" fmla="*/ 336 h 360"/>
                <a:gd name="T62" fmla="*/ 310 w 318"/>
                <a:gd name="T63" fmla="*/ 324 h 360"/>
                <a:gd name="T64" fmla="*/ 314 w 318"/>
                <a:gd name="T65" fmla="*/ 312 h 360"/>
                <a:gd name="T66" fmla="*/ 318 w 318"/>
                <a:gd name="T67" fmla="*/ 300 h 360"/>
                <a:gd name="T68" fmla="*/ 318 w 318"/>
                <a:gd name="T69" fmla="*/ 286 h 360"/>
                <a:gd name="T70" fmla="*/ 316 w 318"/>
                <a:gd name="T71" fmla="*/ 274 h 360"/>
                <a:gd name="T72" fmla="*/ 310 w 318"/>
                <a:gd name="T73" fmla="*/ 260 h 360"/>
                <a:gd name="T74" fmla="*/ 302 w 318"/>
                <a:gd name="T75" fmla="*/ 250 h 360"/>
                <a:gd name="T76" fmla="*/ 120 w 318"/>
                <a:gd name="T77" fmla="*/ 24 h 360"/>
                <a:gd name="T78" fmla="*/ 120 w 318"/>
                <a:gd name="T79" fmla="*/ 24 h 360"/>
                <a:gd name="T80" fmla="*/ 110 w 318"/>
                <a:gd name="T81" fmla="*/ 14 h 360"/>
                <a:gd name="T82" fmla="*/ 96 w 318"/>
                <a:gd name="T83" fmla="*/ 6 h 360"/>
                <a:gd name="T84" fmla="*/ 82 w 318"/>
                <a:gd name="T85" fmla="*/ 2 h 360"/>
                <a:gd name="T86" fmla="*/ 68 w 318"/>
                <a:gd name="T87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8" h="360">
                  <a:moveTo>
                    <a:pt x="68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56" y="0"/>
                  </a:lnTo>
                  <a:lnTo>
                    <a:pt x="44" y="4"/>
                  </a:lnTo>
                  <a:lnTo>
                    <a:pt x="34" y="8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16" y="24"/>
                  </a:lnTo>
                  <a:lnTo>
                    <a:pt x="10" y="32"/>
                  </a:lnTo>
                  <a:lnTo>
                    <a:pt x="4" y="42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68"/>
                  </a:lnTo>
                  <a:lnTo>
                    <a:pt x="2" y="82"/>
                  </a:lnTo>
                  <a:lnTo>
                    <a:pt x="6" y="98"/>
                  </a:lnTo>
                  <a:lnTo>
                    <a:pt x="14" y="110"/>
                  </a:lnTo>
                  <a:lnTo>
                    <a:pt x="196" y="336"/>
                  </a:lnTo>
                  <a:lnTo>
                    <a:pt x="196" y="336"/>
                  </a:lnTo>
                  <a:lnTo>
                    <a:pt x="208" y="346"/>
                  </a:lnTo>
                  <a:lnTo>
                    <a:pt x="222" y="354"/>
                  </a:lnTo>
                  <a:lnTo>
                    <a:pt x="236" y="358"/>
                  </a:lnTo>
                  <a:lnTo>
                    <a:pt x="250" y="360"/>
                  </a:lnTo>
                  <a:lnTo>
                    <a:pt x="250" y="360"/>
                  </a:lnTo>
                  <a:lnTo>
                    <a:pt x="262" y="360"/>
                  </a:lnTo>
                  <a:lnTo>
                    <a:pt x="272" y="356"/>
                  </a:lnTo>
                  <a:lnTo>
                    <a:pt x="282" y="352"/>
                  </a:lnTo>
                  <a:lnTo>
                    <a:pt x="292" y="346"/>
                  </a:lnTo>
                  <a:lnTo>
                    <a:pt x="292" y="346"/>
                  </a:lnTo>
                  <a:lnTo>
                    <a:pt x="302" y="336"/>
                  </a:lnTo>
                  <a:lnTo>
                    <a:pt x="310" y="324"/>
                  </a:lnTo>
                  <a:lnTo>
                    <a:pt x="314" y="312"/>
                  </a:lnTo>
                  <a:lnTo>
                    <a:pt x="318" y="300"/>
                  </a:lnTo>
                  <a:lnTo>
                    <a:pt x="318" y="286"/>
                  </a:lnTo>
                  <a:lnTo>
                    <a:pt x="316" y="274"/>
                  </a:lnTo>
                  <a:lnTo>
                    <a:pt x="310" y="260"/>
                  </a:lnTo>
                  <a:lnTo>
                    <a:pt x="302" y="250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10" y="14"/>
                  </a:lnTo>
                  <a:lnTo>
                    <a:pt x="96" y="6"/>
                  </a:lnTo>
                  <a:lnTo>
                    <a:pt x="82" y="2"/>
                  </a:lnTo>
                  <a:lnTo>
                    <a:pt x="6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" name="Freeform 208"/>
            <p:cNvSpPr>
              <a:spLocks noEditPoints="1"/>
            </p:cNvSpPr>
            <p:nvPr/>
          </p:nvSpPr>
          <p:spPr bwMode="auto">
            <a:xfrm>
              <a:off x="15182850" y="5813425"/>
              <a:ext cx="908050" cy="1720850"/>
            </a:xfrm>
            <a:custGeom>
              <a:avLst/>
              <a:gdLst>
                <a:gd name="T0" fmla="*/ 86 w 572"/>
                <a:gd name="T1" fmla="*/ 940 h 1084"/>
                <a:gd name="T2" fmla="*/ 86 w 572"/>
                <a:gd name="T3" fmla="*/ 418 h 1084"/>
                <a:gd name="T4" fmla="*/ 384 w 572"/>
                <a:gd name="T5" fmla="*/ 940 h 1084"/>
                <a:gd name="T6" fmla="*/ 86 w 572"/>
                <a:gd name="T7" fmla="*/ 940 h 1084"/>
                <a:gd name="T8" fmla="*/ 0 w 572"/>
                <a:gd name="T9" fmla="*/ 0 h 1084"/>
                <a:gd name="T10" fmla="*/ 0 w 572"/>
                <a:gd name="T11" fmla="*/ 1084 h 1084"/>
                <a:gd name="T12" fmla="*/ 572 w 572"/>
                <a:gd name="T13" fmla="*/ 1084 h 1084"/>
                <a:gd name="T14" fmla="*/ 0 w 572"/>
                <a:gd name="T15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2" h="1084">
                  <a:moveTo>
                    <a:pt x="86" y="940"/>
                  </a:moveTo>
                  <a:lnTo>
                    <a:pt x="86" y="418"/>
                  </a:lnTo>
                  <a:lnTo>
                    <a:pt x="384" y="940"/>
                  </a:lnTo>
                  <a:lnTo>
                    <a:pt x="86" y="940"/>
                  </a:lnTo>
                  <a:close/>
                  <a:moveTo>
                    <a:pt x="0" y="0"/>
                  </a:moveTo>
                  <a:lnTo>
                    <a:pt x="0" y="1084"/>
                  </a:lnTo>
                  <a:lnTo>
                    <a:pt x="572" y="108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Freeform 209"/>
            <p:cNvSpPr>
              <a:spLocks/>
            </p:cNvSpPr>
            <p:nvPr/>
          </p:nvSpPr>
          <p:spPr bwMode="auto">
            <a:xfrm>
              <a:off x="15319375" y="6477000"/>
              <a:ext cx="473075" cy="828675"/>
            </a:xfrm>
            <a:custGeom>
              <a:avLst/>
              <a:gdLst>
                <a:gd name="T0" fmla="*/ 0 w 298"/>
                <a:gd name="T1" fmla="*/ 522 h 522"/>
                <a:gd name="T2" fmla="*/ 0 w 298"/>
                <a:gd name="T3" fmla="*/ 0 h 522"/>
                <a:gd name="T4" fmla="*/ 298 w 298"/>
                <a:gd name="T5" fmla="*/ 522 h 522"/>
                <a:gd name="T6" fmla="*/ 0 w 298"/>
                <a:gd name="T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8" h="522">
                  <a:moveTo>
                    <a:pt x="0" y="522"/>
                  </a:moveTo>
                  <a:lnTo>
                    <a:pt x="0" y="0"/>
                  </a:lnTo>
                  <a:lnTo>
                    <a:pt x="298" y="522"/>
                  </a:lnTo>
                  <a:lnTo>
                    <a:pt x="0" y="52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" name="Freeform 210"/>
            <p:cNvSpPr>
              <a:spLocks/>
            </p:cNvSpPr>
            <p:nvPr/>
          </p:nvSpPr>
          <p:spPr bwMode="auto">
            <a:xfrm>
              <a:off x="15182850" y="5813425"/>
              <a:ext cx="908050" cy="1720850"/>
            </a:xfrm>
            <a:custGeom>
              <a:avLst/>
              <a:gdLst>
                <a:gd name="T0" fmla="*/ 0 w 572"/>
                <a:gd name="T1" fmla="*/ 0 h 1084"/>
                <a:gd name="T2" fmla="*/ 0 w 572"/>
                <a:gd name="T3" fmla="*/ 1084 h 1084"/>
                <a:gd name="T4" fmla="*/ 572 w 572"/>
                <a:gd name="T5" fmla="*/ 1084 h 1084"/>
                <a:gd name="T6" fmla="*/ 0 w 572"/>
                <a:gd name="T7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2" h="1084">
                  <a:moveTo>
                    <a:pt x="0" y="0"/>
                  </a:moveTo>
                  <a:lnTo>
                    <a:pt x="0" y="1084"/>
                  </a:lnTo>
                  <a:lnTo>
                    <a:pt x="572" y="108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" name="Rectangle 211"/>
            <p:cNvSpPr>
              <a:spLocks noChangeArrowheads="1"/>
            </p:cNvSpPr>
            <p:nvPr/>
          </p:nvSpPr>
          <p:spPr bwMode="auto">
            <a:xfrm>
              <a:off x="14725650" y="5845175"/>
              <a:ext cx="228600" cy="1689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" name="Rectangle 212"/>
            <p:cNvSpPr>
              <a:spLocks noChangeArrowheads="1"/>
            </p:cNvSpPr>
            <p:nvPr/>
          </p:nvSpPr>
          <p:spPr bwMode="auto">
            <a:xfrm>
              <a:off x="14725650" y="5845175"/>
              <a:ext cx="228600" cy="1689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" name="Freeform 213"/>
            <p:cNvSpPr>
              <a:spLocks noEditPoints="1"/>
            </p:cNvSpPr>
            <p:nvPr/>
          </p:nvSpPr>
          <p:spPr bwMode="auto">
            <a:xfrm>
              <a:off x="11071225" y="10925175"/>
              <a:ext cx="1079500" cy="479425"/>
            </a:xfrm>
            <a:custGeom>
              <a:avLst/>
              <a:gdLst>
                <a:gd name="T0" fmla="*/ 476 w 680"/>
                <a:gd name="T1" fmla="*/ 220 h 302"/>
                <a:gd name="T2" fmla="*/ 226 w 680"/>
                <a:gd name="T3" fmla="*/ 74 h 302"/>
                <a:gd name="T4" fmla="*/ 560 w 680"/>
                <a:gd name="T5" fmla="*/ 76 h 302"/>
                <a:gd name="T6" fmla="*/ 476 w 680"/>
                <a:gd name="T7" fmla="*/ 220 h 302"/>
                <a:gd name="T8" fmla="*/ 0 w 680"/>
                <a:gd name="T9" fmla="*/ 0 h 302"/>
                <a:gd name="T10" fmla="*/ 522 w 680"/>
                <a:gd name="T11" fmla="*/ 302 h 302"/>
                <a:gd name="T12" fmla="*/ 680 w 680"/>
                <a:gd name="T13" fmla="*/ 26 h 302"/>
                <a:gd name="T14" fmla="*/ 0 w 680"/>
                <a:gd name="T15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0" h="302">
                  <a:moveTo>
                    <a:pt x="476" y="220"/>
                  </a:moveTo>
                  <a:lnTo>
                    <a:pt x="226" y="74"/>
                  </a:lnTo>
                  <a:lnTo>
                    <a:pt x="560" y="76"/>
                  </a:lnTo>
                  <a:lnTo>
                    <a:pt x="476" y="220"/>
                  </a:lnTo>
                  <a:close/>
                  <a:moveTo>
                    <a:pt x="0" y="0"/>
                  </a:moveTo>
                  <a:lnTo>
                    <a:pt x="522" y="302"/>
                  </a:lnTo>
                  <a:lnTo>
                    <a:pt x="680" y="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" name="Freeform 214"/>
            <p:cNvSpPr>
              <a:spLocks/>
            </p:cNvSpPr>
            <p:nvPr/>
          </p:nvSpPr>
          <p:spPr bwMode="auto">
            <a:xfrm>
              <a:off x="11430000" y="11042650"/>
              <a:ext cx="530225" cy="231775"/>
            </a:xfrm>
            <a:custGeom>
              <a:avLst/>
              <a:gdLst>
                <a:gd name="T0" fmla="*/ 250 w 334"/>
                <a:gd name="T1" fmla="*/ 146 h 146"/>
                <a:gd name="T2" fmla="*/ 0 w 334"/>
                <a:gd name="T3" fmla="*/ 0 h 146"/>
                <a:gd name="T4" fmla="*/ 334 w 334"/>
                <a:gd name="T5" fmla="*/ 2 h 146"/>
                <a:gd name="T6" fmla="*/ 250 w 334"/>
                <a:gd name="T7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" h="146">
                  <a:moveTo>
                    <a:pt x="250" y="146"/>
                  </a:moveTo>
                  <a:lnTo>
                    <a:pt x="0" y="0"/>
                  </a:lnTo>
                  <a:lnTo>
                    <a:pt x="334" y="2"/>
                  </a:lnTo>
                  <a:lnTo>
                    <a:pt x="250" y="14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" name="Freeform 215"/>
            <p:cNvSpPr>
              <a:spLocks/>
            </p:cNvSpPr>
            <p:nvPr/>
          </p:nvSpPr>
          <p:spPr bwMode="auto">
            <a:xfrm>
              <a:off x="11071225" y="10925175"/>
              <a:ext cx="1079500" cy="479425"/>
            </a:xfrm>
            <a:custGeom>
              <a:avLst/>
              <a:gdLst>
                <a:gd name="T0" fmla="*/ 0 w 680"/>
                <a:gd name="T1" fmla="*/ 0 h 302"/>
                <a:gd name="T2" fmla="*/ 522 w 680"/>
                <a:gd name="T3" fmla="*/ 302 h 302"/>
                <a:gd name="T4" fmla="*/ 680 w 680"/>
                <a:gd name="T5" fmla="*/ 26 h 302"/>
                <a:gd name="T6" fmla="*/ 0 w 680"/>
                <a:gd name="T7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0" h="302">
                  <a:moveTo>
                    <a:pt x="0" y="0"/>
                  </a:moveTo>
                  <a:lnTo>
                    <a:pt x="522" y="302"/>
                  </a:lnTo>
                  <a:lnTo>
                    <a:pt x="680" y="2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Freeform 216"/>
            <p:cNvSpPr>
              <a:spLocks/>
            </p:cNvSpPr>
            <p:nvPr/>
          </p:nvSpPr>
          <p:spPr bwMode="auto">
            <a:xfrm>
              <a:off x="10960100" y="11042650"/>
              <a:ext cx="876300" cy="581025"/>
            </a:xfrm>
            <a:custGeom>
              <a:avLst/>
              <a:gdLst>
                <a:gd name="T0" fmla="*/ 40 w 552"/>
                <a:gd name="T1" fmla="*/ 0 h 366"/>
                <a:gd name="T2" fmla="*/ 0 w 552"/>
                <a:gd name="T3" fmla="*/ 70 h 366"/>
                <a:gd name="T4" fmla="*/ 512 w 552"/>
                <a:gd name="T5" fmla="*/ 366 h 366"/>
                <a:gd name="T6" fmla="*/ 552 w 552"/>
                <a:gd name="T7" fmla="*/ 296 h 366"/>
                <a:gd name="T8" fmla="*/ 40 w 552"/>
                <a:gd name="T9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2" h="366">
                  <a:moveTo>
                    <a:pt x="40" y="0"/>
                  </a:moveTo>
                  <a:lnTo>
                    <a:pt x="0" y="70"/>
                  </a:lnTo>
                  <a:lnTo>
                    <a:pt x="512" y="366"/>
                  </a:lnTo>
                  <a:lnTo>
                    <a:pt x="552" y="296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22" name="Freeform 217"/>
            <p:cNvSpPr>
              <a:spLocks/>
            </p:cNvSpPr>
            <p:nvPr/>
          </p:nvSpPr>
          <p:spPr bwMode="auto">
            <a:xfrm>
              <a:off x="10960100" y="11042650"/>
              <a:ext cx="876300" cy="581025"/>
            </a:xfrm>
            <a:custGeom>
              <a:avLst/>
              <a:gdLst>
                <a:gd name="T0" fmla="*/ 40 w 552"/>
                <a:gd name="T1" fmla="*/ 0 h 366"/>
                <a:gd name="T2" fmla="*/ 0 w 552"/>
                <a:gd name="T3" fmla="*/ 70 h 366"/>
                <a:gd name="T4" fmla="*/ 512 w 552"/>
                <a:gd name="T5" fmla="*/ 366 h 366"/>
                <a:gd name="T6" fmla="*/ 552 w 552"/>
                <a:gd name="T7" fmla="*/ 296 h 366"/>
                <a:gd name="T8" fmla="*/ 40 w 552"/>
                <a:gd name="T9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2" h="366">
                  <a:moveTo>
                    <a:pt x="40" y="0"/>
                  </a:moveTo>
                  <a:lnTo>
                    <a:pt x="0" y="70"/>
                  </a:lnTo>
                  <a:lnTo>
                    <a:pt x="512" y="366"/>
                  </a:lnTo>
                  <a:lnTo>
                    <a:pt x="552" y="296"/>
                  </a:lnTo>
                  <a:lnTo>
                    <a:pt x="4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Freeform 218"/>
            <p:cNvSpPr>
              <a:spLocks/>
            </p:cNvSpPr>
            <p:nvPr/>
          </p:nvSpPr>
          <p:spPr bwMode="auto">
            <a:xfrm>
              <a:off x="13481050" y="2241550"/>
              <a:ext cx="768350" cy="628650"/>
            </a:xfrm>
            <a:custGeom>
              <a:avLst/>
              <a:gdLst>
                <a:gd name="T0" fmla="*/ 140 w 484"/>
                <a:gd name="T1" fmla="*/ 0 h 396"/>
                <a:gd name="T2" fmla="*/ 140 w 484"/>
                <a:gd name="T3" fmla="*/ 0 h 396"/>
                <a:gd name="T4" fmla="*/ 114 w 484"/>
                <a:gd name="T5" fmla="*/ 2 h 396"/>
                <a:gd name="T6" fmla="*/ 88 w 484"/>
                <a:gd name="T7" fmla="*/ 6 h 396"/>
                <a:gd name="T8" fmla="*/ 64 w 484"/>
                <a:gd name="T9" fmla="*/ 12 h 396"/>
                <a:gd name="T10" fmla="*/ 42 w 484"/>
                <a:gd name="T11" fmla="*/ 20 h 396"/>
                <a:gd name="T12" fmla="*/ 12 w 484"/>
                <a:gd name="T13" fmla="*/ 34 h 396"/>
                <a:gd name="T14" fmla="*/ 0 w 484"/>
                <a:gd name="T15" fmla="*/ 40 h 396"/>
                <a:gd name="T16" fmla="*/ 0 w 484"/>
                <a:gd name="T17" fmla="*/ 394 h 396"/>
                <a:gd name="T18" fmla="*/ 0 w 484"/>
                <a:gd name="T19" fmla="*/ 394 h 396"/>
                <a:gd name="T20" fmla="*/ 36 w 484"/>
                <a:gd name="T21" fmla="*/ 378 h 396"/>
                <a:gd name="T22" fmla="*/ 68 w 484"/>
                <a:gd name="T23" fmla="*/ 366 h 396"/>
                <a:gd name="T24" fmla="*/ 98 w 484"/>
                <a:gd name="T25" fmla="*/ 360 h 396"/>
                <a:gd name="T26" fmla="*/ 126 w 484"/>
                <a:gd name="T27" fmla="*/ 358 h 396"/>
                <a:gd name="T28" fmla="*/ 126 w 484"/>
                <a:gd name="T29" fmla="*/ 358 h 396"/>
                <a:gd name="T30" fmla="*/ 152 w 484"/>
                <a:gd name="T31" fmla="*/ 360 h 396"/>
                <a:gd name="T32" fmla="*/ 174 w 484"/>
                <a:gd name="T33" fmla="*/ 364 h 396"/>
                <a:gd name="T34" fmla="*/ 192 w 484"/>
                <a:gd name="T35" fmla="*/ 370 h 396"/>
                <a:gd name="T36" fmla="*/ 208 w 484"/>
                <a:gd name="T37" fmla="*/ 378 h 396"/>
                <a:gd name="T38" fmla="*/ 220 w 484"/>
                <a:gd name="T39" fmla="*/ 384 h 396"/>
                <a:gd name="T40" fmla="*/ 230 w 484"/>
                <a:gd name="T41" fmla="*/ 390 h 396"/>
                <a:gd name="T42" fmla="*/ 236 w 484"/>
                <a:gd name="T43" fmla="*/ 396 h 396"/>
                <a:gd name="T44" fmla="*/ 484 w 484"/>
                <a:gd name="T45" fmla="*/ 394 h 396"/>
                <a:gd name="T46" fmla="*/ 484 w 484"/>
                <a:gd name="T47" fmla="*/ 40 h 396"/>
                <a:gd name="T48" fmla="*/ 242 w 484"/>
                <a:gd name="T49" fmla="*/ 40 h 396"/>
                <a:gd name="T50" fmla="*/ 242 w 484"/>
                <a:gd name="T51" fmla="*/ 40 h 396"/>
                <a:gd name="T52" fmla="*/ 230 w 484"/>
                <a:gd name="T53" fmla="*/ 30 h 396"/>
                <a:gd name="T54" fmla="*/ 218 w 484"/>
                <a:gd name="T55" fmla="*/ 20 h 396"/>
                <a:gd name="T56" fmla="*/ 206 w 484"/>
                <a:gd name="T57" fmla="*/ 14 h 396"/>
                <a:gd name="T58" fmla="*/ 194 w 484"/>
                <a:gd name="T59" fmla="*/ 8 h 396"/>
                <a:gd name="T60" fmla="*/ 180 w 484"/>
                <a:gd name="T61" fmla="*/ 4 h 396"/>
                <a:gd name="T62" fmla="*/ 168 w 484"/>
                <a:gd name="T63" fmla="*/ 2 h 396"/>
                <a:gd name="T64" fmla="*/ 140 w 484"/>
                <a:gd name="T65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4" h="396">
                  <a:moveTo>
                    <a:pt x="140" y="0"/>
                  </a:moveTo>
                  <a:lnTo>
                    <a:pt x="140" y="0"/>
                  </a:lnTo>
                  <a:lnTo>
                    <a:pt x="114" y="2"/>
                  </a:lnTo>
                  <a:lnTo>
                    <a:pt x="88" y="6"/>
                  </a:lnTo>
                  <a:lnTo>
                    <a:pt x="64" y="12"/>
                  </a:lnTo>
                  <a:lnTo>
                    <a:pt x="42" y="20"/>
                  </a:lnTo>
                  <a:lnTo>
                    <a:pt x="12" y="34"/>
                  </a:lnTo>
                  <a:lnTo>
                    <a:pt x="0" y="40"/>
                  </a:lnTo>
                  <a:lnTo>
                    <a:pt x="0" y="394"/>
                  </a:lnTo>
                  <a:lnTo>
                    <a:pt x="0" y="394"/>
                  </a:lnTo>
                  <a:lnTo>
                    <a:pt x="36" y="378"/>
                  </a:lnTo>
                  <a:lnTo>
                    <a:pt x="68" y="366"/>
                  </a:lnTo>
                  <a:lnTo>
                    <a:pt x="98" y="360"/>
                  </a:lnTo>
                  <a:lnTo>
                    <a:pt x="126" y="358"/>
                  </a:lnTo>
                  <a:lnTo>
                    <a:pt x="126" y="358"/>
                  </a:lnTo>
                  <a:lnTo>
                    <a:pt x="152" y="360"/>
                  </a:lnTo>
                  <a:lnTo>
                    <a:pt x="174" y="364"/>
                  </a:lnTo>
                  <a:lnTo>
                    <a:pt x="192" y="370"/>
                  </a:lnTo>
                  <a:lnTo>
                    <a:pt x="208" y="378"/>
                  </a:lnTo>
                  <a:lnTo>
                    <a:pt x="220" y="384"/>
                  </a:lnTo>
                  <a:lnTo>
                    <a:pt x="230" y="390"/>
                  </a:lnTo>
                  <a:lnTo>
                    <a:pt x="236" y="396"/>
                  </a:lnTo>
                  <a:lnTo>
                    <a:pt x="484" y="394"/>
                  </a:lnTo>
                  <a:lnTo>
                    <a:pt x="484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0" y="30"/>
                  </a:lnTo>
                  <a:lnTo>
                    <a:pt x="218" y="20"/>
                  </a:lnTo>
                  <a:lnTo>
                    <a:pt x="206" y="14"/>
                  </a:lnTo>
                  <a:lnTo>
                    <a:pt x="194" y="8"/>
                  </a:lnTo>
                  <a:lnTo>
                    <a:pt x="180" y="4"/>
                  </a:lnTo>
                  <a:lnTo>
                    <a:pt x="168" y="2"/>
                  </a:lnTo>
                  <a:lnTo>
                    <a:pt x="1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Freeform 219"/>
            <p:cNvSpPr>
              <a:spLocks/>
            </p:cNvSpPr>
            <p:nvPr/>
          </p:nvSpPr>
          <p:spPr bwMode="auto">
            <a:xfrm>
              <a:off x="13481050" y="2241550"/>
              <a:ext cx="768350" cy="628650"/>
            </a:xfrm>
            <a:custGeom>
              <a:avLst/>
              <a:gdLst>
                <a:gd name="T0" fmla="*/ 140 w 484"/>
                <a:gd name="T1" fmla="*/ 0 h 396"/>
                <a:gd name="T2" fmla="*/ 140 w 484"/>
                <a:gd name="T3" fmla="*/ 0 h 396"/>
                <a:gd name="T4" fmla="*/ 114 w 484"/>
                <a:gd name="T5" fmla="*/ 2 h 396"/>
                <a:gd name="T6" fmla="*/ 88 w 484"/>
                <a:gd name="T7" fmla="*/ 6 h 396"/>
                <a:gd name="T8" fmla="*/ 64 w 484"/>
                <a:gd name="T9" fmla="*/ 12 h 396"/>
                <a:gd name="T10" fmla="*/ 42 w 484"/>
                <a:gd name="T11" fmla="*/ 20 h 396"/>
                <a:gd name="T12" fmla="*/ 12 w 484"/>
                <a:gd name="T13" fmla="*/ 34 h 396"/>
                <a:gd name="T14" fmla="*/ 0 w 484"/>
                <a:gd name="T15" fmla="*/ 40 h 396"/>
                <a:gd name="T16" fmla="*/ 0 w 484"/>
                <a:gd name="T17" fmla="*/ 394 h 396"/>
                <a:gd name="T18" fmla="*/ 0 w 484"/>
                <a:gd name="T19" fmla="*/ 394 h 396"/>
                <a:gd name="T20" fmla="*/ 36 w 484"/>
                <a:gd name="T21" fmla="*/ 378 h 396"/>
                <a:gd name="T22" fmla="*/ 68 w 484"/>
                <a:gd name="T23" fmla="*/ 366 h 396"/>
                <a:gd name="T24" fmla="*/ 98 w 484"/>
                <a:gd name="T25" fmla="*/ 360 h 396"/>
                <a:gd name="T26" fmla="*/ 126 w 484"/>
                <a:gd name="T27" fmla="*/ 358 h 396"/>
                <a:gd name="T28" fmla="*/ 126 w 484"/>
                <a:gd name="T29" fmla="*/ 358 h 396"/>
                <a:gd name="T30" fmla="*/ 152 w 484"/>
                <a:gd name="T31" fmla="*/ 360 h 396"/>
                <a:gd name="T32" fmla="*/ 174 w 484"/>
                <a:gd name="T33" fmla="*/ 364 h 396"/>
                <a:gd name="T34" fmla="*/ 192 w 484"/>
                <a:gd name="T35" fmla="*/ 370 h 396"/>
                <a:gd name="T36" fmla="*/ 208 w 484"/>
                <a:gd name="T37" fmla="*/ 378 h 396"/>
                <a:gd name="T38" fmla="*/ 220 w 484"/>
                <a:gd name="T39" fmla="*/ 384 h 396"/>
                <a:gd name="T40" fmla="*/ 230 w 484"/>
                <a:gd name="T41" fmla="*/ 390 h 396"/>
                <a:gd name="T42" fmla="*/ 236 w 484"/>
                <a:gd name="T43" fmla="*/ 396 h 396"/>
                <a:gd name="T44" fmla="*/ 484 w 484"/>
                <a:gd name="T45" fmla="*/ 394 h 396"/>
                <a:gd name="T46" fmla="*/ 484 w 484"/>
                <a:gd name="T47" fmla="*/ 40 h 396"/>
                <a:gd name="T48" fmla="*/ 242 w 484"/>
                <a:gd name="T49" fmla="*/ 40 h 396"/>
                <a:gd name="T50" fmla="*/ 242 w 484"/>
                <a:gd name="T51" fmla="*/ 40 h 396"/>
                <a:gd name="T52" fmla="*/ 230 w 484"/>
                <a:gd name="T53" fmla="*/ 30 h 396"/>
                <a:gd name="T54" fmla="*/ 218 w 484"/>
                <a:gd name="T55" fmla="*/ 20 h 396"/>
                <a:gd name="T56" fmla="*/ 206 w 484"/>
                <a:gd name="T57" fmla="*/ 14 h 396"/>
                <a:gd name="T58" fmla="*/ 194 w 484"/>
                <a:gd name="T59" fmla="*/ 8 h 396"/>
                <a:gd name="T60" fmla="*/ 180 w 484"/>
                <a:gd name="T61" fmla="*/ 4 h 396"/>
                <a:gd name="T62" fmla="*/ 168 w 484"/>
                <a:gd name="T63" fmla="*/ 2 h 396"/>
                <a:gd name="T64" fmla="*/ 140 w 484"/>
                <a:gd name="T65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4" h="396">
                  <a:moveTo>
                    <a:pt x="140" y="0"/>
                  </a:moveTo>
                  <a:lnTo>
                    <a:pt x="140" y="0"/>
                  </a:lnTo>
                  <a:lnTo>
                    <a:pt x="114" y="2"/>
                  </a:lnTo>
                  <a:lnTo>
                    <a:pt x="88" y="6"/>
                  </a:lnTo>
                  <a:lnTo>
                    <a:pt x="64" y="12"/>
                  </a:lnTo>
                  <a:lnTo>
                    <a:pt x="42" y="20"/>
                  </a:lnTo>
                  <a:lnTo>
                    <a:pt x="12" y="34"/>
                  </a:lnTo>
                  <a:lnTo>
                    <a:pt x="0" y="40"/>
                  </a:lnTo>
                  <a:lnTo>
                    <a:pt x="0" y="394"/>
                  </a:lnTo>
                  <a:lnTo>
                    <a:pt x="0" y="394"/>
                  </a:lnTo>
                  <a:lnTo>
                    <a:pt x="36" y="378"/>
                  </a:lnTo>
                  <a:lnTo>
                    <a:pt x="68" y="366"/>
                  </a:lnTo>
                  <a:lnTo>
                    <a:pt x="98" y="360"/>
                  </a:lnTo>
                  <a:lnTo>
                    <a:pt x="126" y="358"/>
                  </a:lnTo>
                  <a:lnTo>
                    <a:pt x="126" y="358"/>
                  </a:lnTo>
                  <a:lnTo>
                    <a:pt x="152" y="360"/>
                  </a:lnTo>
                  <a:lnTo>
                    <a:pt x="174" y="364"/>
                  </a:lnTo>
                  <a:lnTo>
                    <a:pt x="192" y="370"/>
                  </a:lnTo>
                  <a:lnTo>
                    <a:pt x="208" y="378"/>
                  </a:lnTo>
                  <a:lnTo>
                    <a:pt x="220" y="384"/>
                  </a:lnTo>
                  <a:lnTo>
                    <a:pt x="230" y="390"/>
                  </a:lnTo>
                  <a:lnTo>
                    <a:pt x="236" y="396"/>
                  </a:lnTo>
                  <a:lnTo>
                    <a:pt x="484" y="394"/>
                  </a:lnTo>
                  <a:lnTo>
                    <a:pt x="484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0" y="30"/>
                  </a:lnTo>
                  <a:lnTo>
                    <a:pt x="218" y="20"/>
                  </a:lnTo>
                  <a:lnTo>
                    <a:pt x="206" y="14"/>
                  </a:lnTo>
                  <a:lnTo>
                    <a:pt x="194" y="8"/>
                  </a:lnTo>
                  <a:lnTo>
                    <a:pt x="180" y="4"/>
                  </a:lnTo>
                  <a:lnTo>
                    <a:pt x="168" y="2"/>
                  </a:lnTo>
                  <a:lnTo>
                    <a:pt x="14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220"/>
            <p:cNvSpPr>
              <a:spLocks/>
            </p:cNvSpPr>
            <p:nvPr/>
          </p:nvSpPr>
          <p:spPr bwMode="auto">
            <a:xfrm>
              <a:off x="14049375" y="4854575"/>
              <a:ext cx="768350" cy="631825"/>
            </a:xfrm>
            <a:custGeom>
              <a:avLst/>
              <a:gdLst>
                <a:gd name="T0" fmla="*/ 140 w 484"/>
                <a:gd name="T1" fmla="*/ 0 h 398"/>
                <a:gd name="T2" fmla="*/ 140 w 484"/>
                <a:gd name="T3" fmla="*/ 0 h 398"/>
                <a:gd name="T4" fmla="*/ 114 w 484"/>
                <a:gd name="T5" fmla="*/ 2 h 398"/>
                <a:gd name="T6" fmla="*/ 88 w 484"/>
                <a:gd name="T7" fmla="*/ 6 h 398"/>
                <a:gd name="T8" fmla="*/ 64 w 484"/>
                <a:gd name="T9" fmla="*/ 12 h 398"/>
                <a:gd name="T10" fmla="*/ 44 w 484"/>
                <a:gd name="T11" fmla="*/ 20 h 398"/>
                <a:gd name="T12" fmla="*/ 12 w 484"/>
                <a:gd name="T13" fmla="*/ 34 h 398"/>
                <a:gd name="T14" fmla="*/ 0 w 484"/>
                <a:gd name="T15" fmla="*/ 40 h 398"/>
                <a:gd name="T16" fmla="*/ 0 w 484"/>
                <a:gd name="T17" fmla="*/ 394 h 398"/>
                <a:gd name="T18" fmla="*/ 0 w 484"/>
                <a:gd name="T19" fmla="*/ 394 h 398"/>
                <a:gd name="T20" fmla="*/ 36 w 484"/>
                <a:gd name="T21" fmla="*/ 378 h 398"/>
                <a:gd name="T22" fmla="*/ 68 w 484"/>
                <a:gd name="T23" fmla="*/ 366 h 398"/>
                <a:gd name="T24" fmla="*/ 98 w 484"/>
                <a:gd name="T25" fmla="*/ 360 h 398"/>
                <a:gd name="T26" fmla="*/ 126 w 484"/>
                <a:gd name="T27" fmla="*/ 358 h 398"/>
                <a:gd name="T28" fmla="*/ 126 w 484"/>
                <a:gd name="T29" fmla="*/ 358 h 398"/>
                <a:gd name="T30" fmla="*/ 152 w 484"/>
                <a:gd name="T31" fmla="*/ 360 h 398"/>
                <a:gd name="T32" fmla="*/ 174 w 484"/>
                <a:gd name="T33" fmla="*/ 364 h 398"/>
                <a:gd name="T34" fmla="*/ 192 w 484"/>
                <a:gd name="T35" fmla="*/ 372 h 398"/>
                <a:gd name="T36" fmla="*/ 208 w 484"/>
                <a:gd name="T37" fmla="*/ 378 h 398"/>
                <a:gd name="T38" fmla="*/ 220 w 484"/>
                <a:gd name="T39" fmla="*/ 386 h 398"/>
                <a:gd name="T40" fmla="*/ 230 w 484"/>
                <a:gd name="T41" fmla="*/ 392 h 398"/>
                <a:gd name="T42" fmla="*/ 236 w 484"/>
                <a:gd name="T43" fmla="*/ 398 h 398"/>
                <a:gd name="T44" fmla="*/ 484 w 484"/>
                <a:gd name="T45" fmla="*/ 396 h 398"/>
                <a:gd name="T46" fmla="*/ 484 w 484"/>
                <a:gd name="T47" fmla="*/ 40 h 398"/>
                <a:gd name="T48" fmla="*/ 242 w 484"/>
                <a:gd name="T49" fmla="*/ 40 h 398"/>
                <a:gd name="T50" fmla="*/ 242 w 484"/>
                <a:gd name="T51" fmla="*/ 40 h 398"/>
                <a:gd name="T52" fmla="*/ 230 w 484"/>
                <a:gd name="T53" fmla="*/ 30 h 398"/>
                <a:gd name="T54" fmla="*/ 220 w 484"/>
                <a:gd name="T55" fmla="*/ 22 h 398"/>
                <a:gd name="T56" fmla="*/ 206 w 484"/>
                <a:gd name="T57" fmla="*/ 14 h 398"/>
                <a:gd name="T58" fmla="*/ 194 w 484"/>
                <a:gd name="T59" fmla="*/ 10 h 398"/>
                <a:gd name="T60" fmla="*/ 182 w 484"/>
                <a:gd name="T61" fmla="*/ 6 h 398"/>
                <a:gd name="T62" fmla="*/ 168 w 484"/>
                <a:gd name="T63" fmla="*/ 2 h 398"/>
                <a:gd name="T64" fmla="*/ 140 w 484"/>
                <a:gd name="T65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4" h="398">
                  <a:moveTo>
                    <a:pt x="140" y="0"/>
                  </a:moveTo>
                  <a:lnTo>
                    <a:pt x="140" y="0"/>
                  </a:lnTo>
                  <a:lnTo>
                    <a:pt x="114" y="2"/>
                  </a:lnTo>
                  <a:lnTo>
                    <a:pt x="88" y="6"/>
                  </a:lnTo>
                  <a:lnTo>
                    <a:pt x="64" y="12"/>
                  </a:lnTo>
                  <a:lnTo>
                    <a:pt x="44" y="20"/>
                  </a:lnTo>
                  <a:lnTo>
                    <a:pt x="12" y="34"/>
                  </a:lnTo>
                  <a:lnTo>
                    <a:pt x="0" y="40"/>
                  </a:lnTo>
                  <a:lnTo>
                    <a:pt x="0" y="394"/>
                  </a:lnTo>
                  <a:lnTo>
                    <a:pt x="0" y="394"/>
                  </a:lnTo>
                  <a:lnTo>
                    <a:pt x="36" y="378"/>
                  </a:lnTo>
                  <a:lnTo>
                    <a:pt x="68" y="366"/>
                  </a:lnTo>
                  <a:lnTo>
                    <a:pt x="98" y="360"/>
                  </a:lnTo>
                  <a:lnTo>
                    <a:pt x="126" y="358"/>
                  </a:lnTo>
                  <a:lnTo>
                    <a:pt x="126" y="358"/>
                  </a:lnTo>
                  <a:lnTo>
                    <a:pt x="152" y="360"/>
                  </a:lnTo>
                  <a:lnTo>
                    <a:pt x="174" y="364"/>
                  </a:lnTo>
                  <a:lnTo>
                    <a:pt x="192" y="372"/>
                  </a:lnTo>
                  <a:lnTo>
                    <a:pt x="208" y="378"/>
                  </a:lnTo>
                  <a:lnTo>
                    <a:pt x="220" y="386"/>
                  </a:lnTo>
                  <a:lnTo>
                    <a:pt x="230" y="392"/>
                  </a:lnTo>
                  <a:lnTo>
                    <a:pt x="236" y="398"/>
                  </a:lnTo>
                  <a:lnTo>
                    <a:pt x="484" y="396"/>
                  </a:lnTo>
                  <a:lnTo>
                    <a:pt x="484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0" y="30"/>
                  </a:lnTo>
                  <a:lnTo>
                    <a:pt x="220" y="22"/>
                  </a:lnTo>
                  <a:lnTo>
                    <a:pt x="206" y="14"/>
                  </a:lnTo>
                  <a:lnTo>
                    <a:pt x="194" y="10"/>
                  </a:lnTo>
                  <a:lnTo>
                    <a:pt x="182" y="6"/>
                  </a:lnTo>
                  <a:lnTo>
                    <a:pt x="168" y="2"/>
                  </a:lnTo>
                  <a:lnTo>
                    <a:pt x="1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Freeform 221"/>
            <p:cNvSpPr>
              <a:spLocks/>
            </p:cNvSpPr>
            <p:nvPr/>
          </p:nvSpPr>
          <p:spPr bwMode="auto">
            <a:xfrm>
              <a:off x="14049375" y="4854575"/>
              <a:ext cx="768350" cy="631825"/>
            </a:xfrm>
            <a:custGeom>
              <a:avLst/>
              <a:gdLst>
                <a:gd name="T0" fmla="*/ 140 w 484"/>
                <a:gd name="T1" fmla="*/ 0 h 398"/>
                <a:gd name="T2" fmla="*/ 140 w 484"/>
                <a:gd name="T3" fmla="*/ 0 h 398"/>
                <a:gd name="T4" fmla="*/ 114 w 484"/>
                <a:gd name="T5" fmla="*/ 2 h 398"/>
                <a:gd name="T6" fmla="*/ 88 w 484"/>
                <a:gd name="T7" fmla="*/ 6 h 398"/>
                <a:gd name="T8" fmla="*/ 64 w 484"/>
                <a:gd name="T9" fmla="*/ 12 h 398"/>
                <a:gd name="T10" fmla="*/ 44 w 484"/>
                <a:gd name="T11" fmla="*/ 20 h 398"/>
                <a:gd name="T12" fmla="*/ 12 w 484"/>
                <a:gd name="T13" fmla="*/ 34 h 398"/>
                <a:gd name="T14" fmla="*/ 0 w 484"/>
                <a:gd name="T15" fmla="*/ 40 h 398"/>
                <a:gd name="T16" fmla="*/ 0 w 484"/>
                <a:gd name="T17" fmla="*/ 394 h 398"/>
                <a:gd name="T18" fmla="*/ 0 w 484"/>
                <a:gd name="T19" fmla="*/ 394 h 398"/>
                <a:gd name="T20" fmla="*/ 36 w 484"/>
                <a:gd name="T21" fmla="*/ 378 h 398"/>
                <a:gd name="T22" fmla="*/ 68 w 484"/>
                <a:gd name="T23" fmla="*/ 366 h 398"/>
                <a:gd name="T24" fmla="*/ 98 w 484"/>
                <a:gd name="T25" fmla="*/ 360 h 398"/>
                <a:gd name="T26" fmla="*/ 126 w 484"/>
                <a:gd name="T27" fmla="*/ 358 h 398"/>
                <a:gd name="T28" fmla="*/ 126 w 484"/>
                <a:gd name="T29" fmla="*/ 358 h 398"/>
                <a:gd name="T30" fmla="*/ 152 w 484"/>
                <a:gd name="T31" fmla="*/ 360 h 398"/>
                <a:gd name="T32" fmla="*/ 174 w 484"/>
                <a:gd name="T33" fmla="*/ 364 h 398"/>
                <a:gd name="T34" fmla="*/ 192 w 484"/>
                <a:gd name="T35" fmla="*/ 372 h 398"/>
                <a:gd name="T36" fmla="*/ 208 w 484"/>
                <a:gd name="T37" fmla="*/ 378 h 398"/>
                <a:gd name="T38" fmla="*/ 220 w 484"/>
                <a:gd name="T39" fmla="*/ 386 h 398"/>
                <a:gd name="T40" fmla="*/ 230 w 484"/>
                <a:gd name="T41" fmla="*/ 392 h 398"/>
                <a:gd name="T42" fmla="*/ 236 w 484"/>
                <a:gd name="T43" fmla="*/ 398 h 398"/>
                <a:gd name="T44" fmla="*/ 484 w 484"/>
                <a:gd name="T45" fmla="*/ 396 h 398"/>
                <a:gd name="T46" fmla="*/ 484 w 484"/>
                <a:gd name="T47" fmla="*/ 40 h 398"/>
                <a:gd name="T48" fmla="*/ 242 w 484"/>
                <a:gd name="T49" fmla="*/ 40 h 398"/>
                <a:gd name="T50" fmla="*/ 242 w 484"/>
                <a:gd name="T51" fmla="*/ 40 h 398"/>
                <a:gd name="T52" fmla="*/ 230 w 484"/>
                <a:gd name="T53" fmla="*/ 30 h 398"/>
                <a:gd name="T54" fmla="*/ 220 w 484"/>
                <a:gd name="T55" fmla="*/ 22 h 398"/>
                <a:gd name="T56" fmla="*/ 206 w 484"/>
                <a:gd name="T57" fmla="*/ 14 h 398"/>
                <a:gd name="T58" fmla="*/ 194 w 484"/>
                <a:gd name="T59" fmla="*/ 10 h 398"/>
                <a:gd name="T60" fmla="*/ 182 w 484"/>
                <a:gd name="T61" fmla="*/ 6 h 398"/>
                <a:gd name="T62" fmla="*/ 168 w 484"/>
                <a:gd name="T63" fmla="*/ 2 h 398"/>
                <a:gd name="T64" fmla="*/ 140 w 484"/>
                <a:gd name="T65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4" h="398">
                  <a:moveTo>
                    <a:pt x="140" y="0"/>
                  </a:moveTo>
                  <a:lnTo>
                    <a:pt x="140" y="0"/>
                  </a:lnTo>
                  <a:lnTo>
                    <a:pt x="114" y="2"/>
                  </a:lnTo>
                  <a:lnTo>
                    <a:pt x="88" y="6"/>
                  </a:lnTo>
                  <a:lnTo>
                    <a:pt x="64" y="12"/>
                  </a:lnTo>
                  <a:lnTo>
                    <a:pt x="44" y="20"/>
                  </a:lnTo>
                  <a:lnTo>
                    <a:pt x="12" y="34"/>
                  </a:lnTo>
                  <a:lnTo>
                    <a:pt x="0" y="40"/>
                  </a:lnTo>
                  <a:lnTo>
                    <a:pt x="0" y="394"/>
                  </a:lnTo>
                  <a:lnTo>
                    <a:pt x="0" y="394"/>
                  </a:lnTo>
                  <a:lnTo>
                    <a:pt x="36" y="378"/>
                  </a:lnTo>
                  <a:lnTo>
                    <a:pt x="68" y="366"/>
                  </a:lnTo>
                  <a:lnTo>
                    <a:pt x="98" y="360"/>
                  </a:lnTo>
                  <a:lnTo>
                    <a:pt x="126" y="358"/>
                  </a:lnTo>
                  <a:lnTo>
                    <a:pt x="126" y="358"/>
                  </a:lnTo>
                  <a:lnTo>
                    <a:pt x="152" y="360"/>
                  </a:lnTo>
                  <a:lnTo>
                    <a:pt x="174" y="364"/>
                  </a:lnTo>
                  <a:lnTo>
                    <a:pt x="192" y="372"/>
                  </a:lnTo>
                  <a:lnTo>
                    <a:pt x="208" y="378"/>
                  </a:lnTo>
                  <a:lnTo>
                    <a:pt x="220" y="386"/>
                  </a:lnTo>
                  <a:lnTo>
                    <a:pt x="230" y="392"/>
                  </a:lnTo>
                  <a:lnTo>
                    <a:pt x="236" y="398"/>
                  </a:lnTo>
                  <a:lnTo>
                    <a:pt x="484" y="396"/>
                  </a:lnTo>
                  <a:lnTo>
                    <a:pt x="484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0" y="30"/>
                  </a:lnTo>
                  <a:lnTo>
                    <a:pt x="220" y="22"/>
                  </a:lnTo>
                  <a:lnTo>
                    <a:pt x="206" y="14"/>
                  </a:lnTo>
                  <a:lnTo>
                    <a:pt x="194" y="10"/>
                  </a:lnTo>
                  <a:lnTo>
                    <a:pt x="182" y="6"/>
                  </a:lnTo>
                  <a:lnTo>
                    <a:pt x="168" y="2"/>
                  </a:lnTo>
                  <a:lnTo>
                    <a:pt x="14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Freeform 222"/>
            <p:cNvSpPr>
              <a:spLocks/>
            </p:cNvSpPr>
            <p:nvPr/>
          </p:nvSpPr>
          <p:spPr bwMode="auto">
            <a:xfrm>
              <a:off x="8820150" y="5959475"/>
              <a:ext cx="952500" cy="917575"/>
            </a:xfrm>
            <a:custGeom>
              <a:avLst/>
              <a:gdLst>
                <a:gd name="T0" fmla="*/ 378 w 600"/>
                <a:gd name="T1" fmla="*/ 0 h 578"/>
                <a:gd name="T2" fmla="*/ 190 w 600"/>
                <a:gd name="T3" fmla="*/ 152 h 578"/>
                <a:gd name="T4" fmla="*/ 190 w 600"/>
                <a:gd name="T5" fmla="*/ 152 h 578"/>
                <a:gd name="T6" fmla="*/ 174 w 600"/>
                <a:gd name="T7" fmla="*/ 150 h 578"/>
                <a:gd name="T8" fmla="*/ 174 w 600"/>
                <a:gd name="T9" fmla="*/ 150 h 578"/>
                <a:gd name="T10" fmla="*/ 152 w 600"/>
                <a:gd name="T11" fmla="*/ 152 h 578"/>
                <a:gd name="T12" fmla="*/ 134 w 600"/>
                <a:gd name="T13" fmla="*/ 156 h 578"/>
                <a:gd name="T14" fmla="*/ 116 w 600"/>
                <a:gd name="T15" fmla="*/ 164 h 578"/>
                <a:gd name="T16" fmla="*/ 98 w 600"/>
                <a:gd name="T17" fmla="*/ 174 h 578"/>
                <a:gd name="T18" fmla="*/ 84 w 600"/>
                <a:gd name="T19" fmla="*/ 186 h 578"/>
                <a:gd name="T20" fmla="*/ 70 w 600"/>
                <a:gd name="T21" fmla="*/ 198 h 578"/>
                <a:gd name="T22" fmla="*/ 56 w 600"/>
                <a:gd name="T23" fmla="*/ 212 h 578"/>
                <a:gd name="T24" fmla="*/ 44 w 600"/>
                <a:gd name="T25" fmla="*/ 226 h 578"/>
                <a:gd name="T26" fmla="*/ 26 w 600"/>
                <a:gd name="T27" fmla="*/ 254 h 578"/>
                <a:gd name="T28" fmla="*/ 12 w 600"/>
                <a:gd name="T29" fmla="*/ 278 h 578"/>
                <a:gd name="T30" fmla="*/ 0 w 600"/>
                <a:gd name="T31" fmla="*/ 302 h 578"/>
                <a:gd name="T32" fmla="*/ 222 w 600"/>
                <a:gd name="T33" fmla="*/ 578 h 578"/>
                <a:gd name="T34" fmla="*/ 222 w 600"/>
                <a:gd name="T35" fmla="*/ 578 h 578"/>
                <a:gd name="T36" fmla="*/ 234 w 600"/>
                <a:gd name="T37" fmla="*/ 554 h 578"/>
                <a:gd name="T38" fmla="*/ 246 w 600"/>
                <a:gd name="T39" fmla="*/ 534 h 578"/>
                <a:gd name="T40" fmla="*/ 258 w 600"/>
                <a:gd name="T41" fmla="*/ 514 h 578"/>
                <a:gd name="T42" fmla="*/ 272 w 600"/>
                <a:gd name="T43" fmla="*/ 498 h 578"/>
                <a:gd name="T44" fmla="*/ 284 w 600"/>
                <a:gd name="T45" fmla="*/ 484 h 578"/>
                <a:gd name="T46" fmla="*/ 298 w 600"/>
                <a:gd name="T47" fmla="*/ 472 h 578"/>
                <a:gd name="T48" fmla="*/ 312 w 600"/>
                <a:gd name="T49" fmla="*/ 464 h 578"/>
                <a:gd name="T50" fmla="*/ 324 w 600"/>
                <a:gd name="T51" fmla="*/ 454 h 578"/>
                <a:gd name="T52" fmla="*/ 350 w 600"/>
                <a:gd name="T53" fmla="*/ 444 h 578"/>
                <a:gd name="T54" fmla="*/ 372 w 600"/>
                <a:gd name="T55" fmla="*/ 436 h 578"/>
                <a:gd name="T56" fmla="*/ 390 w 600"/>
                <a:gd name="T57" fmla="*/ 434 h 578"/>
                <a:gd name="T58" fmla="*/ 402 w 600"/>
                <a:gd name="T59" fmla="*/ 434 h 578"/>
                <a:gd name="T60" fmla="*/ 402 w 600"/>
                <a:gd name="T61" fmla="*/ 434 h 578"/>
                <a:gd name="T62" fmla="*/ 408 w 600"/>
                <a:gd name="T63" fmla="*/ 434 h 578"/>
                <a:gd name="T64" fmla="*/ 600 w 600"/>
                <a:gd name="T65" fmla="*/ 276 h 578"/>
                <a:gd name="T66" fmla="*/ 378 w 600"/>
                <a:gd name="T67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0" h="578">
                  <a:moveTo>
                    <a:pt x="378" y="0"/>
                  </a:moveTo>
                  <a:lnTo>
                    <a:pt x="190" y="152"/>
                  </a:lnTo>
                  <a:lnTo>
                    <a:pt x="190" y="152"/>
                  </a:lnTo>
                  <a:lnTo>
                    <a:pt x="174" y="150"/>
                  </a:lnTo>
                  <a:lnTo>
                    <a:pt x="174" y="150"/>
                  </a:lnTo>
                  <a:lnTo>
                    <a:pt x="152" y="152"/>
                  </a:lnTo>
                  <a:lnTo>
                    <a:pt x="134" y="156"/>
                  </a:lnTo>
                  <a:lnTo>
                    <a:pt x="116" y="164"/>
                  </a:lnTo>
                  <a:lnTo>
                    <a:pt x="98" y="174"/>
                  </a:lnTo>
                  <a:lnTo>
                    <a:pt x="84" y="186"/>
                  </a:lnTo>
                  <a:lnTo>
                    <a:pt x="70" y="198"/>
                  </a:lnTo>
                  <a:lnTo>
                    <a:pt x="56" y="212"/>
                  </a:lnTo>
                  <a:lnTo>
                    <a:pt x="44" y="226"/>
                  </a:lnTo>
                  <a:lnTo>
                    <a:pt x="26" y="254"/>
                  </a:lnTo>
                  <a:lnTo>
                    <a:pt x="12" y="278"/>
                  </a:lnTo>
                  <a:lnTo>
                    <a:pt x="0" y="302"/>
                  </a:lnTo>
                  <a:lnTo>
                    <a:pt x="222" y="578"/>
                  </a:lnTo>
                  <a:lnTo>
                    <a:pt x="222" y="578"/>
                  </a:lnTo>
                  <a:lnTo>
                    <a:pt x="234" y="554"/>
                  </a:lnTo>
                  <a:lnTo>
                    <a:pt x="246" y="534"/>
                  </a:lnTo>
                  <a:lnTo>
                    <a:pt x="258" y="514"/>
                  </a:lnTo>
                  <a:lnTo>
                    <a:pt x="272" y="498"/>
                  </a:lnTo>
                  <a:lnTo>
                    <a:pt x="284" y="484"/>
                  </a:lnTo>
                  <a:lnTo>
                    <a:pt x="298" y="472"/>
                  </a:lnTo>
                  <a:lnTo>
                    <a:pt x="312" y="464"/>
                  </a:lnTo>
                  <a:lnTo>
                    <a:pt x="324" y="454"/>
                  </a:lnTo>
                  <a:lnTo>
                    <a:pt x="350" y="444"/>
                  </a:lnTo>
                  <a:lnTo>
                    <a:pt x="372" y="436"/>
                  </a:lnTo>
                  <a:lnTo>
                    <a:pt x="390" y="434"/>
                  </a:lnTo>
                  <a:lnTo>
                    <a:pt x="402" y="434"/>
                  </a:lnTo>
                  <a:lnTo>
                    <a:pt x="402" y="434"/>
                  </a:lnTo>
                  <a:lnTo>
                    <a:pt x="408" y="434"/>
                  </a:lnTo>
                  <a:lnTo>
                    <a:pt x="600" y="276"/>
                  </a:lnTo>
                  <a:lnTo>
                    <a:pt x="3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Freeform 223"/>
            <p:cNvSpPr>
              <a:spLocks/>
            </p:cNvSpPr>
            <p:nvPr/>
          </p:nvSpPr>
          <p:spPr bwMode="auto">
            <a:xfrm>
              <a:off x="8820150" y="5959475"/>
              <a:ext cx="952500" cy="917575"/>
            </a:xfrm>
            <a:custGeom>
              <a:avLst/>
              <a:gdLst>
                <a:gd name="T0" fmla="*/ 378 w 600"/>
                <a:gd name="T1" fmla="*/ 0 h 578"/>
                <a:gd name="T2" fmla="*/ 190 w 600"/>
                <a:gd name="T3" fmla="*/ 152 h 578"/>
                <a:gd name="T4" fmla="*/ 190 w 600"/>
                <a:gd name="T5" fmla="*/ 152 h 578"/>
                <a:gd name="T6" fmla="*/ 174 w 600"/>
                <a:gd name="T7" fmla="*/ 150 h 578"/>
                <a:gd name="T8" fmla="*/ 174 w 600"/>
                <a:gd name="T9" fmla="*/ 150 h 578"/>
                <a:gd name="T10" fmla="*/ 152 w 600"/>
                <a:gd name="T11" fmla="*/ 152 h 578"/>
                <a:gd name="T12" fmla="*/ 134 w 600"/>
                <a:gd name="T13" fmla="*/ 156 h 578"/>
                <a:gd name="T14" fmla="*/ 116 w 600"/>
                <a:gd name="T15" fmla="*/ 164 h 578"/>
                <a:gd name="T16" fmla="*/ 98 w 600"/>
                <a:gd name="T17" fmla="*/ 174 h 578"/>
                <a:gd name="T18" fmla="*/ 84 w 600"/>
                <a:gd name="T19" fmla="*/ 186 h 578"/>
                <a:gd name="T20" fmla="*/ 70 w 600"/>
                <a:gd name="T21" fmla="*/ 198 h 578"/>
                <a:gd name="T22" fmla="*/ 56 w 600"/>
                <a:gd name="T23" fmla="*/ 212 h 578"/>
                <a:gd name="T24" fmla="*/ 44 w 600"/>
                <a:gd name="T25" fmla="*/ 226 h 578"/>
                <a:gd name="T26" fmla="*/ 26 w 600"/>
                <a:gd name="T27" fmla="*/ 254 h 578"/>
                <a:gd name="T28" fmla="*/ 12 w 600"/>
                <a:gd name="T29" fmla="*/ 278 h 578"/>
                <a:gd name="T30" fmla="*/ 0 w 600"/>
                <a:gd name="T31" fmla="*/ 302 h 578"/>
                <a:gd name="T32" fmla="*/ 222 w 600"/>
                <a:gd name="T33" fmla="*/ 578 h 578"/>
                <a:gd name="T34" fmla="*/ 222 w 600"/>
                <a:gd name="T35" fmla="*/ 578 h 578"/>
                <a:gd name="T36" fmla="*/ 234 w 600"/>
                <a:gd name="T37" fmla="*/ 554 h 578"/>
                <a:gd name="T38" fmla="*/ 246 w 600"/>
                <a:gd name="T39" fmla="*/ 534 h 578"/>
                <a:gd name="T40" fmla="*/ 258 w 600"/>
                <a:gd name="T41" fmla="*/ 514 h 578"/>
                <a:gd name="T42" fmla="*/ 272 w 600"/>
                <a:gd name="T43" fmla="*/ 498 h 578"/>
                <a:gd name="T44" fmla="*/ 284 w 600"/>
                <a:gd name="T45" fmla="*/ 484 h 578"/>
                <a:gd name="T46" fmla="*/ 298 w 600"/>
                <a:gd name="T47" fmla="*/ 472 h 578"/>
                <a:gd name="T48" fmla="*/ 312 w 600"/>
                <a:gd name="T49" fmla="*/ 464 h 578"/>
                <a:gd name="T50" fmla="*/ 324 w 600"/>
                <a:gd name="T51" fmla="*/ 454 h 578"/>
                <a:gd name="T52" fmla="*/ 350 w 600"/>
                <a:gd name="T53" fmla="*/ 444 h 578"/>
                <a:gd name="T54" fmla="*/ 372 w 600"/>
                <a:gd name="T55" fmla="*/ 436 h 578"/>
                <a:gd name="T56" fmla="*/ 390 w 600"/>
                <a:gd name="T57" fmla="*/ 434 h 578"/>
                <a:gd name="T58" fmla="*/ 402 w 600"/>
                <a:gd name="T59" fmla="*/ 434 h 578"/>
                <a:gd name="T60" fmla="*/ 402 w 600"/>
                <a:gd name="T61" fmla="*/ 434 h 578"/>
                <a:gd name="T62" fmla="*/ 408 w 600"/>
                <a:gd name="T63" fmla="*/ 434 h 578"/>
                <a:gd name="T64" fmla="*/ 600 w 600"/>
                <a:gd name="T65" fmla="*/ 276 h 578"/>
                <a:gd name="T66" fmla="*/ 378 w 600"/>
                <a:gd name="T67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0" h="578">
                  <a:moveTo>
                    <a:pt x="378" y="0"/>
                  </a:moveTo>
                  <a:lnTo>
                    <a:pt x="190" y="152"/>
                  </a:lnTo>
                  <a:lnTo>
                    <a:pt x="190" y="152"/>
                  </a:lnTo>
                  <a:lnTo>
                    <a:pt x="174" y="150"/>
                  </a:lnTo>
                  <a:lnTo>
                    <a:pt x="174" y="150"/>
                  </a:lnTo>
                  <a:lnTo>
                    <a:pt x="152" y="152"/>
                  </a:lnTo>
                  <a:lnTo>
                    <a:pt x="134" y="156"/>
                  </a:lnTo>
                  <a:lnTo>
                    <a:pt x="116" y="164"/>
                  </a:lnTo>
                  <a:lnTo>
                    <a:pt x="98" y="174"/>
                  </a:lnTo>
                  <a:lnTo>
                    <a:pt x="84" y="186"/>
                  </a:lnTo>
                  <a:lnTo>
                    <a:pt x="70" y="198"/>
                  </a:lnTo>
                  <a:lnTo>
                    <a:pt x="56" y="212"/>
                  </a:lnTo>
                  <a:lnTo>
                    <a:pt x="44" y="226"/>
                  </a:lnTo>
                  <a:lnTo>
                    <a:pt x="26" y="254"/>
                  </a:lnTo>
                  <a:lnTo>
                    <a:pt x="12" y="278"/>
                  </a:lnTo>
                  <a:lnTo>
                    <a:pt x="0" y="302"/>
                  </a:lnTo>
                  <a:lnTo>
                    <a:pt x="222" y="578"/>
                  </a:lnTo>
                  <a:lnTo>
                    <a:pt x="222" y="578"/>
                  </a:lnTo>
                  <a:lnTo>
                    <a:pt x="234" y="554"/>
                  </a:lnTo>
                  <a:lnTo>
                    <a:pt x="246" y="534"/>
                  </a:lnTo>
                  <a:lnTo>
                    <a:pt x="258" y="514"/>
                  </a:lnTo>
                  <a:lnTo>
                    <a:pt x="272" y="498"/>
                  </a:lnTo>
                  <a:lnTo>
                    <a:pt x="284" y="484"/>
                  </a:lnTo>
                  <a:lnTo>
                    <a:pt x="298" y="472"/>
                  </a:lnTo>
                  <a:lnTo>
                    <a:pt x="312" y="464"/>
                  </a:lnTo>
                  <a:lnTo>
                    <a:pt x="324" y="454"/>
                  </a:lnTo>
                  <a:lnTo>
                    <a:pt x="350" y="444"/>
                  </a:lnTo>
                  <a:lnTo>
                    <a:pt x="372" y="436"/>
                  </a:lnTo>
                  <a:lnTo>
                    <a:pt x="390" y="434"/>
                  </a:lnTo>
                  <a:lnTo>
                    <a:pt x="402" y="434"/>
                  </a:lnTo>
                  <a:lnTo>
                    <a:pt x="402" y="434"/>
                  </a:lnTo>
                  <a:lnTo>
                    <a:pt x="408" y="434"/>
                  </a:lnTo>
                  <a:lnTo>
                    <a:pt x="600" y="276"/>
                  </a:lnTo>
                  <a:lnTo>
                    <a:pt x="37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" name="Freeform 224"/>
            <p:cNvSpPr>
              <a:spLocks/>
            </p:cNvSpPr>
            <p:nvPr/>
          </p:nvSpPr>
          <p:spPr bwMode="auto">
            <a:xfrm>
              <a:off x="12296775" y="9569450"/>
              <a:ext cx="771525" cy="628650"/>
            </a:xfrm>
            <a:custGeom>
              <a:avLst/>
              <a:gdLst>
                <a:gd name="T0" fmla="*/ 142 w 486"/>
                <a:gd name="T1" fmla="*/ 0 h 396"/>
                <a:gd name="T2" fmla="*/ 142 w 486"/>
                <a:gd name="T3" fmla="*/ 0 h 396"/>
                <a:gd name="T4" fmla="*/ 116 w 486"/>
                <a:gd name="T5" fmla="*/ 2 h 396"/>
                <a:gd name="T6" fmla="*/ 90 w 486"/>
                <a:gd name="T7" fmla="*/ 6 h 396"/>
                <a:gd name="T8" fmla="*/ 66 w 486"/>
                <a:gd name="T9" fmla="*/ 12 h 396"/>
                <a:gd name="T10" fmla="*/ 44 w 486"/>
                <a:gd name="T11" fmla="*/ 20 h 396"/>
                <a:gd name="T12" fmla="*/ 12 w 486"/>
                <a:gd name="T13" fmla="*/ 32 h 396"/>
                <a:gd name="T14" fmla="*/ 0 w 486"/>
                <a:gd name="T15" fmla="*/ 38 h 396"/>
                <a:gd name="T16" fmla="*/ 0 w 486"/>
                <a:gd name="T17" fmla="*/ 394 h 396"/>
                <a:gd name="T18" fmla="*/ 0 w 486"/>
                <a:gd name="T19" fmla="*/ 394 h 396"/>
                <a:gd name="T20" fmla="*/ 36 w 486"/>
                <a:gd name="T21" fmla="*/ 376 h 396"/>
                <a:gd name="T22" fmla="*/ 70 w 486"/>
                <a:gd name="T23" fmla="*/ 366 h 396"/>
                <a:gd name="T24" fmla="*/ 100 w 486"/>
                <a:gd name="T25" fmla="*/ 360 h 396"/>
                <a:gd name="T26" fmla="*/ 128 w 486"/>
                <a:gd name="T27" fmla="*/ 358 h 396"/>
                <a:gd name="T28" fmla="*/ 128 w 486"/>
                <a:gd name="T29" fmla="*/ 358 h 396"/>
                <a:gd name="T30" fmla="*/ 154 w 486"/>
                <a:gd name="T31" fmla="*/ 360 h 396"/>
                <a:gd name="T32" fmla="*/ 176 w 486"/>
                <a:gd name="T33" fmla="*/ 364 h 396"/>
                <a:gd name="T34" fmla="*/ 194 w 486"/>
                <a:gd name="T35" fmla="*/ 370 h 396"/>
                <a:gd name="T36" fmla="*/ 210 w 486"/>
                <a:gd name="T37" fmla="*/ 378 h 396"/>
                <a:gd name="T38" fmla="*/ 222 w 486"/>
                <a:gd name="T39" fmla="*/ 384 h 396"/>
                <a:gd name="T40" fmla="*/ 230 w 486"/>
                <a:gd name="T41" fmla="*/ 390 h 396"/>
                <a:gd name="T42" fmla="*/ 238 w 486"/>
                <a:gd name="T43" fmla="*/ 396 h 396"/>
                <a:gd name="T44" fmla="*/ 486 w 486"/>
                <a:gd name="T45" fmla="*/ 394 h 396"/>
                <a:gd name="T46" fmla="*/ 486 w 486"/>
                <a:gd name="T47" fmla="*/ 38 h 396"/>
                <a:gd name="T48" fmla="*/ 244 w 486"/>
                <a:gd name="T49" fmla="*/ 38 h 396"/>
                <a:gd name="T50" fmla="*/ 244 w 486"/>
                <a:gd name="T51" fmla="*/ 38 h 396"/>
                <a:gd name="T52" fmla="*/ 232 w 486"/>
                <a:gd name="T53" fmla="*/ 28 h 396"/>
                <a:gd name="T54" fmla="*/ 220 w 486"/>
                <a:gd name="T55" fmla="*/ 20 h 396"/>
                <a:gd name="T56" fmla="*/ 208 w 486"/>
                <a:gd name="T57" fmla="*/ 14 h 396"/>
                <a:gd name="T58" fmla="*/ 196 w 486"/>
                <a:gd name="T59" fmla="*/ 8 h 396"/>
                <a:gd name="T60" fmla="*/ 182 w 486"/>
                <a:gd name="T61" fmla="*/ 4 h 396"/>
                <a:gd name="T62" fmla="*/ 170 w 486"/>
                <a:gd name="T63" fmla="*/ 2 h 396"/>
                <a:gd name="T64" fmla="*/ 142 w 486"/>
                <a:gd name="T65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6" h="396">
                  <a:moveTo>
                    <a:pt x="142" y="0"/>
                  </a:moveTo>
                  <a:lnTo>
                    <a:pt x="142" y="0"/>
                  </a:lnTo>
                  <a:lnTo>
                    <a:pt x="116" y="2"/>
                  </a:lnTo>
                  <a:lnTo>
                    <a:pt x="90" y="6"/>
                  </a:lnTo>
                  <a:lnTo>
                    <a:pt x="66" y="12"/>
                  </a:lnTo>
                  <a:lnTo>
                    <a:pt x="44" y="20"/>
                  </a:lnTo>
                  <a:lnTo>
                    <a:pt x="12" y="32"/>
                  </a:lnTo>
                  <a:lnTo>
                    <a:pt x="0" y="38"/>
                  </a:lnTo>
                  <a:lnTo>
                    <a:pt x="0" y="394"/>
                  </a:lnTo>
                  <a:lnTo>
                    <a:pt x="0" y="394"/>
                  </a:lnTo>
                  <a:lnTo>
                    <a:pt x="36" y="376"/>
                  </a:lnTo>
                  <a:lnTo>
                    <a:pt x="70" y="366"/>
                  </a:lnTo>
                  <a:lnTo>
                    <a:pt x="100" y="360"/>
                  </a:lnTo>
                  <a:lnTo>
                    <a:pt x="128" y="358"/>
                  </a:lnTo>
                  <a:lnTo>
                    <a:pt x="128" y="358"/>
                  </a:lnTo>
                  <a:lnTo>
                    <a:pt x="154" y="360"/>
                  </a:lnTo>
                  <a:lnTo>
                    <a:pt x="176" y="364"/>
                  </a:lnTo>
                  <a:lnTo>
                    <a:pt x="194" y="370"/>
                  </a:lnTo>
                  <a:lnTo>
                    <a:pt x="210" y="378"/>
                  </a:lnTo>
                  <a:lnTo>
                    <a:pt x="222" y="384"/>
                  </a:lnTo>
                  <a:lnTo>
                    <a:pt x="230" y="390"/>
                  </a:lnTo>
                  <a:lnTo>
                    <a:pt x="238" y="396"/>
                  </a:lnTo>
                  <a:lnTo>
                    <a:pt x="486" y="394"/>
                  </a:lnTo>
                  <a:lnTo>
                    <a:pt x="486" y="38"/>
                  </a:lnTo>
                  <a:lnTo>
                    <a:pt x="244" y="38"/>
                  </a:lnTo>
                  <a:lnTo>
                    <a:pt x="244" y="38"/>
                  </a:lnTo>
                  <a:lnTo>
                    <a:pt x="232" y="28"/>
                  </a:lnTo>
                  <a:lnTo>
                    <a:pt x="220" y="20"/>
                  </a:lnTo>
                  <a:lnTo>
                    <a:pt x="208" y="14"/>
                  </a:lnTo>
                  <a:lnTo>
                    <a:pt x="196" y="8"/>
                  </a:lnTo>
                  <a:lnTo>
                    <a:pt x="182" y="4"/>
                  </a:lnTo>
                  <a:lnTo>
                    <a:pt x="170" y="2"/>
                  </a:lnTo>
                  <a:lnTo>
                    <a:pt x="1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0" name="Freeform 225"/>
            <p:cNvSpPr>
              <a:spLocks/>
            </p:cNvSpPr>
            <p:nvPr/>
          </p:nvSpPr>
          <p:spPr bwMode="auto">
            <a:xfrm>
              <a:off x="12296775" y="9569450"/>
              <a:ext cx="771525" cy="628650"/>
            </a:xfrm>
            <a:custGeom>
              <a:avLst/>
              <a:gdLst>
                <a:gd name="T0" fmla="*/ 142 w 486"/>
                <a:gd name="T1" fmla="*/ 0 h 396"/>
                <a:gd name="T2" fmla="*/ 142 w 486"/>
                <a:gd name="T3" fmla="*/ 0 h 396"/>
                <a:gd name="T4" fmla="*/ 116 w 486"/>
                <a:gd name="T5" fmla="*/ 2 h 396"/>
                <a:gd name="T6" fmla="*/ 90 w 486"/>
                <a:gd name="T7" fmla="*/ 6 h 396"/>
                <a:gd name="T8" fmla="*/ 66 w 486"/>
                <a:gd name="T9" fmla="*/ 12 h 396"/>
                <a:gd name="T10" fmla="*/ 44 w 486"/>
                <a:gd name="T11" fmla="*/ 20 h 396"/>
                <a:gd name="T12" fmla="*/ 12 w 486"/>
                <a:gd name="T13" fmla="*/ 32 h 396"/>
                <a:gd name="T14" fmla="*/ 0 w 486"/>
                <a:gd name="T15" fmla="*/ 38 h 396"/>
                <a:gd name="T16" fmla="*/ 0 w 486"/>
                <a:gd name="T17" fmla="*/ 394 h 396"/>
                <a:gd name="T18" fmla="*/ 0 w 486"/>
                <a:gd name="T19" fmla="*/ 394 h 396"/>
                <a:gd name="T20" fmla="*/ 36 w 486"/>
                <a:gd name="T21" fmla="*/ 376 h 396"/>
                <a:gd name="T22" fmla="*/ 70 w 486"/>
                <a:gd name="T23" fmla="*/ 366 h 396"/>
                <a:gd name="T24" fmla="*/ 100 w 486"/>
                <a:gd name="T25" fmla="*/ 360 h 396"/>
                <a:gd name="T26" fmla="*/ 128 w 486"/>
                <a:gd name="T27" fmla="*/ 358 h 396"/>
                <a:gd name="T28" fmla="*/ 128 w 486"/>
                <a:gd name="T29" fmla="*/ 358 h 396"/>
                <a:gd name="T30" fmla="*/ 154 w 486"/>
                <a:gd name="T31" fmla="*/ 360 h 396"/>
                <a:gd name="T32" fmla="*/ 176 w 486"/>
                <a:gd name="T33" fmla="*/ 364 h 396"/>
                <a:gd name="T34" fmla="*/ 194 w 486"/>
                <a:gd name="T35" fmla="*/ 370 h 396"/>
                <a:gd name="T36" fmla="*/ 210 w 486"/>
                <a:gd name="T37" fmla="*/ 378 h 396"/>
                <a:gd name="T38" fmla="*/ 222 w 486"/>
                <a:gd name="T39" fmla="*/ 384 h 396"/>
                <a:gd name="T40" fmla="*/ 230 w 486"/>
                <a:gd name="T41" fmla="*/ 390 h 396"/>
                <a:gd name="T42" fmla="*/ 238 w 486"/>
                <a:gd name="T43" fmla="*/ 396 h 396"/>
                <a:gd name="T44" fmla="*/ 486 w 486"/>
                <a:gd name="T45" fmla="*/ 394 h 396"/>
                <a:gd name="T46" fmla="*/ 486 w 486"/>
                <a:gd name="T47" fmla="*/ 38 h 396"/>
                <a:gd name="T48" fmla="*/ 244 w 486"/>
                <a:gd name="T49" fmla="*/ 38 h 396"/>
                <a:gd name="T50" fmla="*/ 244 w 486"/>
                <a:gd name="T51" fmla="*/ 38 h 396"/>
                <a:gd name="T52" fmla="*/ 232 w 486"/>
                <a:gd name="T53" fmla="*/ 28 h 396"/>
                <a:gd name="T54" fmla="*/ 220 w 486"/>
                <a:gd name="T55" fmla="*/ 20 h 396"/>
                <a:gd name="T56" fmla="*/ 208 w 486"/>
                <a:gd name="T57" fmla="*/ 14 h 396"/>
                <a:gd name="T58" fmla="*/ 196 w 486"/>
                <a:gd name="T59" fmla="*/ 8 h 396"/>
                <a:gd name="T60" fmla="*/ 182 w 486"/>
                <a:gd name="T61" fmla="*/ 4 h 396"/>
                <a:gd name="T62" fmla="*/ 170 w 486"/>
                <a:gd name="T63" fmla="*/ 2 h 396"/>
                <a:gd name="T64" fmla="*/ 142 w 486"/>
                <a:gd name="T65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6" h="396">
                  <a:moveTo>
                    <a:pt x="142" y="0"/>
                  </a:moveTo>
                  <a:lnTo>
                    <a:pt x="142" y="0"/>
                  </a:lnTo>
                  <a:lnTo>
                    <a:pt x="116" y="2"/>
                  </a:lnTo>
                  <a:lnTo>
                    <a:pt x="90" y="6"/>
                  </a:lnTo>
                  <a:lnTo>
                    <a:pt x="66" y="12"/>
                  </a:lnTo>
                  <a:lnTo>
                    <a:pt x="44" y="20"/>
                  </a:lnTo>
                  <a:lnTo>
                    <a:pt x="12" y="32"/>
                  </a:lnTo>
                  <a:lnTo>
                    <a:pt x="0" y="38"/>
                  </a:lnTo>
                  <a:lnTo>
                    <a:pt x="0" y="394"/>
                  </a:lnTo>
                  <a:lnTo>
                    <a:pt x="0" y="394"/>
                  </a:lnTo>
                  <a:lnTo>
                    <a:pt x="36" y="376"/>
                  </a:lnTo>
                  <a:lnTo>
                    <a:pt x="70" y="366"/>
                  </a:lnTo>
                  <a:lnTo>
                    <a:pt x="100" y="360"/>
                  </a:lnTo>
                  <a:lnTo>
                    <a:pt x="128" y="358"/>
                  </a:lnTo>
                  <a:lnTo>
                    <a:pt x="128" y="358"/>
                  </a:lnTo>
                  <a:lnTo>
                    <a:pt x="154" y="360"/>
                  </a:lnTo>
                  <a:lnTo>
                    <a:pt x="176" y="364"/>
                  </a:lnTo>
                  <a:lnTo>
                    <a:pt x="194" y="370"/>
                  </a:lnTo>
                  <a:lnTo>
                    <a:pt x="210" y="378"/>
                  </a:lnTo>
                  <a:lnTo>
                    <a:pt x="222" y="384"/>
                  </a:lnTo>
                  <a:lnTo>
                    <a:pt x="230" y="390"/>
                  </a:lnTo>
                  <a:lnTo>
                    <a:pt x="238" y="396"/>
                  </a:lnTo>
                  <a:lnTo>
                    <a:pt x="486" y="394"/>
                  </a:lnTo>
                  <a:lnTo>
                    <a:pt x="486" y="38"/>
                  </a:lnTo>
                  <a:lnTo>
                    <a:pt x="244" y="38"/>
                  </a:lnTo>
                  <a:lnTo>
                    <a:pt x="244" y="38"/>
                  </a:lnTo>
                  <a:lnTo>
                    <a:pt x="232" y="28"/>
                  </a:lnTo>
                  <a:lnTo>
                    <a:pt x="220" y="20"/>
                  </a:lnTo>
                  <a:lnTo>
                    <a:pt x="208" y="14"/>
                  </a:lnTo>
                  <a:lnTo>
                    <a:pt x="196" y="8"/>
                  </a:lnTo>
                  <a:lnTo>
                    <a:pt x="182" y="4"/>
                  </a:lnTo>
                  <a:lnTo>
                    <a:pt x="170" y="2"/>
                  </a:lnTo>
                  <a:lnTo>
                    <a:pt x="14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" name="Freeform 226"/>
            <p:cNvSpPr>
              <a:spLocks/>
            </p:cNvSpPr>
            <p:nvPr/>
          </p:nvSpPr>
          <p:spPr bwMode="auto">
            <a:xfrm>
              <a:off x="10185400" y="3495675"/>
              <a:ext cx="260350" cy="60325"/>
            </a:xfrm>
            <a:custGeom>
              <a:avLst/>
              <a:gdLst>
                <a:gd name="T0" fmla="*/ 136 w 164"/>
                <a:gd name="T1" fmla="*/ 0 h 38"/>
                <a:gd name="T2" fmla="*/ 28 w 164"/>
                <a:gd name="T3" fmla="*/ 0 h 38"/>
                <a:gd name="T4" fmla="*/ 28 w 164"/>
                <a:gd name="T5" fmla="*/ 0 h 38"/>
                <a:gd name="T6" fmla="*/ 16 w 164"/>
                <a:gd name="T7" fmla="*/ 2 h 38"/>
                <a:gd name="T8" fmla="*/ 8 w 164"/>
                <a:gd name="T9" fmla="*/ 6 h 38"/>
                <a:gd name="T10" fmla="*/ 2 w 164"/>
                <a:gd name="T11" fmla="*/ 12 h 38"/>
                <a:gd name="T12" fmla="*/ 0 w 164"/>
                <a:gd name="T13" fmla="*/ 20 h 38"/>
                <a:gd name="T14" fmla="*/ 0 w 164"/>
                <a:gd name="T15" fmla="*/ 20 h 38"/>
                <a:gd name="T16" fmla="*/ 2 w 164"/>
                <a:gd name="T17" fmla="*/ 26 h 38"/>
                <a:gd name="T18" fmla="*/ 8 w 164"/>
                <a:gd name="T19" fmla="*/ 34 h 38"/>
                <a:gd name="T20" fmla="*/ 16 w 164"/>
                <a:gd name="T21" fmla="*/ 38 h 38"/>
                <a:gd name="T22" fmla="*/ 28 w 164"/>
                <a:gd name="T23" fmla="*/ 38 h 38"/>
                <a:gd name="T24" fmla="*/ 136 w 164"/>
                <a:gd name="T25" fmla="*/ 38 h 38"/>
                <a:gd name="T26" fmla="*/ 136 w 164"/>
                <a:gd name="T27" fmla="*/ 38 h 38"/>
                <a:gd name="T28" fmla="*/ 146 w 164"/>
                <a:gd name="T29" fmla="*/ 38 h 38"/>
                <a:gd name="T30" fmla="*/ 156 w 164"/>
                <a:gd name="T31" fmla="*/ 34 h 38"/>
                <a:gd name="T32" fmla="*/ 160 w 164"/>
                <a:gd name="T33" fmla="*/ 26 h 38"/>
                <a:gd name="T34" fmla="*/ 164 w 164"/>
                <a:gd name="T35" fmla="*/ 20 h 38"/>
                <a:gd name="T36" fmla="*/ 164 w 164"/>
                <a:gd name="T37" fmla="*/ 20 h 38"/>
                <a:gd name="T38" fmla="*/ 160 w 164"/>
                <a:gd name="T39" fmla="*/ 12 h 38"/>
                <a:gd name="T40" fmla="*/ 156 w 164"/>
                <a:gd name="T41" fmla="*/ 6 h 38"/>
                <a:gd name="T42" fmla="*/ 146 w 164"/>
                <a:gd name="T43" fmla="*/ 2 h 38"/>
                <a:gd name="T44" fmla="*/ 136 w 164"/>
                <a:gd name="T4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4" h="38">
                  <a:moveTo>
                    <a:pt x="13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16" y="2"/>
                  </a:lnTo>
                  <a:lnTo>
                    <a:pt x="8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8" y="34"/>
                  </a:lnTo>
                  <a:lnTo>
                    <a:pt x="16" y="38"/>
                  </a:lnTo>
                  <a:lnTo>
                    <a:pt x="28" y="38"/>
                  </a:lnTo>
                  <a:lnTo>
                    <a:pt x="136" y="38"/>
                  </a:lnTo>
                  <a:lnTo>
                    <a:pt x="136" y="38"/>
                  </a:lnTo>
                  <a:lnTo>
                    <a:pt x="146" y="38"/>
                  </a:lnTo>
                  <a:lnTo>
                    <a:pt x="156" y="34"/>
                  </a:lnTo>
                  <a:lnTo>
                    <a:pt x="160" y="26"/>
                  </a:lnTo>
                  <a:lnTo>
                    <a:pt x="164" y="20"/>
                  </a:lnTo>
                  <a:lnTo>
                    <a:pt x="164" y="20"/>
                  </a:lnTo>
                  <a:lnTo>
                    <a:pt x="160" y="12"/>
                  </a:lnTo>
                  <a:lnTo>
                    <a:pt x="156" y="6"/>
                  </a:lnTo>
                  <a:lnTo>
                    <a:pt x="146" y="2"/>
                  </a:lnTo>
                  <a:lnTo>
                    <a:pt x="1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" name="Freeform 227"/>
            <p:cNvSpPr>
              <a:spLocks/>
            </p:cNvSpPr>
            <p:nvPr/>
          </p:nvSpPr>
          <p:spPr bwMode="auto">
            <a:xfrm>
              <a:off x="10185400" y="3495675"/>
              <a:ext cx="260350" cy="60325"/>
            </a:xfrm>
            <a:custGeom>
              <a:avLst/>
              <a:gdLst>
                <a:gd name="T0" fmla="*/ 136 w 164"/>
                <a:gd name="T1" fmla="*/ 0 h 38"/>
                <a:gd name="T2" fmla="*/ 28 w 164"/>
                <a:gd name="T3" fmla="*/ 0 h 38"/>
                <a:gd name="T4" fmla="*/ 28 w 164"/>
                <a:gd name="T5" fmla="*/ 0 h 38"/>
                <a:gd name="T6" fmla="*/ 16 w 164"/>
                <a:gd name="T7" fmla="*/ 2 h 38"/>
                <a:gd name="T8" fmla="*/ 8 w 164"/>
                <a:gd name="T9" fmla="*/ 6 h 38"/>
                <a:gd name="T10" fmla="*/ 2 w 164"/>
                <a:gd name="T11" fmla="*/ 12 h 38"/>
                <a:gd name="T12" fmla="*/ 0 w 164"/>
                <a:gd name="T13" fmla="*/ 20 h 38"/>
                <a:gd name="T14" fmla="*/ 0 w 164"/>
                <a:gd name="T15" fmla="*/ 20 h 38"/>
                <a:gd name="T16" fmla="*/ 2 w 164"/>
                <a:gd name="T17" fmla="*/ 26 h 38"/>
                <a:gd name="T18" fmla="*/ 8 w 164"/>
                <a:gd name="T19" fmla="*/ 34 h 38"/>
                <a:gd name="T20" fmla="*/ 16 w 164"/>
                <a:gd name="T21" fmla="*/ 38 h 38"/>
                <a:gd name="T22" fmla="*/ 28 w 164"/>
                <a:gd name="T23" fmla="*/ 38 h 38"/>
                <a:gd name="T24" fmla="*/ 136 w 164"/>
                <a:gd name="T25" fmla="*/ 38 h 38"/>
                <a:gd name="T26" fmla="*/ 136 w 164"/>
                <a:gd name="T27" fmla="*/ 38 h 38"/>
                <a:gd name="T28" fmla="*/ 146 w 164"/>
                <a:gd name="T29" fmla="*/ 38 h 38"/>
                <a:gd name="T30" fmla="*/ 156 w 164"/>
                <a:gd name="T31" fmla="*/ 34 h 38"/>
                <a:gd name="T32" fmla="*/ 160 w 164"/>
                <a:gd name="T33" fmla="*/ 26 h 38"/>
                <a:gd name="T34" fmla="*/ 164 w 164"/>
                <a:gd name="T35" fmla="*/ 20 h 38"/>
                <a:gd name="T36" fmla="*/ 164 w 164"/>
                <a:gd name="T37" fmla="*/ 20 h 38"/>
                <a:gd name="T38" fmla="*/ 160 w 164"/>
                <a:gd name="T39" fmla="*/ 12 h 38"/>
                <a:gd name="T40" fmla="*/ 156 w 164"/>
                <a:gd name="T41" fmla="*/ 6 h 38"/>
                <a:gd name="T42" fmla="*/ 146 w 164"/>
                <a:gd name="T43" fmla="*/ 2 h 38"/>
                <a:gd name="T44" fmla="*/ 136 w 164"/>
                <a:gd name="T4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4" h="38">
                  <a:moveTo>
                    <a:pt x="13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16" y="2"/>
                  </a:lnTo>
                  <a:lnTo>
                    <a:pt x="8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8" y="34"/>
                  </a:lnTo>
                  <a:lnTo>
                    <a:pt x="16" y="38"/>
                  </a:lnTo>
                  <a:lnTo>
                    <a:pt x="28" y="38"/>
                  </a:lnTo>
                  <a:lnTo>
                    <a:pt x="136" y="38"/>
                  </a:lnTo>
                  <a:lnTo>
                    <a:pt x="136" y="38"/>
                  </a:lnTo>
                  <a:lnTo>
                    <a:pt x="146" y="38"/>
                  </a:lnTo>
                  <a:lnTo>
                    <a:pt x="156" y="34"/>
                  </a:lnTo>
                  <a:lnTo>
                    <a:pt x="160" y="26"/>
                  </a:lnTo>
                  <a:lnTo>
                    <a:pt x="164" y="20"/>
                  </a:lnTo>
                  <a:lnTo>
                    <a:pt x="164" y="20"/>
                  </a:lnTo>
                  <a:lnTo>
                    <a:pt x="160" y="12"/>
                  </a:lnTo>
                  <a:lnTo>
                    <a:pt x="156" y="6"/>
                  </a:lnTo>
                  <a:lnTo>
                    <a:pt x="146" y="2"/>
                  </a:lnTo>
                  <a:lnTo>
                    <a:pt x="13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" name="Freeform 228"/>
            <p:cNvSpPr>
              <a:spLocks/>
            </p:cNvSpPr>
            <p:nvPr/>
          </p:nvSpPr>
          <p:spPr bwMode="auto">
            <a:xfrm>
              <a:off x="10185400" y="3562350"/>
              <a:ext cx="260350" cy="60325"/>
            </a:xfrm>
            <a:custGeom>
              <a:avLst/>
              <a:gdLst>
                <a:gd name="T0" fmla="*/ 136 w 164"/>
                <a:gd name="T1" fmla="*/ 0 h 38"/>
                <a:gd name="T2" fmla="*/ 28 w 164"/>
                <a:gd name="T3" fmla="*/ 0 h 38"/>
                <a:gd name="T4" fmla="*/ 28 w 164"/>
                <a:gd name="T5" fmla="*/ 0 h 38"/>
                <a:gd name="T6" fmla="*/ 16 w 164"/>
                <a:gd name="T7" fmla="*/ 0 h 38"/>
                <a:gd name="T8" fmla="*/ 8 w 164"/>
                <a:gd name="T9" fmla="*/ 6 h 38"/>
                <a:gd name="T10" fmla="*/ 2 w 164"/>
                <a:gd name="T11" fmla="*/ 12 h 38"/>
                <a:gd name="T12" fmla="*/ 0 w 164"/>
                <a:gd name="T13" fmla="*/ 20 h 38"/>
                <a:gd name="T14" fmla="*/ 0 w 164"/>
                <a:gd name="T15" fmla="*/ 20 h 38"/>
                <a:gd name="T16" fmla="*/ 2 w 164"/>
                <a:gd name="T17" fmla="*/ 26 h 38"/>
                <a:gd name="T18" fmla="*/ 8 w 164"/>
                <a:gd name="T19" fmla="*/ 32 h 38"/>
                <a:gd name="T20" fmla="*/ 16 w 164"/>
                <a:gd name="T21" fmla="*/ 38 h 38"/>
                <a:gd name="T22" fmla="*/ 28 w 164"/>
                <a:gd name="T23" fmla="*/ 38 h 38"/>
                <a:gd name="T24" fmla="*/ 136 w 164"/>
                <a:gd name="T25" fmla="*/ 38 h 38"/>
                <a:gd name="T26" fmla="*/ 136 w 164"/>
                <a:gd name="T27" fmla="*/ 38 h 38"/>
                <a:gd name="T28" fmla="*/ 146 w 164"/>
                <a:gd name="T29" fmla="*/ 38 h 38"/>
                <a:gd name="T30" fmla="*/ 156 w 164"/>
                <a:gd name="T31" fmla="*/ 32 h 38"/>
                <a:gd name="T32" fmla="*/ 160 w 164"/>
                <a:gd name="T33" fmla="*/ 26 h 38"/>
                <a:gd name="T34" fmla="*/ 164 w 164"/>
                <a:gd name="T35" fmla="*/ 20 h 38"/>
                <a:gd name="T36" fmla="*/ 164 w 164"/>
                <a:gd name="T37" fmla="*/ 20 h 38"/>
                <a:gd name="T38" fmla="*/ 160 w 164"/>
                <a:gd name="T39" fmla="*/ 12 h 38"/>
                <a:gd name="T40" fmla="*/ 156 w 164"/>
                <a:gd name="T41" fmla="*/ 6 h 38"/>
                <a:gd name="T42" fmla="*/ 146 w 164"/>
                <a:gd name="T43" fmla="*/ 0 h 38"/>
                <a:gd name="T44" fmla="*/ 136 w 164"/>
                <a:gd name="T4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4" h="38">
                  <a:moveTo>
                    <a:pt x="13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16" y="0"/>
                  </a:lnTo>
                  <a:lnTo>
                    <a:pt x="8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8" y="32"/>
                  </a:lnTo>
                  <a:lnTo>
                    <a:pt x="16" y="38"/>
                  </a:lnTo>
                  <a:lnTo>
                    <a:pt x="28" y="38"/>
                  </a:lnTo>
                  <a:lnTo>
                    <a:pt x="136" y="38"/>
                  </a:lnTo>
                  <a:lnTo>
                    <a:pt x="136" y="38"/>
                  </a:lnTo>
                  <a:lnTo>
                    <a:pt x="146" y="38"/>
                  </a:lnTo>
                  <a:lnTo>
                    <a:pt x="156" y="32"/>
                  </a:lnTo>
                  <a:lnTo>
                    <a:pt x="160" y="26"/>
                  </a:lnTo>
                  <a:lnTo>
                    <a:pt x="164" y="20"/>
                  </a:lnTo>
                  <a:lnTo>
                    <a:pt x="164" y="20"/>
                  </a:lnTo>
                  <a:lnTo>
                    <a:pt x="160" y="12"/>
                  </a:lnTo>
                  <a:lnTo>
                    <a:pt x="156" y="6"/>
                  </a:lnTo>
                  <a:lnTo>
                    <a:pt x="146" y="0"/>
                  </a:lnTo>
                  <a:lnTo>
                    <a:pt x="1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4" name="Freeform 229"/>
            <p:cNvSpPr>
              <a:spLocks/>
            </p:cNvSpPr>
            <p:nvPr/>
          </p:nvSpPr>
          <p:spPr bwMode="auto">
            <a:xfrm>
              <a:off x="10185400" y="3562350"/>
              <a:ext cx="260350" cy="60325"/>
            </a:xfrm>
            <a:custGeom>
              <a:avLst/>
              <a:gdLst>
                <a:gd name="T0" fmla="*/ 136 w 164"/>
                <a:gd name="T1" fmla="*/ 0 h 38"/>
                <a:gd name="T2" fmla="*/ 28 w 164"/>
                <a:gd name="T3" fmla="*/ 0 h 38"/>
                <a:gd name="T4" fmla="*/ 28 w 164"/>
                <a:gd name="T5" fmla="*/ 0 h 38"/>
                <a:gd name="T6" fmla="*/ 16 w 164"/>
                <a:gd name="T7" fmla="*/ 0 h 38"/>
                <a:gd name="T8" fmla="*/ 8 w 164"/>
                <a:gd name="T9" fmla="*/ 6 h 38"/>
                <a:gd name="T10" fmla="*/ 2 w 164"/>
                <a:gd name="T11" fmla="*/ 12 h 38"/>
                <a:gd name="T12" fmla="*/ 0 w 164"/>
                <a:gd name="T13" fmla="*/ 20 h 38"/>
                <a:gd name="T14" fmla="*/ 0 w 164"/>
                <a:gd name="T15" fmla="*/ 20 h 38"/>
                <a:gd name="T16" fmla="*/ 2 w 164"/>
                <a:gd name="T17" fmla="*/ 26 h 38"/>
                <a:gd name="T18" fmla="*/ 8 w 164"/>
                <a:gd name="T19" fmla="*/ 32 h 38"/>
                <a:gd name="T20" fmla="*/ 16 w 164"/>
                <a:gd name="T21" fmla="*/ 38 h 38"/>
                <a:gd name="T22" fmla="*/ 28 w 164"/>
                <a:gd name="T23" fmla="*/ 38 h 38"/>
                <a:gd name="T24" fmla="*/ 136 w 164"/>
                <a:gd name="T25" fmla="*/ 38 h 38"/>
                <a:gd name="T26" fmla="*/ 136 w 164"/>
                <a:gd name="T27" fmla="*/ 38 h 38"/>
                <a:gd name="T28" fmla="*/ 146 w 164"/>
                <a:gd name="T29" fmla="*/ 38 h 38"/>
                <a:gd name="T30" fmla="*/ 156 w 164"/>
                <a:gd name="T31" fmla="*/ 32 h 38"/>
                <a:gd name="T32" fmla="*/ 160 w 164"/>
                <a:gd name="T33" fmla="*/ 26 h 38"/>
                <a:gd name="T34" fmla="*/ 164 w 164"/>
                <a:gd name="T35" fmla="*/ 20 h 38"/>
                <a:gd name="T36" fmla="*/ 164 w 164"/>
                <a:gd name="T37" fmla="*/ 20 h 38"/>
                <a:gd name="T38" fmla="*/ 160 w 164"/>
                <a:gd name="T39" fmla="*/ 12 h 38"/>
                <a:gd name="T40" fmla="*/ 156 w 164"/>
                <a:gd name="T41" fmla="*/ 6 h 38"/>
                <a:gd name="T42" fmla="*/ 146 w 164"/>
                <a:gd name="T43" fmla="*/ 0 h 38"/>
                <a:gd name="T44" fmla="*/ 136 w 164"/>
                <a:gd name="T4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4" h="38">
                  <a:moveTo>
                    <a:pt x="13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16" y="0"/>
                  </a:lnTo>
                  <a:lnTo>
                    <a:pt x="8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8" y="32"/>
                  </a:lnTo>
                  <a:lnTo>
                    <a:pt x="16" y="38"/>
                  </a:lnTo>
                  <a:lnTo>
                    <a:pt x="28" y="38"/>
                  </a:lnTo>
                  <a:lnTo>
                    <a:pt x="136" y="38"/>
                  </a:lnTo>
                  <a:lnTo>
                    <a:pt x="136" y="38"/>
                  </a:lnTo>
                  <a:lnTo>
                    <a:pt x="146" y="38"/>
                  </a:lnTo>
                  <a:lnTo>
                    <a:pt x="156" y="32"/>
                  </a:lnTo>
                  <a:lnTo>
                    <a:pt x="160" y="26"/>
                  </a:lnTo>
                  <a:lnTo>
                    <a:pt x="164" y="20"/>
                  </a:lnTo>
                  <a:lnTo>
                    <a:pt x="164" y="20"/>
                  </a:lnTo>
                  <a:lnTo>
                    <a:pt x="160" y="12"/>
                  </a:lnTo>
                  <a:lnTo>
                    <a:pt x="156" y="6"/>
                  </a:lnTo>
                  <a:lnTo>
                    <a:pt x="146" y="0"/>
                  </a:lnTo>
                  <a:lnTo>
                    <a:pt x="13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" name="Freeform 230"/>
            <p:cNvSpPr>
              <a:spLocks/>
            </p:cNvSpPr>
            <p:nvPr/>
          </p:nvSpPr>
          <p:spPr bwMode="auto">
            <a:xfrm>
              <a:off x="10236200" y="3629025"/>
              <a:ext cx="155575" cy="60325"/>
            </a:xfrm>
            <a:custGeom>
              <a:avLst/>
              <a:gdLst>
                <a:gd name="T0" fmla="*/ 82 w 98"/>
                <a:gd name="T1" fmla="*/ 0 h 38"/>
                <a:gd name="T2" fmla="*/ 16 w 98"/>
                <a:gd name="T3" fmla="*/ 0 h 38"/>
                <a:gd name="T4" fmla="*/ 16 w 98"/>
                <a:gd name="T5" fmla="*/ 0 h 38"/>
                <a:gd name="T6" fmla="*/ 10 w 98"/>
                <a:gd name="T7" fmla="*/ 0 h 38"/>
                <a:gd name="T8" fmla="*/ 6 w 98"/>
                <a:gd name="T9" fmla="*/ 4 h 38"/>
                <a:gd name="T10" fmla="*/ 2 w 98"/>
                <a:gd name="T11" fmla="*/ 12 h 38"/>
                <a:gd name="T12" fmla="*/ 0 w 98"/>
                <a:gd name="T13" fmla="*/ 18 h 38"/>
                <a:gd name="T14" fmla="*/ 0 w 98"/>
                <a:gd name="T15" fmla="*/ 18 h 38"/>
                <a:gd name="T16" fmla="*/ 2 w 98"/>
                <a:gd name="T17" fmla="*/ 26 h 38"/>
                <a:gd name="T18" fmla="*/ 6 w 98"/>
                <a:gd name="T19" fmla="*/ 32 h 38"/>
                <a:gd name="T20" fmla="*/ 10 w 98"/>
                <a:gd name="T21" fmla="*/ 36 h 38"/>
                <a:gd name="T22" fmla="*/ 16 w 98"/>
                <a:gd name="T23" fmla="*/ 38 h 38"/>
                <a:gd name="T24" fmla="*/ 82 w 98"/>
                <a:gd name="T25" fmla="*/ 38 h 38"/>
                <a:gd name="T26" fmla="*/ 82 w 98"/>
                <a:gd name="T27" fmla="*/ 38 h 38"/>
                <a:gd name="T28" fmla="*/ 88 w 98"/>
                <a:gd name="T29" fmla="*/ 36 h 38"/>
                <a:gd name="T30" fmla="*/ 94 w 98"/>
                <a:gd name="T31" fmla="*/ 32 h 38"/>
                <a:gd name="T32" fmla="*/ 98 w 98"/>
                <a:gd name="T33" fmla="*/ 26 h 38"/>
                <a:gd name="T34" fmla="*/ 98 w 98"/>
                <a:gd name="T35" fmla="*/ 18 h 38"/>
                <a:gd name="T36" fmla="*/ 98 w 98"/>
                <a:gd name="T37" fmla="*/ 18 h 38"/>
                <a:gd name="T38" fmla="*/ 98 w 98"/>
                <a:gd name="T39" fmla="*/ 12 h 38"/>
                <a:gd name="T40" fmla="*/ 94 w 98"/>
                <a:gd name="T41" fmla="*/ 4 h 38"/>
                <a:gd name="T42" fmla="*/ 88 w 98"/>
                <a:gd name="T43" fmla="*/ 0 h 38"/>
                <a:gd name="T44" fmla="*/ 82 w 98"/>
                <a:gd name="T4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38">
                  <a:moveTo>
                    <a:pt x="8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4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6"/>
                  </a:lnTo>
                  <a:lnTo>
                    <a:pt x="6" y="32"/>
                  </a:lnTo>
                  <a:lnTo>
                    <a:pt x="10" y="36"/>
                  </a:lnTo>
                  <a:lnTo>
                    <a:pt x="16" y="38"/>
                  </a:lnTo>
                  <a:lnTo>
                    <a:pt x="82" y="38"/>
                  </a:lnTo>
                  <a:lnTo>
                    <a:pt x="82" y="38"/>
                  </a:lnTo>
                  <a:lnTo>
                    <a:pt x="88" y="36"/>
                  </a:lnTo>
                  <a:lnTo>
                    <a:pt x="94" y="32"/>
                  </a:lnTo>
                  <a:lnTo>
                    <a:pt x="98" y="26"/>
                  </a:lnTo>
                  <a:lnTo>
                    <a:pt x="98" y="18"/>
                  </a:lnTo>
                  <a:lnTo>
                    <a:pt x="98" y="18"/>
                  </a:lnTo>
                  <a:lnTo>
                    <a:pt x="98" y="12"/>
                  </a:lnTo>
                  <a:lnTo>
                    <a:pt x="94" y="4"/>
                  </a:lnTo>
                  <a:lnTo>
                    <a:pt x="88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6" name="Freeform 231"/>
            <p:cNvSpPr>
              <a:spLocks/>
            </p:cNvSpPr>
            <p:nvPr/>
          </p:nvSpPr>
          <p:spPr bwMode="auto">
            <a:xfrm>
              <a:off x="10236200" y="3629025"/>
              <a:ext cx="155575" cy="60325"/>
            </a:xfrm>
            <a:custGeom>
              <a:avLst/>
              <a:gdLst>
                <a:gd name="T0" fmla="*/ 82 w 98"/>
                <a:gd name="T1" fmla="*/ 0 h 38"/>
                <a:gd name="T2" fmla="*/ 16 w 98"/>
                <a:gd name="T3" fmla="*/ 0 h 38"/>
                <a:gd name="T4" fmla="*/ 16 w 98"/>
                <a:gd name="T5" fmla="*/ 0 h 38"/>
                <a:gd name="T6" fmla="*/ 10 w 98"/>
                <a:gd name="T7" fmla="*/ 0 h 38"/>
                <a:gd name="T8" fmla="*/ 6 w 98"/>
                <a:gd name="T9" fmla="*/ 4 h 38"/>
                <a:gd name="T10" fmla="*/ 2 w 98"/>
                <a:gd name="T11" fmla="*/ 12 h 38"/>
                <a:gd name="T12" fmla="*/ 0 w 98"/>
                <a:gd name="T13" fmla="*/ 18 h 38"/>
                <a:gd name="T14" fmla="*/ 0 w 98"/>
                <a:gd name="T15" fmla="*/ 18 h 38"/>
                <a:gd name="T16" fmla="*/ 2 w 98"/>
                <a:gd name="T17" fmla="*/ 26 h 38"/>
                <a:gd name="T18" fmla="*/ 6 w 98"/>
                <a:gd name="T19" fmla="*/ 32 h 38"/>
                <a:gd name="T20" fmla="*/ 10 w 98"/>
                <a:gd name="T21" fmla="*/ 36 h 38"/>
                <a:gd name="T22" fmla="*/ 16 w 98"/>
                <a:gd name="T23" fmla="*/ 38 h 38"/>
                <a:gd name="T24" fmla="*/ 82 w 98"/>
                <a:gd name="T25" fmla="*/ 38 h 38"/>
                <a:gd name="T26" fmla="*/ 82 w 98"/>
                <a:gd name="T27" fmla="*/ 38 h 38"/>
                <a:gd name="T28" fmla="*/ 88 w 98"/>
                <a:gd name="T29" fmla="*/ 36 h 38"/>
                <a:gd name="T30" fmla="*/ 94 w 98"/>
                <a:gd name="T31" fmla="*/ 32 h 38"/>
                <a:gd name="T32" fmla="*/ 98 w 98"/>
                <a:gd name="T33" fmla="*/ 26 h 38"/>
                <a:gd name="T34" fmla="*/ 98 w 98"/>
                <a:gd name="T35" fmla="*/ 18 h 38"/>
                <a:gd name="T36" fmla="*/ 98 w 98"/>
                <a:gd name="T37" fmla="*/ 18 h 38"/>
                <a:gd name="T38" fmla="*/ 98 w 98"/>
                <a:gd name="T39" fmla="*/ 12 h 38"/>
                <a:gd name="T40" fmla="*/ 94 w 98"/>
                <a:gd name="T41" fmla="*/ 4 h 38"/>
                <a:gd name="T42" fmla="*/ 88 w 98"/>
                <a:gd name="T43" fmla="*/ 0 h 38"/>
                <a:gd name="T44" fmla="*/ 82 w 98"/>
                <a:gd name="T4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38">
                  <a:moveTo>
                    <a:pt x="8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4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6"/>
                  </a:lnTo>
                  <a:lnTo>
                    <a:pt x="6" y="32"/>
                  </a:lnTo>
                  <a:lnTo>
                    <a:pt x="10" y="36"/>
                  </a:lnTo>
                  <a:lnTo>
                    <a:pt x="16" y="38"/>
                  </a:lnTo>
                  <a:lnTo>
                    <a:pt x="82" y="38"/>
                  </a:lnTo>
                  <a:lnTo>
                    <a:pt x="82" y="38"/>
                  </a:lnTo>
                  <a:lnTo>
                    <a:pt x="88" y="36"/>
                  </a:lnTo>
                  <a:lnTo>
                    <a:pt x="94" y="32"/>
                  </a:lnTo>
                  <a:lnTo>
                    <a:pt x="98" y="26"/>
                  </a:lnTo>
                  <a:lnTo>
                    <a:pt x="98" y="18"/>
                  </a:lnTo>
                  <a:lnTo>
                    <a:pt x="98" y="18"/>
                  </a:lnTo>
                  <a:lnTo>
                    <a:pt x="98" y="12"/>
                  </a:lnTo>
                  <a:lnTo>
                    <a:pt x="94" y="4"/>
                  </a:lnTo>
                  <a:lnTo>
                    <a:pt x="88" y="0"/>
                  </a:lnTo>
                  <a:lnTo>
                    <a:pt x="8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7" name="Freeform 232"/>
            <p:cNvSpPr>
              <a:spLocks noEditPoints="1"/>
            </p:cNvSpPr>
            <p:nvPr/>
          </p:nvSpPr>
          <p:spPr bwMode="auto">
            <a:xfrm>
              <a:off x="9909175" y="2501900"/>
              <a:ext cx="803275" cy="981075"/>
            </a:xfrm>
            <a:custGeom>
              <a:avLst/>
              <a:gdLst>
                <a:gd name="T0" fmla="*/ 422 w 506"/>
                <a:gd name="T1" fmla="*/ 314 h 618"/>
                <a:gd name="T2" fmla="*/ 436 w 506"/>
                <a:gd name="T3" fmla="*/ 258 h 618"/>
                <a:gd name="T4" fmla="*/ 432 w 506"/>
                <a:gd name="T5" fmla="*/ 208 h 618"/>
                <a:gd name="T6" fmla="*/ 418 w 506"/>
                <a:gd name="T7" fmla="*/ 166 h 618"/>
                <a:gd name="T8" fmla="*/ 396 w 506"/>
                <a:gd name="T9" fmla="*/ 132 h 618"/>
                <a:gd name="T10" fmla="*/ 370 w 506"/>
                <a:gd name="T11" fmla="*/ 104 h 618"/>
                <a:gd name="T12" fmla="*/ 332 w 506"/>
                <a:gd name="T13" fmla="*/ 72 h 618"/>
                <a:gd name="T14" fmla="*/ 324 w 506"/>
                <a:gd name="T15" fmla="*/ 68 h 618"/>
                <a:gd name="T16" fmla="*/ 364 w 506"/>
                <a:gd name="T17" fmla="*/ 78 h 618"/>
                <a:gd name="T18" fmla="*/ 396 w 506"/>
                <a:gd name="T19" fmla="*/ 90 h 618"/>
                <a:gd name="T20" fmla="*/ 420 w 506"/>
                <a:gd name="T21" fmla="*/ 104 h 618"/>
                <a:gd name="T22" fmla="*/ 438 w 506"/>
                <a:gd name="T23" fmla="*/ 122 h 618"/>
                <a:gd name="T24" fmla="*/ 450 w 506"/>
                <a:gd name="T25" fmla="*/ 142 h 618"/>
                <a:gd name="T26" fmla="*/ 460 w 506"/>
                <a:gd name="T27" fmla="*/ 184 h 618"/>
                <a:gd name="T28" fmla="*/ 458 w 506"/>
                <a:gd name="T29" fmla="*/ 226 h 618"/>
                <a:gd name="T30" fmla="*/ 446 w 506"/>
                <a:gd name="T31" fmla="*/ 264 h 618"/>
                <a:gd name="T32" fmla="*/ 428 w 506"/>
                <a:gd name="T33" fmla="*/ 304 h 618"/>
                <a:gd name="T34" fmla="*/ 258 w 506"/>
                <a:gd name="T35" fmla="*/ 0 h 618"/>
                <a:gd name="T36" fmla="*/ 252 w 506"/>
                <a:gd name="T37" fmla="*/ 0 h 618"/>
                <a:gd name="T38" fmla="*/ 246 w 506"/>
                <a:gd name="T39" fmla="*/ 0 h 618"/>
                <a:gd name="T40" fmla="*/ 246 w 506"/>
                <a:gd name="T41" fmla="*/ 0 h 618"/>
                <a:gd name="T42" fmla="*/ 186 w 506"/>
                <a:gd name="T43" fmla="*/ 6 h 618"/>
                <a:gd name="T44" fmla="*/ 136 w 506"/>
                <a:gd name="T45" fmla="*/ 18 h 618"/>
                <a:gd name="T46" fmla="*/ 96 w 506"/>
                <a:gd name="T47" fmla="*/ 36 h 618"/>
                <a:gd name="T48" fmla="*/ 64 w 506"/>
                <a:gd name="T49" fmla="*/ 60 h 618"/>
                <a:gd name="T50" fmla="*/ 38 w 506"/>
                <a:gd name="T51" fmla="*/ 88 h 618"/>
                <a:gd name="T52" fmla="*/ 20 w 506"/>
                <a:gd name="T53" fmla="*/ 118 h 618"/>
                <a:gd name="T54" fmla="*/ 8 w 506"/>
                <a:gd name="T55" fmla="*/ 152 h 618"/>
                <a:gd name="T56" fmla="*/ 2 w 506"/>
                <a:gd name="T57" fmla="*/ 188 h 618"/>
                <a:gd name="T58" fmla="*/ 0 w 506"/>
                <a:gd name="T59" fmla="*/ 224 h 618"/>
                <a:gd name="T60" fmla="*/ 10 w 506"/>
                <a:gd name="T61" fmla="*/ 296 h 618"/>
                <a:gd name="T62" fmla="*/ 32 w 506"/>
                <a:gd name="T63" fmla="*/ 360 h 618"/>
                <a:gd name="T64" fmla="*/ 64 w 506"/>
                <a:gd name="T65" fmla="*/ 412 h 618"/>
                <a:gd name="T66" fmla="*/ 80 w 506"/>
                <a:gd name="T67" fmla="*/ 430 h 618"/>
                <a:gd name="T68" fmla="*/ 112 w 506"/>
                <a:gd name="T69" fmla="*/ 462 h 618"/>
                <a:gd name="T70" fmla="*/ 134 w 506"/>
                <a:gd name="T71" fmla="*/ 494 h 618"/>
                <a:gd name="T72" fmla="*/ 150 w 506"/>
                <a:gd name="T73" fmla="*/ 526 h 618"/>
                <a:gd name="T74" fmla="*/ 166 w 506"/>
                <a:gd name="T75" fmla="*/ 580 h 618"/>
                <a:gd name="T76" fmla="*/ 170 w 506"/>
                <a:gd name="T77" fmla="*/ 618 h 618"/>
                <a:gd name="T78" fmla="*/ 266 w 506"/>
                <a:gd name="T79" fmla="*/ 618 h 618"/>
                <a:gd name="T80" fmla="*/ 340 w 506"/>
                <a:gd name="T81" fmla="*/ 618 h 618"/>
                <a:gd name="T82" fmla="*/ 344 w 506"/>
                <a:gd name="T83" fmla="*/ 580 h 618"/>
                <a:gd name="T84" fmla="*/ 358 w 506"/>
                <a:gd name="T85" fmla="*/ 526 h 618"/>
                <a:gd name="T86" fmla="*/ 374 w 506"/>
                <a:gd name="T87" fmla="*/ 494 h 618"/>
                <a:gd name="T88" fmla="*/ 396 w 506"/>
                <a:gd name="T89" fmla="*/ 462 h 618"/>
                <a:gd name="T90" fmla="*/ 426 w 506"/>
                <a:gd name="T91" fmla="*/ 430 h 618"/>
                <a:gd name="T92" fmla="*/ 444 w 506"/>
                <a:gd name="T93" fmla="*/ 412 h 618"/>
                <a:gd name="T94" fmla="*/ 474 w 506"/>
                <a:gd name="T95" fmla="*/ 360 h 618"/>
                <a:gd name="T96" fmla="*/ 498 w 506"/>
                <a:gd name="T97" fmla="*/ 296 h 618"/>
                <a:gd name="T98" fmla="*/ 506 w 506"/>
                <a:gd name="T99" fmla="*/ 224 h 618"/>
                <a:gd name="T100" fmla="*/ 504 w 506"/>
                <a:gd name="T101" fmla="*/ 188 h 618"/>
                <a:gd name="T102" fmla="*/ 498 w 506"/>
                <a:gd name="T103" fmla="*/ 152 h 618"/>
                <a:gd name="T104" fmla="*/ 486 w 506"/>
                <a:gd name="T105" fmla="*/ 118 h 618"/>
                <a:gd name="T106" fmla="*/ 466 w 506"/>
                <a:gd name="T107" fmla="*/ 88 h 618"/>
                <a:gd name="T108" fmla="*/ 442 w 506"/>
                <a:gd name="T109" fmla="*/ 60 h 618"/>
                <a:gd name="T110" fmla="*/ 408 w 506"/>
                <a:gd name="T111" fmla="*/ 36 h 618"/>
                <a:gd name="T112" fmla="*/ 368 w 506"/>
                <a:gd name="T113" fmla="*/ 18 h 618"/>
                <a:gd name="T114" fmla="*/ 318 w 506"/>
                <a:gd name="T115" fmla="*/ 6 h 618"/>
                <a:gd name="T116" fmla="*/ 258 w 506"/>
                <a:gd name="T117" fmla="*/ 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6" h="618">
                  <a:moveTo>
                    <a:pt x="422" y="314"/>
                  </a:moveTo>
                  <a:lnTo>
                    <a:pt x="422" y="314"/>
                  </a:lnTo>
                  <a:lnTo>
                    <a:pt x="432" y="284"/>
                  </a:lnTo>
                  <a:lnTo>
                    <a:pt x="436" y="258"/>
                  </a:lnTo>
                  <a:lnTo>
                    <a:pt x="436" y="232"/>
                  </a:lnTo>
                  <a:lnTo>
                    <a:pt x="432" y="208"/>
                  </a:lnTo>
                  <a:lnTo>
                    <a:pt x="426" y="186"/>
                  </a:lnTo>
                  <a:lnTo>
                    <a:pt x="418" y="166"/>
                  </a:lnTo>
                  <a:lnTo>
                    <a:pt x="406" y="148"/>
                  </a:lnTo>
                  <a:lnTo>
                    <a:pt x="396" y="132"/>
                  </a:lnTo>
                  <a:lnTo>
                    <a:pt x="384" y="118"/>
                  </a:lnTo>
                  <a:lnTo>
                    <a:pt x="370" y="104"/>
                  </a:lnTo>
                  <a:lnTo>
                    <a:pt x="348" y="84"/>
                  </a:lnTo>
                  <a:lnTo>
                    <a:pt x="332" y="72"/>
                  </a:lnTo>
                  <a:lnTo>
                    <a:pt x="324" y="68"/>
                  </a:lnTo>
                  <a:lnTo>
                    <a:pt x="324" y="68"/>
                  </a:lnTo>
                  <a:lnTo>
                    <a:pt x="346" y="72"/>
                  </a:lnTo>
                  <a:lnTo>
                    <a:pt x="364" y="78"/>
                  </a:lnTo>
                  <a:lnTo>
                    <a:pt x="380" y="82"/>
                  </a:lnTo>
                  <a:lnTo>
                    <a:pt x="396" y="90"/>
                  </a:lnTo>
                  <a:lnTo>
                    <a:pt x="408" y="96"/>
                  </a:lnTo>
                  <a:lnTo>
                    <a:pt x="420" y="104"/>
                  </a:lnTo>
                  <a:lnTo>
                    <a:pt x="430" y="114"/>
                  </a:lnTo>
                  <a:lnTo>
                    <a:pt x="438" y="122"/>
                  </a:lnTo>
                  <a:lnTo>
                    <a:pt x="444" y="132"/>
                  </a:lnTo>
                  <a:lnTo>
                    <a:pt x="450" y="142"/>
                  </a:lnTo>
                  <a:lnTo>
                    <a:pt x="458" y="162"/>
                  </a:lnTo>
                  <a:lnTo>
                    <a:pt x="460" y="184"/>
                  </a:lnTo>
                  <a:lnTo>
                    <a:pt x="460" y="204"/>
                  </a:lnTo>
                  <a:lnTo>
                    <a:pt x="458" y="226"/>
                  </a:lnTo>
                  <a:lnTo>
                    <a:pt x="452" y="246"/>
                  </a:lnTo>
                  <a:lnTo>
                    <a:pt x="446" y="264"/>
                  </a:lnTo>
                  <a:lnTo>
                    <a:pt x="440" y="280"/>
                  </a:lnTo>
                  <a:lnTo>
                    <a:pt x="428" y="304"/>
                  </a:lnTo>
                  <a:lnTo>
                    <a:pt x="422" y="314"/>
                  </a:lnTo>
                  <a:close/>
                  <a:moveTo>
                    <a:pt x="258" y="0"/>
                  </a:moveTo>
                  <a:lnTo>
                    <a:pt x="258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14" y="2"/>
                  </a:lnTo>
                  <a:lnTo>
                    <a:pt x="186" y="6"/>
                  </a:lnTo>
                  <a:lnTo>
                    <a:pt x="160" y="12"/>
                  </a:lnTo>
                  <a:lnTo>
                    <a:pt x="136" y="18"/>
                  </a:lnTo>
                  <a:lnTo>
                    <a:pt x="116" y="26"/>
                  </a:lnTo>
                  <a:lnTo>
                    <a:pt x="96" y="36"/>
                  </a:lnTo>
                  <a:lnTo>
                    <a:pt x="78" y="48"/>
                  </a:lnTo>
                  <a:lnTo>
                    <a:pt x="64" y="60"/>
                  </a:lnTo>
                  <a:lnTo>
                    <a:pt x="50" y="72"/>
                  </a:lnTo>
                  <a:lnTo>
                    <a:pt x="38" y="88"/>
                  </a:lnTo>
                  <a:lnTo>
                    <a:pt x="28" y="102"/>
                  </a:lnTo>
                  <a:lnTo>
                    <a:pt x="20" y="118"/>
                  </a:lnTo>
                  <a:lnTo>
                    <a:pt x="12" y="134"/>
                  </a:lnTo>
                  <a:lnTo>
                    <a:pt x="8" y="152"/>
                  </a:lnTo>
                  <a:lnTo>
                    <a:pt x="4" y="170"/>
                  </a:lnTo>
                  <a:lnTo>
                    <a:pt x="2" y="188"/>
                  </a:lnTo>
                  <a:lnTo>
                    <a:pt x="0" y="206"/>
                  </a:lnTo>
                  <a:lnTo>
                    <a:pt x="0" y="224"/>
                  </a:lnTo>
                  <a:lnTo>
                    <a:pt x="2" y="260"/>
                  </a:lnTo>
                  <a:lnTo>
                    <a:pt x="10" y="296"/>
                  </a:lnTo>
                  <a:lnTo>
                    <a:pt x="20" y="328"/>
                  </a:lnTo>
                  <a:lnTo>
                    <a:pt x="32" y="360"/>
                  </a:lnTo>
                  <a:lnTo>
                    <a:pt x="48" y="388"/>
                  </a:lnTo>
                  <a:lnTo>
                    <a:pt x="64" y="412"/>
                  </a:lnTo>
                  <a:lnTo>
                    <a:pt x="80" y="430"/>
                  </a:lnTo>
                  <a:lnTo>
                    <a:pt x="80" y="430"/>
                  </a:lnTo>
                  <a:lnTo>
                    <a:pt x="96" y="446"/>
                  </a:lnTo>
                  <a:lnTo>
                    <a:pt x="112" y="462"/>
                  </a:lnTo>
                  <a:lnTo>
                    <a:pt x="124" y="478"/>
                  </a:lnTo>
                  <a:lnTo>
                    <a:pt x="134" y="494"/>
                  </a:lnTo>
                  <a:lnTo>
                    <a:pt x="142" y="510"/>
                  </a:lnTo>
                  <a:lnTo>
                    <a:pt x="150" y="526"/>
                  </a:lnTo>
                  <a:lnTo>
                    <a:pt x="160" y="556"/>
                  </a:lnTo>
                  <a:lnTo>
                    <a:pt x="166" y="580"/>
                  </a:lnTo>
                  <a:lnTo>
                    <a:pt x="170" y="600"/>
                  </a:lnTo>
                  <a:lnTo>
                    <a:pt x="170" y="618"/>
                  </a:lnTo>
                  <a:lnTo>
                    <a:pt x="252" y="618"/>
                  </a:lnTo>
                  <a:lnTo>
                    <a:pt x="266" y="618"/>
                  </a:lnTo>
                  <a:lnTo>
                    <a:pt x="340" y="618"/>
                  </a:lnTo>
                  <a:lnTo>
                    <a:pt x="340" y="618"/>
                  </a:lnTo>
                  <a:lnTo>
                    <a:pt x="340" y="600"/>
                  </a:lnTo>
                  <a:lnTo>
                    <a:pt x="344" y="580"/>
                  </a:lnTo>
                  <a:lnTo>
                    <a:pt x="348" y="556"/>
                  </a:lnTo>
                  <a:lnTo>
                    <a:pt x="358" y="526"/>
                  </a:lnTo>
                  <a:lnTo>
                    <a:pt x="366" y="510"/>
                  </a:lnTo>
                  <a:lnTo>
                    <a:pt x="374" y="494"/>
                  </a:lnTo>
                  <a:lnTo>
                    <a:pt x="384" y="478"/>
                  </a:lnTo>
                  <a:lnTo>
                    <a:pt x="396" y="462"/>
                  </a:lnTo>
                  <a:lnTo>
                    <a:pt x="410" y="446"/>
                  </a:lnTo>
                  <a:lnTo>
                    <a:pt x="426" y="430"/>
                  </a:lnTo>
                  <a:lnTo>
                    <a:pt x="426" y="430"/>
                  </a:lnTo>
                  <a:lnTo>
                    <a:pt x="444" y="412"/>
                  </a:lnTo>
                  <a:lnTo>
                    <a:pt x="460" y="388"/>
                  </a:lnTo>
                  <a:lnTo>
                    <a:pt x="474" y="360"/>
                  </a:lnTo>
                  <a:lnTo>
                    <a:pt x="488" y="328"/>
                  </a:lnTo>
                  <a:lnTo>
                    <a:pt x="498" y="296"/>
                  </a:lnTo>
                  <a:lnTo>
                    <a:pt x="504" y="260"/>
                  </a:lnTo>
                  <a:lnTo>
                    <a:pt x="506" y="224"/>
                  </a:lnTo>
                  <a:lnTo>
                    <a:pt x="506" y="206"/>
                  </a:lnTo>
                  <a:lnTo>
                    <a:pt x="504" y="188"/>
                  </a:lnTo>
                  <a:lnTo>
                    <a:pt x="502" y="170"/>
                  </a:lnTo>
                  <a:lnTo>
                    <a:pt x="498" y="152"/>
                  </a:lnTo>
                  <a:lnTo>
                    <a:pt x="492" y="134"/>
                  </a:lnTo>
                  <a:lnTo>
                    <a:pt x="486" y="118"/>
                  </a:lnTo>
                  <a:lnTo>
                    <a:pt x="476" y="102"/>
                  </a:lnTo>
                  <a:lnTo>
                    <a:pt x="466" y="88"/>
                  </a:lnTo>
                  <a:lnTo>
                    <a:pt x="454" y="74"/>
                  </a:lnTo>
                  <a:lnTo>
                    <a:pt x="442" y="60"/>
                  </a:lnTo>
                  <a:lnTo>
                    <a:pt x="426" y="48"/>
                  </a:lnTo>
                  <a:lnTo>
                    <a:pt x="408" y="36"/>
                  </a:lnTo>
                  <a:lnTo>
                    <a:pt x="388" y="26"/>
                  </a:lnTo>
                  <a:lnTo>
                    <a:pt x="368" y="18"/>
                  </a:lnTo>
                  <a:lnTo>
                    <a:pt x="344" y="12"/>
                  </a:lnTo>
                  <a:lnTo>
                    <a:pt x="318" y="6"/>
                  </a:lnTo>
                  <a:lnTo>
                    <a:pt x="290" y="2"/>
                  </a:lnTo>
                  <a:lnTo>
                    <a:pt x="258" y="0"/>
                  </a:lnTo>
                  <a:lnTo>
                    <a:pt x="2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" name="Freeform 233"/>
            <p:cNvSpPr>
              <a:spLocks/>
            </p:cNvSpPr>
            <p:nvPr/>
          </p:nvSpPr>
          <p:spPr bwMode="auto">
            <a:xfrm>
              <a:off x="10423525" y="2609850"/>
              <a:ext cx="215900" cy="390525"/>
            </a:xfrm>
            <a:custGeom>
              <a:avLst/>
              <a:gdLst>
                <a:gd name="T0" fmla="*/ 98 w 136"/>
                <a:gd name="T1" fmla="*/ 246 h 246"/>
                <a:gd name="T2" fmla="*/ 98 w 136"/>
                <a:gd name="T3" fmla="*/ 246 h 246"/>
                <a:gd name="T4" fmla="*/ 108 w 136"/>
                <a:gd name="T5" fmla="*/ 216 h 246"/>
                <a:gd name="T6" fmla="*/ 112 w 136"/>
                <a:gd name="T7" fmla="*/ 190 h 246"/>
                <a:gd name="T8" fmla="*/ 112 w 136"/>
                <a:gd name="T9" fmla="*/ 164 h 246"/>
                <a:gd name="T10" fmla="*/ 108 w 136"/>
                <a:gd name="T11" fmla="*/ 140 h 246"/>
                <a:gd name="T12" fmla="*/ 102 w 136"/>
                <a:gd name="T13" fmla="*/ 118 h 246"/>
                <a:gd name="T14" fmla="*/ 94 w 136"/>
                <a:gd name="T15" fmla="*/ 98 h 246"/>
                <a:gd name="T16" fmla="*/ 82 w 136"/>
                <a:gd name="T17" fmla="*/ 80 h 246"/>
                <a:gd name="T18" fmla="*/ 72 w 136"/>
                <a:gd name="T19" fmla="*/ 64 h 246"/>
                <a:gd name="T20" fmla="*/ 60 w 136"/>
                <a:gd name="T21" fmla="*/ 50 h 246"/>
                <a:gd name="T22" fmla="*/ 46 w 136"/>
                <a:gd name="T23" fmla="*/ 36 h 246"/>
                <a:gd name="T24" fmla="*/ 24 w 136"/>
                <a:gd name="T25" fmla="*/ 16 h 246"/>
                <a:gd name="T26" fmla="*/ 8 w 136"/>
                <a:gd name="T27" fmla="*/ 4 h 246"/>
                <a:gd name="T28" fmla="*/ 0 w 136"/>
                <a:gd name="T29" fmla="*/ 0 h 246"/>
                <a:gd name="T30" fmla="*/ 0 w 136"/>
                <a:gd name="T31" fmla="*/ 0 h 246"/>
                <a:gd name="T32" fmla="*/ 22 w 136"/>
                <a:gd name="T33" fmla="*/ 4 h 246"/>
                <a:gd name="T34" fmla="*/ 40 w 136"/>
                <a:gd name="T35" fmla="*/ 10 h 246"/>
                <a:gd name="T36" fmla="*/ 56 w 136"/>
                <a:gd name="T37" fmla="*/ 14 h 246"/>
                <a:gd name="T38" fmla="*/ 72 w 136"/>
                <a:gd name="T39" fmla="*/ 22 h 246"/>
                <a:gd name="T40" fmla="*/ 84 w 136"/>
                <a:gd name="T41" fmla="*/ 28 h 246"/>
                <a:gd name="T42" fmla="*/ 96 w 136"/>
                <a:gd name="T43" fmla="*/ 36 h 246"/>
                <a:gd name="T44" fmla="*/ 106 w 136"/>
                <a:gd name="T45" fmla="*/ 46 h 246"/>
                <a:gd name="T46" fmla="*/ 114 w 136"/>
                <a:gd name="T47" fmla="*/ 54 h 246"/>
                <a:gd name="T48" fmla="*/ 120 w 136"/>
                <a:gd name="T49" fmla="*/ 64 h 246"/>
                <a:gd name="T50" fmla="*/ 126 w 136"/>
                <a:gd name="T51" fmla="*/ 74 h 246"/>
                <a:gd name="T52" fmla="*/ 134 w 136"/>
                <a:gd name="T53" fmla="*/ 94 h 246"/>
                <a:gd name="T54" fmla="*/ 136 w 136"/>
                <a:gd name="T55" fmla="*/ 116 h 246"/>
                <a:gd name="T56" fmla="*/ 136 w 136"/>
                <a:gd name="T57" fmla="*/ 136 h 246"/>
                <a:gd name="T58" fmla="*/ 134 w 136"/>
                <a:gd name="T59" fmla="*/ 158 h 246"/>
                <a:gd name="T60" fmla="*/ 128 w 136"/>
                <a:gd name="T61" fmla="*/ 178 h 246"/>
                <a:gd name="T62" fmla="*/ 122 w 136"/>
                <a:gd name="T63" fmla="*/ 196 h 246"/>
                <a:gd name="T64" fmla="*/ 116 w 136"/>
                <a:gd name="T65" fmla="*/ 212 h 246"/>
                <a:gd name="T66" fmla="*/ 104 w 136"/>
                <a:gd name="T67" fmla="*/ 236 h 246"/>
                <a:gd name="T68" fmla="*/ 98 w 136"/>
                <a:gd name="T69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6" h="246">
                  <a:moveTo>
                    <a:pt x="98" y="246"/>
                  </a:moveTo>
                  <a:lnTo>
                    <a:pt x="98" y="246"/>
                  </a:lnTo>
                  <a:lnTo>
                    <a:pt x="108" y="216"/>
                  </a:lnTo>
                  <a:lnTo>
                    <a:pt x="112" y="190"/>
                  </a:lnTo>
                  <a:lnTo>
                    <a:pt x="112" y="164"/>
                  </a:lnTo>
                  <a:lnTo>
                    <a:pt x="108" y="140"/>
                  </a:lnTo>
                  <a:lnTo>
                    <a:pt x="102" y="118"/>
                  </a:lnTo>
                  <a:lnTo>
                    <a:pt x="94" y="98"/>
                  </a:lnTo>
                  <a:lnTo>
                    <a:pt x="82" y="80"/>
                  </a:lnTo>
                  <a:lnTo>
                    <a:pt x="72" y="64"/>
                  </a:lnTo>
                  <a:lnTo>
                    <a:pt x="60" y="50"/>
                  </a:lnTo>
                  <a:lnTo>
                    <a:pt x="46" y="36"/>
                  </a:lnTo>
                  <a:lnTo>
                    <a:pt x="24" y="16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0" y="10"/>
                  </a:lnTo>
                  <a:lnTo>
                    <a:pt x="56" y="14"/>
                  </a:lnTo>
                  <a:lnTo>
                    <a:pt x="72" y="22"/>
                  </a:lnTo>
                  <a:lnTo>
                    <a:pt x="84" y="28"/>
                  </a:lnTo>
                  <a:lnTo>
                    <a:pt x="96" y="36"/>
                  </a:lnTo>
                  <a:lnTo>
                    <a:pt x="106" y="46"/>
                  </a:lnTo>
                  <a:lnTo>
                    <a:pt x="114" y="54"/>
                  </a:lnTo>
                  <a:lnTo>
                    <a:pt x="120" y="64"/>
                  </a:lnTo>
                  <a:lnTo>
                    <a:pt x="126" y="74"/>
                  </a:lnTo>
                  <a:lnTo>
                    <a:pt x="134" y="94"/>
                  </a:lnTo>
                  <a:lnTo>
                    <a:pt x="136" y="116"/>
                  </a:lnTo>
                  <a:lnTo>
                    <a:pt x="136" y="136"/>
                  </a:lnTo>
                  <a:lnTo>
                    <a:pt x="134" y="158"/>
                  </a:lnTo>
                  <a:lnTo>
                    <a:pt x="128" y="178"/>
                  </a:lnTo>
                  <a:lnTo>
                    <a:pt x="122" y="196"/>
                  </a:lnTo>
                  <a:lnTo>
                    <a:pt x="116" y="212"/>
                  </a:lnTo>
                  <a:lnTo>
                    <a:pt x="104" y="236"/>
                  </a:lnTo>
                  <a:lnTo>
                    <a:pt x="98" y="24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9" name="Freeform 234"/>
            <p:cNvSpPr>
              <a:spLocks/>
            </p:cNvSpPr>
            <p:nvPr/>
          </p:nvSpPr>
          <p:spPr bwMode="auto">
            <a:xfrm>
              <a:off x="9909175" y="2501900"/>
              <a:ext cx="803275" cy="981075"/>
            </a:xfrm>
            <a:custGeom>
              <a:avLst/>
              <a:gdLst>
                <a:gd name="T0" fmla="*/ 258 w 506"/>
                <a:gd name="T1" fmla="*/ 0 h 618"/>
                <a:gd name="T2" fmla="*/ 252 w 506"/>
                <a:gd name="T3" fmla="*/ 0 h 618"/>
                <a:gd name="T4" fmla="*/ 246 w 506"/>
                <a:gd name="T5" fmla="*/ 0 h 618"/>
                <a:gd name="T6" fmla="*/ 214 w 506"/>
                <a:gd name="T7" fmla="*/ 2 h 618"/>
                <a:gd name="T8" fmla="*/ 160 w 506"/>
                <a:gd name="T9" fmla="*/ 12 h 618"/>
                <a:gd name="T10" fmla="*/ 116 w 506"/>
                <a:gd name="T11" fmla="*/ 26 h 618"/>
                <a:gd name="T12" fmla="*/ 78 w 506"/>
                <a:gd name="T13" fmla="*/ 48 h 618"/>
                <a:gd name="T14" fmla="*/ 50 w 506"/>
                <a:gd name="T15" fmla="*/ 72 h 618"/>
                <a:gd name="T16" fmla="*/ 28 w 506"/>
                <a:gd name="T17" fmla="*/ 102 h 618"/>
                <a:gd name="T18" fmla="*/ 12 w 506"/>
                <a:gd name="T19" fmla="*/ 134 h 618"/>
                <a:gd name="T20" fmla="*/ 4 w 506"/>
                <a:gd name="T21" fmla="*/ 170 h 618"/>
                <a:gd name="T22" fmla="*/ 0 w 506"/>
                <a:gd name="T23" fmla="*/ 206 h 618"/>
                <a:gd name="T24" fmla="*/ 2 w 506"/>
                <a:gd name="T25" fmla="*/ 260 h 618"/>
                <a:gd name="T26" fmla="*/ 20 w 506"/>
                <a:gd name="T27" fmla="*/ 328 h 618"/>
                <a:gd name="T28" fmla="*/ 48 w 506"/>
                <a:gd name="T29" fmla="*/ 388 h 618"/>
                <a:gd name="T30" fmla="*/ 80 w 506"/>
                <a:gd name="T31" fmla="*/ 430 h 618"/>
                <a:gd name="T32" fmla="*/ 96 w 506"/>
                <a:gd name="T33" fmla="*/ 446 h 618"/>
                <a:gd name="T34" fmla="*/ 124 w 506"/>
                <a:gd name="T35" fmla="*/ 478 h 618"/>
                <a:gd name="T36" fmla="*/ 142 w 506"/>
                <a:gd name="T37" fmla="*/ 510 h 618"/>
                <a:gd name="T38" fmla="*/ 160 w 506"/>
                <a:gd name="T39" fmla="*/ 556 h 618"/>
                <a:gd name="T40" fmla="*/ 170 w 506"/>
                <a:gd name="T41" fmla="*/ 600 h 618"/>
                <a:gd name="T42" fmla="*/ 252 w 506"/>
                <a:gd name="T43" fmla="*/ 618 h 618"/>
                <a:gd name="T44" fmla="*/ 340 w 506"/>
                <a:gd name="T45" fmla="*/ 618 h 618"/>
                <a:gd name="T46" fmla="*/ 340 w 506"/>
                <a:gd name="T47" fmla="*/ 600 h 618"/>
                <a:gd name="T48" fmla="*/ 348 w 506"/>
                <a:gd name="T49" fmla="*/ 556 h 618"/>
                <a:gd name="T50" fmla="*/ 366 w 506"/>
                <a:gd name="T51" fmla="*/ 510 h 618"/>
                <a:gd name="T52" fmla="*/ 384 w 506"/>
                <a:gd name="T53" fmla="*/ 478 h 618"/>
                <a:gd name="T54" fmla="*/ 410 w 506"/>
                <a:gd name="T55" fmla="*/ 446 h 618"/>
                <a:gd name="T56" fmla="*/ 426 w 506"/>
                <a:gd name="T57" fmla="*/ 430 h 618"/>
                <a:gd name="T58" fmla="*/ 460 w 506"/>
                <a:gd name="T59" fmla="*/ 388 h 618"/>
                <a:gd name="T60" fmla="*/ 488 w 506"/>
                <a:gd name="T61" fmla="*/ 328 h 618"/>
                <a:gd name="T62" fmla="*/ 504 w 506"/>
                <a:gd name="T63" fmla="*/ 260 h 618"/>
                <a:gd name="T64" fmla="*/ 506 w 506"/>
                <a:gd name="T65" fmla="*/ 206 h 618"/>
                <a:gd name="T66" fmla="*/ 502 w 506"/>
                <a:gd name="T67" fmla="*/ 170 h 618"/>
                <a:gd name="T68" fmla="*/ 492 w 506"/>
                <a:gd name="T69" fmla="*/ 134 h 618"/>
                <a:gd name="T70" fmla="*/ 476 w 506"/>
                <a:gd name="T71" fmla="*/ 102 h 618"/>
                <a:gd name="T72" fmla="*/ 454 w 506"/>
                <a:gd name="T73" fmla="*/ 74 h 618"/>
                <a:gd name="T74" fmla="*/ 426 w 506"/>
                <a:gd name="T75" fmla="*/ 48 h 618"/>
                <a:gd name="T76" fmla="*/ 388 w 506"/>
                <a:gd name="T77" fmla="*/ 26 h 618"/>
                <a:gd name="T78" fmla="*/ 344 w 506"/>
                <a:gd name="T79" fmla="*/ 12 h 618"/>
                <a:gd name="T80" fmla="*/ 290 w 506"/>
                <a:gd name="T81" fmla="*/ 2 h 618"/>
                <a:gd name="T82" fmla="*/ 258 w 506"/>
                <a:gd name="T83" fmla="*/ 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06" h="618">
                  <a:moveTo>
                    <a:pt x="258" y="0"/>
                  </a:moveTo>
                  <a:lnTo>
                    <a:pt x="258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14" y="2"/>
                  </a:lnTo>
                  <a:lnTo>
                    <a:pt x="186" y="6"/>
                  </a:lnTo>
                  <a:lnTo>
                    <a:pt x="160" y="12"/>
                  </a:lnTo>
                  <a:lnTo>
                    <a:pt x="136" y="18"/>
                  </a:lnTo>
                  <a:lnTo>
                    <a:pt x="116" y="26"/>
                  </a:lnTo>
                  <a:lnTo>
                    <a:pt x="96" y="36"/>
                  </a:lnTo>
                  <a:lnTo>
                    <a:pt x="78" y="48"/>
                  </a:lnTo>
                  <a:lnTo>
                    <a:pt x="64" y="60"/>
                  </a:lnTo>
                  <a:lnTo>
                    <a:pt x="50" y="72"/>
                  </a:lnTo>
                  <a:lnTo>
                    <a:pt x="38" y="88"/>
                  </a:lnTo>
                  <a:lnTo>
                    <a:pt x="28" y="102"/>
                  </a:lnTo>
                  <a:lnTo>
                    <a:pt x="20" y="118"/>
                  </a:lnTo>
                  <a:lnTo>
                    <a:pt x="12" y="134"/>
                  </a:lnTo>
                  <a:lnTo>
                    <a:pt x="8" y="152"/>
                  </a:lnTo>
                  <a:lnTo>
                    <a:pt x="4" y="170"/>
                  </a:lnTo>
                  <a:lnTo>
                    <a:pt x="2" y="188"/>
                  </a:lnTo>
                  <a:lnTo>
                    <a:pt x="0" y="206"/>
                  </a:lnTo>
                  <a:lnTo>
                    <a:pt x="0" y="224"/>
                  </a:lnTo>
                  <a:lnTo>
                    <a:pt x="2" y="260"/>
                  </a:lnTo>
                  <a:lnTo>
                    <a:pt x="10" y="296"/>
                  </a:lnTo>
                  <a:lnTo>
                    <a:pt x="20" y="328"/>
                  </a:lnTo>
                  <a:lnTo>
                    <a:pt x="32" y="360"/>
                  </a:lnTo>
                  <a:lnTo>
                    <a:pt x="48" y="388"/>
                  </a:lnTo>
                  <a:lnTo>
                    <a:pt x="64" y="412"/>
                  </a:lnTo>
                  <a:lnTo>
                    <a:pt x="80" y="430"/>
                  </a:lnTo>
                  <a:lnTo>
                    <a:pt x="80" y="430"/>
                  </a:lnTo>
                  <a:lnTo>
                    <a:pt x="96" y="446"/>
                  </a:lnTo>
                  <a:lnTo>
                    <a:pt x="112" y="462"/>
                  </a:lnTo>
                  <a:lnTo>
                    <a:pt x="124" y="478"/>
                  </a:lnTo>
                  <a:lnTo>
                    <a:pt x="134" y="494"/>
                  </a:lnTo>
                  <a:lnTo>
                    <a:pt x="142" y="510"/>
                  </a:lnTo>
                  <a:lnTo>
                    <a:pt x="150" y="526"/>
                  </a:lnTo>
                  <a:lnTo>
                    <a:pt x="160" y="556"/>
                  </a:lnTo>
                  <a:lnTo>
                    <a:pt x="166" y="580"/>
                  </a:lnTo>
                  <a:lnTo>
                    <a:pt x="170" y="600"/>
                  </a:lnTo>
                  <a:lnTo>
                    <a:pt x="170" y="618"/>
                  </a:lnTo>
                  <a:lnTo>
                    <a:pt x="252" y="618"/>
                  </a:lnTo>
                  <a:lnTo>
                    <a:pt x="266" y="618"/>
                  </a:lnTo>
                  <a:lnTo>
                    <a:pt x="340" y="618"/>
                  </a:lnTo>
                  <a:lnTo>
                    <a:pt x="340" y="618"/>
                  </a:lnTo>
                  <a:lnTo>
                    <a:pt x="340" y="600"/>
                  </a:lnTo>
                  <a:lnTo>
                    <a:pt x="344" y="580"/>
                  </a:lnTo>
                  <a:lnTo>
                    <a:pt x="348" y="556"/>
                  </a:lnTo>
                  <a:lnTo>
                    <a:pt x="358" y="526"/>
                  </a:lnTo>
                  <a:lnTo>
                    <a:pt x="366" y="510"/>
                  </a:lnTo>
                  <a:lnTo>
                    <a:pt x="374" y="494"/>
                  </a:lnTo>
                  <a:lnTo>
                    <a:pt x="384" y="478"/>
                  </a:lnTo>
                  <a:lnTo>
                    <a:pt x="396" y="462"/>
                  </a:lnTo>
                  <a:lnTo>
                    <a:pt x="410" y="446"/>
                  </a:lnTo>
                  <a:lnTo>
                    <a:pt x="426" y="430"/>
                  </a:lnTo>
                  <a:lnTo>
                    <a:pt x="426" y="430"/>
                  </a:lnTo>
                  <a:lnTo>
                    <a:pt x="444" y="412"/>
                  </a:lnTo>
                  <a:lnTo>
                    <a:pt x="460" y="388"/>
                  </a:lnTo>
                  <a:lnTo>
                    <a:pt x="474" y="360"/>
                  </a:lnTo>
                  <a:lnTo>
                    <a:pt x="488" y="328"/>
                  </a:lnTo>
                  <a:lnTo>
                    <a:pt x="498" y="296"/>
                  </a:lnTo>
                  <a:lnTo>
                    <a:pt x="504" y="260"/>
                  </a:lnTo>
                  <a:lnTo>
                    <a:pt x="506" y="224"/>
                  </a:lnTo>
                  <a:lnTo>
                    <a:pt x="506" y="206"/>
                  </a:lnTo>
                  <a:lnTo>
                    <a:pt x="504" y="188"/>
                  </a:lnTo>
                  <a:lnTo>
                    <a:pt x="502" y="170"/>
                  </a:lnTo>
                  <a:lnTo>
                    <a:pt x="498" y="152"/>
                  </a:lnTo>
                  <a:lnTo>
                    <a:pt x="492" y="134"/>
                  </a:lnTo>
                  <a:lnTo>
                    <a:pt x="486" y="118"/>
                  </a:lnTo>
                  <a:lnTo>
                    <a:pt x="476" y="102"/>
                  </a:lnTo>
                  <a:lnTo>
                    <a:pt x="466" y="88"/>
                  </a:lnTo>
                  <a:lnTo>
                    <a:pt x="454" y="74"/>
                  </a:lnTo>
                  <a:lnTo>
                    <a:pt x="442" y="60"/>
                  </a:lnTo>
                  <a:lnTo>
                    <a:pt x="426" y="48"/>
                  </a:lnTo>
                  <a:lnTo>
                    <a:pt x="408" y="36"/>
                  </a:lnTo>
                  <a:lnTo>
                    <a:pt x="388" y="26"/>
                  </a:lnTo>
                  <a:lnTo>
                    <a:pt x="368" y="18"/>
                  </a:lnTo>
                  <a:lnTo>
                    <a:pt x="344" y="12"/>
                  </a:lnTo>
                  <a:lnTo>
                    <a:pt x="318" y="6"/>
                  </a:lnTo>
                  <a:lnTo>
                    <a:pt x="290" y="2"/>
                  </a:lnTo>
                  <a:lnTo>
                    <a:pt x="258" y="0"/>
                  </a:lnTo>
                  <a:lnTo>
                    <a:pt x="25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0" name="Freeform 235"/>
            <p:cNvSpPr>
              <a:spLocks/>
            </p:cNvSpPr>
            <p:nvPr/>
          </p:nvSpPr>
          <p:spPr bwMode="auto">
            <a:xfrm>
              <a:off x="15354300" y="4295775"/>
              <a:ext cx="257175" cy="60325"/>
            </a:xfrm>
            <a:custGeom>
              <a:avLst/>
              <a:gdLst>
                <a:gd name="T0" fmla="*/ 136 w 162"/>
                <a:gd name="T1" fmla="*/ 0 h 38"/>
                <a:gd name="T2" fmla="*/ 28 w 162"/>
                <a:gd name="T3" fmla="*/ 0 h 38"/>
                <a:gd name="T4" fmla="*/ 28 w 162"/>
                <a:gd name="T5" fmla="*/ 0 h 38"/>
                <a:gd name="T6" fmla="*/ 16 w 162"/>
                <a:gd name="T7" fmla="*/ 0 h 38"/>
                <a:gd name="T8" fmla="*/ 8 w 162"/>
                <a:gd name="T9" fmla="*/ 6 h 38"/>
                <a:gd name="T10" fmla="*/ 2 w 162"/>
                <a:gd name="T11" fmla="*/ 12 h 38"/>
                <a:gd name="T12" fmla="*/ 0 w 162"/>
                <a:gd name="T13" fmla="*/ 20 h 38"/>
                <a:gd name="T14" fmla="*/ 0 w 162"/>
                <a:gd name="T15" fmla="*/ 20 h 38"/>
                <a:gd name="T16" fmla="*/ 2 w 162"/>
                <a:gd name="T17" fmla="*/ 26 h 38"/>
                <a:gd name="T18" fmla="*/ 8 w 162"/>
                <a:gd name="T19" fmla="*/ 32 h 38"/>
                <a:gd name="T20" fmla="*/ 16 w 162"/>
                <a:gd name="T21" fmla="*/ 38 h 38"/>
                <a:gd name="T22" fmla="*/ 28 w 162"/>
                <a:gd name="T23" fmla="*/ 38 h 38"/>
                <a:gd name="T24" fmla="*/ 136 w 162"/>
                <a:gd name="T25" fmla="*/ 38 h 38"/>
                <a:gd name="T26" fmla="*/ 136 w 162"/>
                <a:gd name="T27" fmla="*/ 38 h 38"/>
                <a:gd name="T28" fmla="*/ 146 w 162"/>
                <a:gd name="T29" fmla="*/ 38 h 38"/>
                <a:gd name="T30" fmla="*/ 154 w 162"/>
                <a:gd name="T31" fmla="*/ 32 h 38"/>
                <a:gd name="T32" fmla="*/ 160 w 162"/>
                <a:gd name="T33" fmla="*/ 26 h 38"/>
                <a:gd name="T34" fmla="*/ 162 w 162"/>
                <a:gd name="T35" fmla="*/ 20 h 38"/>
                <a:gd name="T36" fmla="*/ 162 w 162"/>
                <a:gd name="T37" fmla="*/ 20 h 38"/>
                <a:gd name="T38" fmla="*/ 160 w 162"/>
                <a:gd name="T39" fmla="*/ 12 h 38"/>
                <a:gd name="T40" fmla="*/ 154 w 162"/>
                <a:gd name="T41" fmla="*/ 6 h 38"/>
                <a:gd name="T42" fmla="*/ 146 w 162"/>
                <a:gd name="T43" fmla="*/ 0 h 38"/>
                <a:gd name="T44" fmla="*/ 136 w 162"/>
                <a:gd name="T4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2" h="38">
                  <a:moveTo>
                    <a:pt x="13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16" y="0"/>
                  </a:lnTo>
                  <a:lnTo>
                    <a:pt x="8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8" y="32"/>
                  </a:lnTo>
                  <a:lnTo>
                    <a:pt x="16" y="38"/>
                  </a:lnTo>
                  <a:lnTo>
                    <a:pt x="28" y="38"/>
                  </a:lnTo>
                  <a:lnTo>
                    <a:pt x="136" y="38"/>
                  </a:lnTo>
                  <a:lnTo>
                    <a:pt x="136" y="38"/>
                  </a:lnTo>
                  <a:lnTo>
                    <a:pt x="146" y="38"/>
                  </a:lnTo>
                  <a:lnTo>
                    <a:pt x="154" y="32"/>
                  </a:lnTo>
                  <a:lnTo>
                    <a:pt x="160" y="26"/>
                  </a:lnTo>
                  <a:lnTo>
                    <a:pt x="162" y="20"/>
                  </a:lnTo>
                  <a:lnTo>
                    <a:pt x="162" y="20"/>
                  </a:lnTo>
                  <a:lnTo>
                    <a:pt x="160" y="12"/>
                  </a:lnTo>
                  <a:lnTo>
                    <a:pt x="154" y="6"/>
                  </a:lnTo>
                  <a:lnTo>
                    <a:pt x="146" y="0"/>
                  </a:lnTo>
                  <a:lnTo>
                    <a:pt x="1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" name="Freeform 236"/>
            <p:cNvSpPr>
              <a:spLocks/>
            </p:cNvSpPr>
            <p:nvPr/>
          </p:nvSpPr>
          <p:spPr bwMode="auto">
            <a:xfrm>
              <a:off x="15354300" y="4295775"/>
              <a:ext cx="257175" cy="60325"/>
            </a:xfrm>
            <a:custGeom>
              <a:avLst/>
              <a:gdLst>
                <a:gd name="T0" fmla="*/ 136 w 162"/>
                <a:gd name="T1" fmla="*/ 0 h 38"/>
                <a:gd name="T2" fmla="*/ 28 w 162"/>
                <a:gd name="T3" fmla="*/ 0 h 38"/>
                <a:gd name="T4" fmla="*/ 28 w 162"/>
                <a:gd name="T5" fmla="*/ 0 h 38"/>
                <a:gd name="T6" fmla="*/ 16 w 162"/>
                <a:gd name="T7" fmla="*/ 0 h 38"/>
                <a:gd name="T8" fmla="*/ 8 w 162"/>
                <a:gd name="T9" fmla="*/ 6 h 38"/>
                <a:gd name="T10" fmla="*/ 2 w 162"/>
                <a:gd name="T11" fmla="*/ 12 h 38"/>
                <a:gd name="T12" fmla="*/ 0 w 162"/>
                <a:gd name="T13" fmla="*/ 20 h 38"/>
                <a:gd name="T14" fmla="*/ 0 w 162"/>
                <a:gd name="T15" fmla="*/ 20 h 38"/>
                <a:gd name="T16" fmla="*/ 2 w 162"/>
                <a:gd name="T17" fmla="*/ 26 h 38"/>
                <a:gd name="T18" fmla="*/ 8 w 162"/>
                <a:gd name="T19" fmla="*/ 32 h 38"/>
                <a:gd name="T20" fmla="*/ 16 w 162"/>
                <a:gd name="T21" fmla="*/ 38 h 38"/>
                <a:gd name="T22" fmla="*/ 28 w 162"/>
                <a:gd name="T23" fmla="*/ 38 h 38"/>
                <a:gd name="T24" fmla="*/ 136 w 162"/>
                <a:gd name="T25" fmla="*/ 38 h 38"/>
                <a:gd name="T26" fmla="*/ 136 w 162"/>
                <a:gd name="T27" fmla="*/ 38 h 38"/>
                <a:gd name="T28" fmla="*/ 146 w 162"/>
                <a:gd name="T29" fmla="*/ 38 h 38"/>
                <a:gd name="T30" fmla="*/ 154 w 162"/>
                <a:gd name="T31" fmla="*/ 32 h 38"/>
                <a:gd name="T32" fmla="*/ 160 w 162"/>
                <a:gd name="T33" fmla="*/ 26 h 38"/>
                <a:gd name="T34" fmla="*/ 162 w 162"/>
                <a:gd name="T35" fmla="*/ 20 h 38"/>
                <a:gd name="T36" fmla="*/ 162 w 162"/>
                <a:gd name="T37" fmla="*/ 20 h 38"/>
                <a:gd name="T38" fmla="*/ 160 w 162"/>
                <a:gd name="T39" fmla="*/ 12 h 38"/>
                <a:gd name="T40" fmla="*/ 154 w 162"/>
                <a:gd name="T41" fmla="*/ 6 h 38"/>
                <a:gd name="T42" fmla="*/ 146 w 162"/>
                <a:gd name="T43" fmla="*/ 0 h 38"/>
                <a:gd name="T44" fmla="*/ 136 w 162"/>
                <a:gd name="T4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2" h="38">
                  <a:moveTo>
                    <a:pt x="13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16" y="0"/>
                  </a:lnTo>
                  <a:lnTo>
                    <a:pt x="8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8" y="32"/>
                  </a:lnTo>
                  <a:lnTo>
                    <a:pt x="16" y="38"/>
                  </a:lnTo>
                  <a:lnTo>
                    <a:pt x="28" y="38"/>
                  </a:lnTo>
                  <a:lnTo>
                    <a:pt x="136" y="38"/>
                  </a:lnTo>
                  <a:lnTo>
                    <a:pt x="136" y="38"/>
                  </a:lnTo>
                  <a:lnTo>
                    <a:pt x="146" y="38"/>
                  </a:lnTo>
                  <a:lnTo>
                    <a:pt x="154" y="32"/>
                  </a:lnTo>
                  <a:lnTo>
                    <a:pt x="160" y="26"/>
                  </a:lnTo>
                  <a:lnTo>
                    <a:pt x="162" y="20"/>
                  </a:lnTo>
                  <a:lnTo>
                    <a:pt x="162" y="20"/>
                  </a:lnTo>
                  <a:lnTo>
                    <a:pt x="160" y="12"/>
                  </a:lnTo>
                  <a:lnTo>
                    <a:pt x="154" y="6"/>
                  </a:lnTo>
                  <a:lnTo>
                    <a:pt x="146" y="0"/>
                  </a:lnTo>
                  <a:lnTo>
                    <a:pt x="13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" name="Freeform 237"/>
            <p:cNvSpPr>
              <a:spLocks/>
            </p:cNvSpPr>
            <p:nvPr/>
          </p:nvSpPr>
          <p:spPr bwMode="auto">
            <a:xfrm>
              <a:off x="15354300" y="4362450"/>
              <a:ext cx="257175" cy="60325"/>
            </a:xfrm>
            <a:custGeom>
              <a:avLst/>
              <a:gdLst>
                <a:gd name="T0" fmla="*/ 136 w 162"/>
                <a:gd name="T1" fmla="*/ 0 h 38"/>
                <a:gd name="T2" fmla="*/ 28 w 162"/>
                <a:gd name="T3" fmla="*/ 0 h 38"/>
                <a:gd name="T4" fmla="*/ 28 w 162"/>
                <a:gd name="T5" fmla="*/ 0 h 38"/>
                <a:gd name="T6" fmla="*/ 16 w 162"/>
                <a:gd name="T7" fmla="*/ 0 h 38"/>
                <a:gd name="T8" fmla="*/ 8 w 162"/>
                <a:gd name="T9" fmla="*/ 4 h 38"/>
                <a:gd name="T10" fmla="*/ 2 w 162"/>
                <a:gd name="T11" fmla="*/ 12 h 38"/>
                <a:gd name="T12" fmla="*/ 0 w 162"/>
                <a:gd name="T13" fmla="*/ 18 h 38"/>
                <a:gd name="T14" fmla="*/ 0 w 162"/>
                <a:gd name="T15" fmla="*/ 18 h 38"/>
                <a:gd name="T16" fmla="*/ 2 w 162"/>
                <a:gd name="T17" fmla="*/ 26 h 38"/>
                <a:gd name="T18" fmla="*/ 8 w 162"/>
                <a:gd name="T19" fmla="*/ 32 h 38"/>
                <a:gd name="T20" fmla="*/ 16 w 162"/>
                <a:gd name="T21" fmla="*/ 36 h 38"/>
                <a:gd name="T22" fmla="*/ 28 w 162"/>
                <a:gd name="T23" fmla="*/ 38 h 38"/>
                <a:gd name="T24" fmla="*/ 136 w 162"/>
                <a:gd name="T25" fmla="*/ 38 h 38"/>
                <a:gd name="T26" fmla="*/ 136 w 162"/>
                <a:gd name="T27" fmla="*/ 38 h 38"/>
                <a:gd name="T28" fmla="*/ 146 w 162"/>
                <a:gd name="T29" fmla="*/ 36 h 38"/>
                <a:gd name="T30" fmla="*/ 154 w 162"/>
                <a:gd name="T31" fmla="*/ 32 h 38"/>
                <a:gd name="T32" fmla="*/ 160 w 162"/>
                <a:gd name="T33" fmla="*/ 26 h 38"/>
                <a:gd name="T34" fmla="*/ 162 w 162"/>
                <a:gd name="T35" fmla="*/ 18 h 38"/>
                <a:gd name="T36" fmla="*/ 162 w 162"/>
                <a:gd name="T37" fmla="*/ 18 h 38"/>
                <a:gd name="T38" fmla="*/ 160 w 162"/>
                <a:gd name="T39" fmla="*/ 12 h 38"/>
                <a:gd name="T40" fmla="*/ 154 w 162"/>
                <a:gd name="T41" fmla="*/ 4 h 38"/>
                <a:gd name="T42" fmla="*/ 146 w 162"/>
                <a:gd name="T43" fmla="*/ 0 h 38"/>
                <a:gd name="T44" fmla="*/ 136 w 162"/>
                <a:gd name="T4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2" h="38">
                  <a:moveTo>
                    <a:pt x="13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16" y="0"/>
                  </a:lnTo>
                  <a:lnTo>
                    <a:pt x="8" y="4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6"/>
                  </a:lnTo>
                  <a:lnTo>
                    <a:pt x="8" y="32"/>
                  </a:lnTo>
                  <a:lnTo>
                    <a:pt x="16" y="36"/>
                  </a:lnTo>
                  <a:lnTo>
                    <a:pt x="28" y="38"/>
                  </a:lnTo>
                  <a:lnTo>
                    <a:pt x="136" y="38"/>
                  </a:lnTo>
                  <a:lnTo>
                    <a:pt x="136" y="38"/>
                  </a:lnTo>
                  <a:lnTo>
                    <a:pt x="146" y="36"/>
                  </a:lnTo>
                  <a:lnTo>
                    <a:pt x="154" y="32"/>
                  </a:lnTo>
                  <a:lnTo>
                    <a:pt x="160" y="26"/>
                  </a:lnTo>
                  <a:lnTo>
                    <a:pt x="162" y="18"/>
                  </a:lnTo>
                  <a:lnTo>
                    <a:pt x="162" y="18"/>
                  </a:lnTo>
                  <a:lnTo>
                    <a:pt x="160" y="12"/>
                  </a:lnTo>
                  <a:lnTo>
                    <a:pt x="154" y="4"/>
                  </a:lnTo>
                  <a:lnTo>
                    <a:pt x="146" y="0"/>
                  </a:lnTo>
                  <a:lnTo>
                    <a:pt x="1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3" name="Freeform 238"/>
            <p:cNvSpPr>
              <a:spLocks/>
            </p:cNvSpPr>
            <p:nvPr/>
          </p:nvSpPr>
          <p:spPr bwMode="auto">
            <a:xfrm>
              <a:off x="15354300" y="4362450"/>
              <a:ext cx="257175" cy="60325"/>
            </a:xfrm>
            <a:custGeom>
              <a:avLst/>
              <a:gdLst>
                <a:gd name="T0" fmla="*/ 136 w 162"/>
                <a:gd name="T1" fmla="*/ 0 h 38"/>
                <a:gd name="T2" fmla="*/ 28 w 162"/>
                <a:gd name="T3" fmla="*/ 0 h 38"/>
                <a:gd name="T4" fmla="*/ 28 w 162"/>
                <a:gd name="T5" fmla="*/ 0 h 38"/>
                <a:gd name="T6" fmla="*/ 16 w 162"/>
                <a:gd name="T7" fmla="*/ 0 h 38"/>
                <a:gd name="T8" fmla="*/ 8 w 162"/>
                <a:gd name="T9" fmla="*/ 4 h 38"/>
                <a:gd name="T10" fmla="*/ 2 w 162"/>
                <a:gd name="T11" fmla="*/ 12 h 38"/>
                <a:gd name="T12" fmla="*/ 0 w 162"/>
                <a:gd name="T13" fmla="*/ 18 h 38"/>
                <a:gd name="T14" fmla="*/ 0 w 162"/>
                <a:gd name="T15" fmla="*/ 18 h 38"/>
                <a:gd name="T16" fmla="*/ 2 w 162"/>
                <a:gd name="T17" fmla="*/ 26 h 38"/>
                <a:gd name="T18" fmla="*/ 8 w 162"/>
                <a:gd name="T19" fmla="*/ 32 h 38"/>
                <a:gd name="T20" fmla="*/ 16 w 162"/>
                <a:gd name="T21" fmla="*/ 36 h 38"/>
                <a:gd name="T22" fmla="*/ 28 w 162"/>
                <a:gd name="T23" fmla="*/ 38 h 38"/>
                <a:gd name="T24" fmla="*/ 136 w 162"/>
                <a:gd name="T25" fmla="*/ 38 h 38"/>
                <a:gd name="T26" fmla="*/ 136 w 162"/>
                <a:gd name="T27" fmla="*/ 38 h 38"/>
                <a:gd name="T28" fmla="*/ 146 w 162"/>
                <a:gd name="T29" fmla="*/ 36 h 38"/>
                <a:gd name="T30" fmla="*/ 154 w 162"/>
                <a:gd name="T31" fmla="*/ 32 h 38"/>
                <a:gd name="T32" fmla="*/ 160 w 162"/>
                <a:gd name="T33" fmla="*/ 26 h 38"/>
                <a:gd name="T34" fmla="*/ 162 w 162"/>
                <a:gd name="T35" fmla="*/ 18 h 38"/>
                <a:gd name="T36" fmla="*/ 162 w 162"/>
                <a:gd name="T37" fmla="*/ 18 h 38"/>
                <a:gd name="T38" fmla="*/ 160 w 162"/>
                <a:gd name="T39" fmla="*/ 12 h 38"/>
                <a:gd name="T40" fmla="*/ 154 w 162"/>
                <a:gd name="T41" fmla="*/ 4 h 38"/>
                <a:gd name="T42" fmla="*/ 146 w 162"/>
                <a:gd name="T43" fmla="*/ 0 h 38"/>
                <a:gd name="T44" fmla="*/ 136 w 162"/>
                <a:gd name="T4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2" h="38">
                  <a:moveTo>
                    <a:pt x="13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16" y="0"/>
                  </a:lnTo>
                  <a:lnTo>
                    <a:pt x="8" y="4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6"/>
                  </a:lnTo>
                  <a:lnTo>
                    <a:pt x="8" y="32"/>
                  </a:lnTo>
                  <a:lnTo>
                    <a:pt x="16" y="36"/>
                  </a:lnTo>
                  <a:lnTo>
                    <a:pt x="28" y="38"/>
                  </a:lnTo>
                  <a:lnTo>
                    <a:pt x="136" y="38"/>
                  </a:lnTo>
                  <a:lnTo>
                    <a:pt x="136" y="38"/>
                  </a:lnTo>
                  <a:lnTo>
                    <a:pt x="146" y="36"/>
                  </a:lnTo>
                  <a:lnTo>
                    <a:pt x="154" y="32"/>
                  </a:lnTo>
                  <a:lnTo>
                    <a:pt x="160" y="26"/>
                  </a:lnTo>
                  <a:lnTo>
                    <a:pt x="162" y="18"/>
                  </a:lnTo>
                  <a:lnTo>
                    <a:pt x="162" y="18"/>
                  </a:lnTo>
                  <a:lnTo>
                    <a:pt x="160" y="12"/>
                  </a:lnTo>
                  <a:lnTo>
                    <a:pt x="154" y="4"/>
                  </a:lnTo>
                  <a:lnTo>
                    <a:pt x="146" y="0"/>
                  </a:lnTo>
                  <a:lnTo>
                    <a:pt x="13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4" name="Freeform 239"/>
            <p:cNvSpPr>
              <a:spLocks/>
            </p:cNvSpPr>
            <p:nvPr/>
          </p:nvSpPr>
          <p:spPr bwMode="auto">
            <a:xfrm>
              <a:off x="15405100" y="4425950"/>
              <a:ext cx="155575" cy="63500"/>
            </a:xfrm>
            <a:custGeom>
              <a:avLst/>
              <a:gdLst>
                <a:gd name="T0" fmla="*/ 82 w 98"/>
                <a:gd name="T1" fmla="*/ 0 h 40"/>
                <a:gd name="T2" fmla="*/ 16 w 98"/>
                <a:gd name="T3" fmla="*/ 0 h 40"/>
                <a:gd name="T4" fmla="*/ 16 w 98"/>
                <a:gd name="T5" fmla="*/ 0 h 40"/>
                <a:gd name="T6" fmla="*/ 10 w 98"/>
                <a:gd name="T7" fmla="*/ 2 h 40"/>
                <a:gd name="T8" fmla="*/ 6 w 98"/>
                <a:gd name="T9" fmla="*/ 6 h 40"/>
                <a:gd name="T10" fmla="*/ 2 w 98"/>
                <a:gd name="T11" fmla="*/ 12 h 40"/>
                <a:gd name="T12" fmla="*/ 0 w 98"/>
                <a:gd name="T13" fmla="*/ 20 h 40"/>
                <a:gd name="T14" fmla="*/ 0 w 98"/>
                <a:gd name="T15" fmla="*/ 20 h 40"/>
                <a:gd name="T16" fmla="*/ 2 w 98"/>
                <a:gd name="T17" fmla="*/ 28 h 40"/>
                <a:gd name="T18" fmla="*/ 6 w 98"/>
                <a:gd name="T19" fmla="*/ 34 h 40"/>
                <a:gd name="T20" fmla="*/ 10 w 98"/>
                <a:gd name="T21" fmla="*/ 38 h 40"/>
                <a:gd name="T22" fmla="*/ 16 w 98"/>
                <a:gd name="T23" fmla="*/ 40 h 40"/>
                <a:gd name="T24" fmla="*/ 82 w 98"/>
                <a:gd name="T25" fmla="*/ 40 h 40"/>
                <a:gd name="T26" fmla="*/ 82 w 98"/>
                <a:gd name="T27" fmla="*/ 40 h 40"/>
                <a:gd name="T28" fmla="*/ 88 w 98"/>
                <a:gd name="T29" fmla="*/ 38 h 40"/>
                <a:gd name="T30" fmla="*/ 94 w 98"/>
                <a:gd name="T31" fmla="*/ 34 h 40"/>
                <a:gd name="T32" fmla="*/ 98 w 98"/>
                <a:gd name="T33" fmla="*/ 28 h 40"/>
                <a:gd name="T34" fmla="*/ 98 w 98"/>
                <a:gd name="T35" fmla="*/ 20 h 40"/>
                <a:gd name="T36" fmla="*/ 98 w 98"/>
                <a:gd name="T37" fmla="*/ 20 h 40"/>
                <a:gd name="T38" fmla="*/ 98 w 98"/>
                <a:gd name="T39" fmla="*/ 12 h 40"/>
                <a:gd name="T40" fmla="*/ 94 w 98"/>
                <a:gd name="T41" fmla="*/ 6 h 40"/>
                <a:gd name="T42" fmla="*/ 88 w 98"/>
                <a:gd name="T43" fmla="*/ 2 h 40"/>
                <a:gd name="T44" fmla="*/ 82 w 98"/>
                <a:gd name="T4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40">
                  <a:moveTo>
                    <a:pt x="8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6" y="34"/>
                  </a:lnTo>
                  <a:lnTo>
                    <a:pt x="10" y="38"/>
                  </a:lnTo>
                  <a:lnTo>
                    <a:pt x="16" y="40"/>
                  </a:lnTo>
                  <a:lnTo>
                    <a:pt x="82" y="40"/>
                  </a:lnTo>
                  <a:lnTo>
                    <a:pt x="82" y="40"/>
                  </a:lnTo>
                  <a:lnTo>
                    <a:pt x="88" y="38"/>
                  </a:lnTo>
                  <a:lnTo>
                    <a:pt x="94" y="34"/>
                  </a:lnTo>
                  <a:lnTo>
                    <a:pt x="98" y="28"/>
                  </a:lnTo>
                  <a:lnTo>
                    <a:pt x="98" y="20"/>
                  </a:lnTo>
                  <a:lnTo>
                    <a:pt x="98" y="20"/>
                  </a:lnTo>
                  <a:lnTo>
                    <a:pt x="98" y="12"/>
                  </a:lnTo>
                  <a:lnTo>
                    <a:pt x="94" y="6"/>
                  </a:lnTo>
                  <a:lnTo>
                    <a:pt x="88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Freeform 240"/>
            <p:cNvSpPr>
              <a:spLocks/>
            </p:cNvSpPr>
            <p:nvPr/>
          </p:nvSpPr>
          <p:spPr bwMode="auto">
            <a:xfrm>
              <a:off x="15405100" y="4425950"/>
              <a:ext cx="155575" cy="63500"/>
            </a:xfrm>
            <a:custGeom>
              <a:avLst/>
              <a:gdLst>
                <a:gd name="T0" fmla="*/ 82 w 98"/>
                <a:gd name="T1" fmla="*/ 0 h 40"/>
                <a:gd name="T2" fmla="*/ 16 w 98"/>
                <a:gd name="T3" fmla="*/ 0 h 40"/>
                <a:gd name="T4" fmla="*/ 16 w 98"/>
                <a:gd name="T5" fmla="*/ 0 h 40"/>
                <a:gd name="T6" fmla="*/ 10 w 98"/>
                <a:gd name="T7" fmla="*/ 2 h 40"/>
                <a:gd name="T8" fmla="*/ 6 w 98"/>
                <a:gd name="T9" fmla="*/ 6 h 40"/>
                <a:gd name="T10" fmla="*/ 2 w 98"/>
                <a:gd name="T11" fmla="*/ 12 h 40"/>
                <a:gd name="T12" fmla="*/ 0 w 98"/>
                <a:gd name="T13" fmla="*/ 20 h 40"/>
                <a:gd name="T14" fmla="*/ 0 w 98"/>
                <a:gd name="T15" fmla="*/ 20 h 40"/>
                <a:gd name="T16" fmla="*/ 2 w 98"/>
                <a:gd name="T17" fmla="*/ 28 h 40"/>
                <a:gd name="T18" fmla="*/ 6 w 98"/>
                <a:gd name="T19" fmla="*/ 34 h 40"/>
                <a:gd name="T20" fmla="*/ 10 w 98"/>
                <a:gd name="T21" fmla="*/ 38 h 40"/>
                <a:gd name="T22" fmla="*/ 16 w 98"/>
                <a:gd name="T23" fmla="*/ 40 h 40"/>
                <a:gd name="T24" fmla="*/ 82 w 98"/>
                <a:gd name="T25" fmla="*/ 40 h 40"/>
                <a:gd name="T26" fmla="*/ 82 w 98"/>
                <a:gd name="T27" fmla="*/ 40 h 40"/>
                <a:gd name="T28" fmla="*/ 88 w 98"/>
                <a:gd name="T29" fmla="*/ 38 h 40"/>
                <a:gd name="T30" fmla="*/ 94 w 98"/>
                <a:gd name="T31" fmla="*/ 34 h 40"/>
                <a:gd name="T32" fmla="*/ 98 w 98"/>
                <a:gd name="T33" fmla="*/ 28 h 40"/>
                <a:gd name="T34" fmla="*/ 98 w 98"/>
                <a:gd name="T35" fmla="*/ 20 h 40"/>
                <a:gd name="T36" fmla="*/ 98 w 98"/>
                <a:gd name="T37" fmla="*/ 20 h 40"/>
                <a:gd name="T38" fmla="*/ 98 w 98"/>
                <a:gd name="T39" fmla="*/ 12 h 40"/>
                <a:gd name="T40" fmla="*/ 94 w 98"/>
                <a:gd name="T41" fmla="*/ 6 h 40"/>
                <a:gd name="T42" fmla="*/ 88 w 98"/>
                <a:gd name="T43" fmla="*/ 2 h 40"/>
                <a:gd name="T44" fmla="*/ 82 w 98"/>
                <a:gd name="T4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40">
                  <a:moveTo>
                    <a:pt x="8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6" y="34"/>
                  </a:lnTo>
                  <a:lnTo>
                    <a:pt x="10" y="38"/>
                  </a:lnTo>
                  <a:lnTo>
                    <a:pt x="16" y="40"/>
                  </a:lnTo>
                  <a:lnTo>
                    <a:pt x="82" y="40"/>
                  </a:lnTo>
                  <a:lnTo>
                    <a:pt x="82" y="40"/>
                  </a:lnTo>
                  <a:lnTo>
                    <a:pt x="88" y="38"/>
                  </a:lnTo>
                  <a:lnTo>
                    <a:pt x="94" y="34"/>
                  </a:lnTo>
                  <a:lnTo>
                    <a:pt x="98" y="28"/>
                  </a:lnTo>
                  <a:lnTo>
                    <a:pt x="98" y="20"/>
                  </a:lnTo>
                  <a:lnTo>
                    <a:pt x="98" y="20"/>
                  </a:lnTo>
                  <a:lnTo>
                    <a:pt x="98" y="12"/>
                  </a:lnTo>
                  <a:lnTo>
                    <a:pt x="94" y="6"/>
                  </a:lnTo>
                  <a:lnTo>
                    <a:pt x="88" y="2"/>
                  </a:lnTo>
                  <a:lnTo>
                    <a:pt x="8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6" name="Freeform 241"/>
            <p:cNvSpPr>
              <a:spLocks noEditPoints="1"/>
            </p:cNvSpPr>
            <p:nvPr/>
          </p:nvSpPr>
          <p:spPr bwMode="auto">
            <a:xfrm>
              <a:off x="15078075" y="3302000"/>
              <a:ext cx="803275" cy="981075"/>
            </a:xfrm>
            <a:custGeom>
              <a:avLst/>
              <a:gdLst>
                <a:gd name="T0" fmla="*/ 422 w 506"/>
                <a:gd name="T1" fmla="*/ 314 h 618"/>
                <a:gd name="T2" fmla="*/ 436 w 506"/>
                <a:gd name="T3" fmla="*/ 258 h 618"/>
                <a:gd name="T4" fmla="*/ 432 w 506"/>
                <a:gd name="T5" fmla="*/ 208 h 618"/>
                <a:gd name="T6" fmla="*/ 416 w 506"/>
                <a:gd name="T7" fmla="*/ 166 h 618"/>
                <a:gd name="T8" fmla="*/ 396 w 506"/>
                <a:gd name="T9" fmla="*/ 132 h 618"/>
                <a:gd name="T10" fmla="*/ 370 w 506"/>
                <a:gd name="T11" fmla="*/ 104 h 618"/>
                <a:gd name="T12" fmla="*/ 330 w 506"/>
                <a:gd name="T13" fmla="*/ 72 h 618"/>
                <a:gd name="T14" fmla="*/ 324 w 506"/>
                <a:gd name="T15" fmla="*/ 68 h 618"/>
                <a:gd name="T16" fmla="*/ 364 w 506"/>
                <a:gd name="T17" fmla="*/ 76 h 618"/>
                <a:gd name="T18" fmla="*/ 396 w 506"/>
                <a:gd name="T19" fmla="*/ 90 h 618"/>
                <a:gd name="T20" fmla="*/ 420 w 506"/>
                <a:gd name="T21" fmla="*/ 104 h 618"/>
                <a:gd name="T22" fmla="*/ 438 w 506"/>
                <a:gd name="T23" fmla="*/ 122 h 618"/>
                <a:gd name="T24" fmla="*/ 450 w 506"/>
                <a:gd name="T25" fmla="*/ 142 h 618"/>
                <a:gd name="T26" fmla="*/ 460 w 506"/>
                <a:gd name="T27" fmla="*/ 184 h 618"/>
                <a:gd name="T28" fmla="*/ 458 w 506"/>
                <a:gd name="T29" fmla="*/ 226 h 618"/>
                <a:gd name="T30" fmla="*/ 446 w 506"/>
                <a:gd name="T31" fmla="*/ 264 h 618"/>
                <a:gd name="T32" fmla="*/ 428 w 506"/>
                <a:gd name="T33" fmla="*/ 304 h 618"/>
                <a:gd name="T34" fmla="*/ 258 w 506"/>
                <a:gd name="T35" fmla="*/ 0 h 618"/>
                <a:gd name="T36" fmla="*/ 252 w 506"/>
                <a:gd name="T37" fmla="*/ 0 h 618"/>
                <a:gd name="T38" fmla="*/ 246 w 506"/>
                <a:gd name="T39" fmla="*/ 0 h 618"/>
                <a:gd name="T40" fmla="*/ 246 w 506"/>
                <a:gd name="T41" fmla="*/ 0 h 618"/>
                <a:gd name="T42" fmla="*/ 186 w 506"/>
                <a:gd name="T43" fmla="*/ 6 h 618"/>
                <a:gd name="T44" fmla="*/ 136 w 506"/>
                <a:gd name="T45" fmla="*/ 18 h 618"/>
                <a:gd name="T46" fmla="*/ 96 w 506"/>
                <a:gd name="T47" fmla="*/ 36 h 618"/>
                <a:gd name="T48" fmla="*/ 64 w 506"/>
                <a:gd name="T49" fmla="*/ 60 h 618"/>
                <a:gd name="T50" fmla="*/ 38 w 506"/>
                <a:gd name="T51" fmla="*/ 88 h 618"/>
                <a:gd name="T52" fmla="*/ 20 w 506"/>
                <a:gd name="T53" fmla="*/ 118 h 618"/>
                <a:gd name="T54" fmla="*/ 8 w 506"/>
                <a:gd name="T55" fmla="*/ 152 h 618"/>
                <a:gd name="T56" fmla="*/ 0 w 506"/>
                <a:gd name="T57" fmla="*/ 188 h 618"/>
                <a:gd name="T58" fmla="*/ 0 w 506"/>
                <a:gd name="T59" fmla="*/ 224 h 618"/>
                <a:gd name="T60" fmla="*/ 10 w 506"/>
                <a:gd name="T61" fmla="*/ 294 h 618"/>
                <a:gd name="T62" fmla="*/ 32 w 506"/>
                <a:gd name="T63" fmla="*/ 360 h 618"/>
                <a:gd name="T64" fmla="*/ 64 w 506"/>
                <a:gd name="T65" fmla="*/ 410 h 618"/>
                <a:gd name="T66" fmla="*/ 80 w 506"/>
                <a:gd name="T67" fmla="*/ 430 h 618"/>
                <a:gd name="T68" fmla="*/ 110 w 506"/>
                <a:gd name="T69" fmla="*/ 462 h 618"/>
                <a:gd name="T70" fmla="*/ 134 w 506"/>
                <a:gd name="T71" fmla="*/ 494 h 618"/>
                <a:gd name="T72" fmla="*/ 150 w 506"/>
                <a:gd name="T73" fmla="*/ 526 h 618"/>
                <a:gd name="T74" fmla="*/ 166 w 506"/>
                <a:gd name="T75" fmla="*/ 580 h 618"/>
                <a:gd name="T76" fmla="*/ 170 w 506"/>
                <a:gd name="T77" fmla="*/ 618 h 618"/>
                <a:gd name="T78" fmla="*/ 266 w 506"/>
                <a:gd name="T79" fmla="*/ 618 h 618"/>
                <a:gd name="T80" fmla="*/ 340 w 506"/>
                <a:gd name="T81" fmla="*/ 618 h 618"/>
                <a:gd name="T82" fmla="*/ 342 w 506"/>
                <a:gd name="T83" fmla="*/ 580 h 618"/>
                <a:gd name="T84" fmla="*/ 358 w 506"/>
                <a:gd name="T85" fmla="*/ 526 h 618"/>
                <a:gd name="T86" fmla="*/ 374 w 506"/>
                <a:gd name="T87" fmla="*/ 494 h 618"/>
                <a:gd name="T88" fmla="*/ 396 w 506"/>
                <a:gd name="T89" fmla="*/ 462 h 618"/>
                <a:gd name="T90" fmla="*/ 426 w 506"/>
                <a:gd name="T91" fmla="*/ 430 h 618"/>
                <a:gd name="T92" fmla="*/ 444 w 506"/>
                <a:gd name="T93" fmla="*/ 410 h 618"/>
                <a:gd name="T94" fmla="*/ 474 w 506"/>
                <a:gd name="T95" fmla="*/ 360 h 618"/>
                <a:gd name="T96" fmla="*/ 496 w 506"/>
                <a:gd name="T97" fmla="*/ 294 h 618"/>
                <a:gd name="T98" fmla="*/ 506 w 506"/>
                <a:gd name="T99" fmla="*/ 224 h 618"/>
                <a:gd name="T100" fmla="*/ 504 w 506"/>
                <a:gd name="T101" fmla="*/ 188 h 618"/>
                <a:gd name="T102" fmla="*/ 498 w 506"/>
                <a:gd name="T103" fmla="*/ 152 h 618"/>
                <a:gd name="T104" fmla="*/ 486 w 506"/>
                <a:gd name="T105" fmla="*/ 118 h 618"/>
                <a:gd name="T106" fmla="*/ 466 w 506"/>
                <a:gd name="T107" fmla="*/ 88 h 618"/>
                <a:gd name="T108" fmla="*/ 442 w 506"/>
                <a:gd name="T109" fmla="*/ 60 h 618"/>
                <a:gd name="T110" fmla="*/ 408 w 506"/>
                <a:gd name="T111" fmla="*/ 36 h 618"/>
                <a:gd name="T112" fmla="*/ 368 w 506"/>
                <a:gd name="T113" fmla="*/ 18 h 618"/>
                <a:gd name="T114" fmla="*/ 318 w 506"/>
                <a:gd name="T115" fmla="*/ 6 h 618"/>
                <a:gd name="T116" fmla="*/ 258 w 506"/>
                <a:gd name="T117" fmla="*/ 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6" h="618">
                  <a:moveTo>
                    <a:pt x="422" y="314"/>
                  </a:moveTo>
                  <a:lnTo>
                    <a:pt x="422" y="314"/>
                  </a:lnTo>
                  <a:lnTo>
                    <a:pt x="432" y="284"/>
                  </a:lnTo>
                  <a:lnTo>
                    <a:pt x="436" y="258"/>
                  </a:lnTo>
                  <a:lnTo>
                    <a:pt x="436" y="232"/>
                  </a:lnTo>
                  <a:lnTo>
                    <a:pt x="432" y="208"/>
                  </a:lnTo>
                  <a:lnTo>
                    <a:pt x="426" y="186"/>
                  </a:lnTo>
                  <a:lnTo>
                    <a:pt x="416" y="166"/>
                  </a:lnTo>
                  <a:lnTo>
                    <a:pt x="406" y="148"/>
                  </a:lnTo>
                  <a:lnTo>
                    <a:pt x="396" y="132"/>
                  </a:lnTo>
                  <a:lnTo>
                    <a:pt x="382" y="116"/>
                  </a:lnTo>
                  <a:lnTo>
                    <a:pt x="370" y="104"/>
                  </a:lnTo>
                  <a:lnTo>
                    <a:pt x="348" y="84"/>
                  </a:lnTo>
                  <a:lnTo>
                    <a:pt x="330" y="72"/>
                  </a:lnTo>
                  <a:lnTo>
                    <a:pt x="324" y="68"/>
                  </a:lnTo>
                  <a:lnTo>
                    <a:pt x="324" y="68"/>
                  </a:lnTo>
                  <a:lnTo>
                    <a:pt x="344" y="72"/>
                  </a:lnTo>
                  <a:lnTo>
                    <a:pt x="364" y="76"/>
                  </a:lnTo>
                  <a:lnTo>
                    <a:pt x="380" y="82"/>
                  </a:lnTo>
                  <a:lnTo>
                    <a:pt x="396" y="90"/>
                  </a:lnTo>
                  <a:lnTo>
                    <a:pt x="408" y="96"/>
                  </a:lnTo>
                  <a:lnTo>
                    <a:pt x="420" y="104"/>
                  </a:lnTo>
                  <a:lnTo>
                    <a:pt x="430" y="112"/>
                  </a:lnTo>
                  <a:lnTo>
                    <a:pt x="438" y="122"/>
                  </a:lnTo>
                  <a:lnTo>
                    <a:pt x="444" y="132"/>
                  </a:lnTo>
                  <a:lnTo>
                    <a:pt x="450" y="142"/>
                  </a:lnTo>
                  <a:lnTo>
                    <a:pt x="458" y="162"/>
                  </a:lnTo>
                  <a:lnTo>
                    <a:pt x="460" y="184"/>
                  </a:lnTo>
                  <a:lnTo>
                    <a:pt x="460" y="204"/>
                  </a:lnTo>
                  <a:lnTo>
                    <a:pt x="458" y="226"/>
                  </a:lnTo>
                  <a:lnTo>
                    <a:pt x="452" y="246"/>
                  </a:lnTo>
                  <a:lnTo>
                    <a:pt x="446" y="264"/>
                  </a:lnTo>
                  <a:lnTo>
                    <a:pt x="440" y="280"/>
                  </a:lnTo>
                  <a:lnTo>
                    <a:pt x="428" y="304"/>
                  </a:lnTo>
                  <a:lnTo>
                    <a:pt x="422" y="314"/>
                  </a:lnTo>
                  <a:close/>
                  <a:moveTo>
                    <a:pt x="258" y="0"/>
                  </a:moveTo>
                  <a:lnTo>
                    <a:pt x="258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14" y="2"/>
                  </a:lnTo>
                  <a:lnTo>
                    <a:pt x="186" y="6"/>
                  </a:lnTo>
                  <a:lnTo>
                    <a:pt x="160" y="12"/>
                  </a:lnTo>
                  <a:lnTo>
                    <a:pt x="136" y="18"/>
                  </a:lnTo>
                  <a:lnTo>
                    <a:pt x="116" y="26"/>
                  </a:lnTo>
                  <a:lnTo>
                    <a:pt x="96" y="36"/>
                  </a:lnTo>
                  <a:lnTo>
                    <a:pt x="78" y="48"/>
                  </a:lnTo>
                  <a:lnTo>
                    <a:pt x="64" y="60"/>
                  </a:lnTo>
                  <a:lnTo>
                    <a:pt x="50" y="72"/>
                  </a:lnTo>
                  <a:lnTo>
                    <a:pt x="38" y="88"/>
                  </a:lnTo>
                  <a:lnTo>
                    <a:pt x="28" y="102"/>
                  </a:lnTo>
                  <a:lnTo>
                    <a:pt x="20" y="118"/>
                  </a:lnTo>
                  <a:lnTo>
                    <a:pt x="12" y="134"/>
                  </a:lnTo>
                  <a:lnTo>
                    <a:pt x="8" y="152"/>
                  </a:lnTo>
                  <a:lnTo>
                    <a:pt x="4" y="170"/>
                  </a:lnTo>
                  <a:lnTo>
                    <a:pt x="0" y="188"/>
                  </a:lnTo>
                  <a:lnTo>
                    <a:pt x="0" y="206"/>
                  </a:lnTo>
                  <a:lnTo>
                    <a:pt x="0" y="224"/>
                  </a:lnTo>
                  <a:lnTo>
                    <a:pt x="2" y="260"/>
                  </a:lnTo>
                  <a:lnTo>
                    <a:pt x="10" y="294"/>
                  </a:lnTo>
                  <a:lnTo>
                    <a:pt x="20" y="328"/>
                  </a:lnTo>
                  <a:lnTo>
                    <a:pt x="32" y="360"/>
                  </a:lnTo>
                  <a:lnTo>
                    <a:pt x="46" y="388"/>
                  </a:lnTo>
                  <a:lnTo>
                    <a:pt x="64" y="410"/>
                  </a:lnTo>
                  <a:lnTo>
                    <a:pt x="80" y="430"/>
                  </a:lnTo>
                  <a:lnTo>
                    <a:pt x="80" y="430"/>
                  </a:lnTo>
                  <a:lnTo>
                    <a:pt x="96" y="446"/>
                  </a:lnTo>
                  <a:lnTo>
                    <a:pt x="110" y="462"/>
                  </a:lnTo>
                  <a:lnTo>
                    <a:pt x="124" y="478"/>
                  </a:lnTo>
                  <a:lnTo>
                    <a:pt x="134" y="494"/>
                  </a:lnTo>
                  <a:lnTo>
                    <a:pt x="142" y="510"/>
                  </a:lnTo>
                  <a:lnTo>
                    <a:pt x="150" y="526"/>
                  </a:lnTo>
                  <a:lnTo>
                    <a:pt x="160" y="556"/>
                  </a:lnTo>
                  <a:lnTo>
                    <a:pt x="166" y="580"/>
                  </a:lnTo>
                  <a:lnTo>
                    <a:pt x="170" y="600"/>
                  </a:lnTo>
                  <a:lnTo>
                    <a:pt x="170" y="618"/>
                  </a:lnTo>
                  <a:lnTo>
                    <a:pt x="252" y="618"/>
                  </a:lnTo>
                  <a:lnTo>
                    <a:pt x="266" y="618"/>
                  </a:lnTo>
                  <a:lnTo>
                    <a:pt x="340" y="618"/>
                  </a:lnTo>
                  <a:lnTo>
                    <a:pt x="340" y="618"/>
                  </a:lnTo>
                  <a:lnTo>
                    <a:pt x="340" y="600"/>
                  </a:lnTo>
                  <a:lnTo>
                    <a:pt x="342" y="580"/>
                  </a:lnTo>
                  <a:lnTo>
                    <a:pt x="348" y="556"/>
                  </a:lnTo>
                  <a:lnTo>
                    <a:pt x="358" y="526"/>
                  </a:lnTo>
                  <a:lnTo>
                    <a:pt x="366" y="510"/>
                  </a:lnTo>
                  <a:lnTo>
                    <a:pt x="374" y="494"/>
                  </a:lnTo>
                  <a:lnTo>
                    <a:pt x="384" y="478"/>
                  </a:lnTo>
                  <a:lnTo>
                    <a:pt x="396" y="462"/>
                  </a:lnTo>
                  <a:lnTo>
                    <a:pt x="410" y="446"/>
                  </a:lnTo>
                  <a:lnTo>
                    <a:pt x="426" y="430"/>
                  </a:lnTo>
                  <a:lnTo>
                    <a:pt x="426" y="430"/>
                  </a:lnTo>
                  <a:lnTo>
                    <a:pt x="444" y="410"/>
                  </a:lnTo>
                  <a:lnTo>
                    <a:pt x="460" y="388"/>
                  </a:lnTo>
                  <a:lnTo>
                    <a:pt x="474" y="360"/>
                  </a:lnTo>
                  <a:lnTo>
                    <a:pt x="488" y="328"/>
                  </a:lnTo>
                  <a:lnTo>
                    <a:pt x="496" y="294"/>
                  </a:lnTo>
                  <a:lnTo>
                    <a:pt x="504" y="260"/>
                  </a:lnTo>
                  <a:lnTo>
                    <a:pt x="506" y="224"/>
                  </a:lnTo>
                  <a:lnTo>
                    <a:pt x="506" y="206"/>
                  </a:lnTo>
                  <a:lnTo>
                    <a:pt x="504" y="188"/>
                  </a:lnTo>
                  <a:lnTo>
                    <a:pt x="502" y="170"/>
                  </a:lnTo>
                  <a:lnTo>
                    <a:pt x="498" y="152"/>
                  </a:lnTo>
                  <a:lnTo>
                    <a:pt x="492" y="134"/>
                  </a:lnTo>
                  <a:lnTo>
                    <a:pt x="486" y="118"/>
                  </a:lnTo>
                  <a:lnTo>
                    <a:pt x="476" y="102"/>
                  </a:lnTo>
                  <a:lnTo>
                    <a:pt x="466" y="88"/>
                  </a:lnTo>
                  <a:lnTo>
                    <a:pt x="454" y="72"/>
                  </a:lnTo>
                  <a:lnTo>
                    <a:pt x="442" y="60"/>
                  </a:lnTo>
                  <a:lnTo>
                    <a:pt x="426" y="48"/>
                  </a:lnTo>
                  <a:lnTo>
                    <a:pt x="408" y="36"/>
                  </a:lnTo>
                  <a:lnTo>
                    <a:pt x="388" y="26"/>
                  </a:lnTo>
                  <a:lnTo>
                    <a:pt x="368" y="18"/>
                  </a:lnTo>
                  <a:lnTo>
                    <a:pt x="344" y="12"/>
                  </a:lnTo>
                  <a:lnTo>
                    <a:pt x="318" y="6"/>
                  </a:lnTo>
                  <a:lnTo>
                    <a:pt x="290" y="2"/>
                  </a:lnTo>
                  <a:lnTo>
                    <a:pt x="258" y="0"/>
                  </a:lnTo>
                  <a:lnTo>
                    <a:pt x="2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7" name="Freeform 242"/>
            <p:cNvSpPr>
              <a:spLocks/>
            </p:cNvSpPr>
            <p:nvPr/>
          </p:nvSpPr>
          <p:spPr bwMode="auto">
            <a:xfrm>
              <a:off x="15592425" y="3409950"/>
              <a:ext cx="215900" cy="390525"/>
            </a:xfrm>
            <a:custGeom>
              <a:avLst/>
              <a:gdLst>
                <a:gd name="T0" fmla="*/ 98 w 136"/>
                <a:gd name="T1" fmla="*/ 246 h 246"/>
                <a:gd name="T2" fmla="*/ 98 w 136"/>
                <a:gd name="T3" fmla="*/ 246 h 246"/>
                <a:gd name="T4" fmla="*/ 108 w 136"/>
                <a:gd name="T5" fmla="*/ 216 h 246"/>
                <a:gd name="T6" fmla="*/ 112 w 136"/>
                <a:gd name="T7" fmla="*/ 190 h 246"/>
                <a:gd name="T8" fmla="*/ 112 w 136"/>
                <a:gd name="T9" fmla="*/ 164 h 246"/>
                <a:gd name="T10" fmla="*/ 108 w 136"/>
                <a:gd name="T11" fmla="*/ 140 h 246"/>
                <a:gd name="T12" fmla="*/ 102 w 136"/>
                <a:gd name="T13" fmla="*/ 118 h 246"/>
                <a:gd name="T14" fmla="*/ 92 w 136"/>
                <a:gd name="T15" fmla="*/ 98 h 246"/>
                <a:gd name="T16" fmla="*/ 82 w 136"/>
                <a:gd name="T17" fmla="*/ 80 h 246"/>
                <a:gd name="T18" fmla="*/ 72 w 136"/>
                <a:gd name="T19" fmla="*/ 64 h 246"/>
                <a:gd name="T20" fmla="*/ 58 w 136"/>
                <a:gd name="T21" fmla="*/ 48 h 246"/>
                <a:gd name="T22" fmla="*/ 46 w 136"/>
                <a:gd name="T23" fmla="*/ 36 h 246"/>
                <a:gd name="T24" fmla="*/ 24 w 136"/>
                <a:gd name="T25" fmla="*/ 16 h 246"/>
                <a:gd name="T26" fmla="*/ 6 w 136"/>
                <a:gd name="T27" fmla="*/ 4 h 246"/>
                <a:gd name="T28" fmla="*/ 0 w 136"/>
                <a:gd name="T29" fmla="*/ 0 h 246"/>
                <a:gd name="T30" fmla="*/ 0 w 136"/>
                <a:gd name="T31" fmla="*/ 0 h 246"/>
                <a:gd name="T32" fmla="*/ 20 w 136"/>
                <a:gd name="T33" fmla="*/ 4 h 246"/>
                <a:gd name="T34" fmla="*/ 40 w 136"/>
                <a:gd name="T35" fmla="*/ 8 h 246"/>
                <a:gd name="T36" fmla="*/ 56 w 136"/>
                <a:gd name="T37" fmla="*/ 14 h 246"/>
                <a:gd name="T38" fmla="*/ 72 w 136"/>
                <a:gd name="T39" fmla="*/ 22 h 246"/>
                <a:gd name="T40" fmla="*/ 84 w 136"/>
                <a:gd name="T41" fmla="*/ 28 h 246"/>
                <a:gd name="T42" fmla="*/ 96 w 136"/>
                <a:gd name="T43" fmla="*/ 36 h 246"/>
                <a:gd name="T44" fmla="*/ 106 w 136"/>
                <a:gd name="T45" fmla="*/ 44 h 246"/>
                <a:gd name="T46" fmla="*/ 114 w 136"/>
                <a:gd name="T47" fmla="*/ 54 h 246"/>
                <a:gd name="T48" fmla="*/ 120 w 136"/>
                <a:gd name="T49" fmla="*/ 64 h 246"/>
                <a:gd name="T50" fmla="*/ 126 w 136"/>
                <a:gd name="T51" fmla="*/ 74 h 246"/>
                <a:gd name="T52" fmla="*/ 134 w 136"/>
                <a:gd name="T53" fmla="*/ 94 h 246"/>
                <a:gd name="T54" fmla="*/ 136 w 136"/>
                <a:gd name="T55" fmla="*/ 116 h 246"/>
                <a:gd name="T56" fmla="*/ 136 w 136"/>
                <a:gd name="T57" fmla="*/ 136 h 246"/>
                <a:gd name="T58" fmla="*/ 134 w 136"/>
                <a:gd name="T59" fmla="*/ 158 h 246"/>
                <a:gd name="T60" fmla="*/ 128 w 136"/>
                <a:gd name="T61" fmla="*/ 178 h 246"/>
                <a:gd name="T62" fmla="*/ 122 w 136"/>
                <a:gd name="T63" fmla="*/ 196 h 246"/>
                <a:gd name="T64" fmla="*/ 116 w 136"/>
                <a:gd name="T65" fmla="*/ 212 h 246"/>
                <a:gd name="T66" fmla="*/ 104 w 136"/>
                <a:gd name="T67" fmla="*/ 236 h 246"/>
                <a:gd name="T68" fmla="*/ 98 w 136"/>
                <a:gd name="T69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6" h="246">
                  <a:moveTo>
                    <a:pt x="98" y="246"/>
                  </a:moveTo>
                  <a:lnTo>
                    <a:pt x="98" y="246"/>
                  </a:lnTo>
                  <a:lnTo>
                    <a:pt x="108" y="216"/>
                  </a:lnTo>
                  <a:lnTo>
                    <a:pt x="112" y="190"/>
                  </a:lnTo>
                  <a:lnTo>
                    <a:pt x="112" y="164"/>
                  </a:lnTo>
                  <a:lnTo>
                    <a:pt x="108" y="140"/>
                  </a:lnTo>
                  <a:lnTo>
                    <a:pt x="102" y="118"/>
                  </a:lnTo>
                  <a:lnTo>
                    <a:pt x="92" y="98"/>
                  </a:lnTo>
                  <a:lnTo>
                    <a:pt x="82" y="80"/>
                  </a:lnTo>
                  <a:lnTo>
                    <a:pt x="72" y="64"/>
                  </a:lnTo>
                  <a:lnTo>
                    <a:pt x="58" y="48"/>
                  </a:lnTo>
                  <a:lnTo>
                    <a:pt x="46" y="36"/>
                  </a:lnTo>
                  <a:lnTo>
                    <a:pt x="24" y="16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4"/>
                  </a:lnTo>
                  <a:lnTo>
                    <a:pt x="40" y="8"/>
                  </a:lnTo>
                  <a:lnTo>
                    <a:pt x="56" y="14"/>
                  </a:lnTo>
                  <a:lnTo>
                    <a:pt x="72" y="22"/>
                  </a:lnTo>
                  <a:lnTo>
                    <a:pt x="84" y="28"/>
                  </a:lnTo>
                  <a:lnTo>
                    <a:pt x="96" y="36"/>
                  </a:lnTo>
                  <a:lnTo>
                    <a:pt x="106" y="44"/>
                  </a:lnTo>
                  <a:lnTo>
                    <a:pt x="114" y="54"/>
                  </a:lnTo>
                  <a:lnTo>
                    <a:pt x="120" y="64"/>
                  </a:lnTo>
                  <a:lnTo>
                    <a:pt x="126" y="74"/>
                  </a:lnTo>
                  <a:lnTo>
                    <a:pt x="134" y="94"/>
                  </a:lnTo>
                  <a:lnTo>
                    <a:pt x="136" y="116"/>
                  </a:lnTo>
                  <a:lnTo>
                    <a:pt x="136" y="136"/>
                  </a:lnTo>
                  <a:lnTo>
                    <a:pt x="134" y="158"/>
                  </a:lnTo>
                  <a:lnTo>
                    <a:pt x="128" y="178"/>
                  </a:lnTo>
                  <a:lnTo>
                    <a:pt x="122" y="196"/>
                  </a:lnTo>
                  <a:lnTo>
                    <a:pt x="116" y="212"/>
                  </a:lnTo>
                  <a:lnTo>
                    <a:pt x="104" y="236"/>
                  </a:lnTo>
                  <a:lnTo>
                    <a:pt x="98" y="24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8" name="Freeform 243"/>
            <p:cNvSpPr>
              <a:spLocks/>
            </p:cNvSpPr>
            <p:nvPr/>
          </p:nvSpPr>
          <p:spPr bwMode="auto">
            <a:xfrm>
              <a:off x="15078075" y="3302000"/>
              <a:ext cx="803275" cy="981075"/>
            </a:xfrm>
            <a:custGeom>
              <a:avLst/>
              <a:gdLst>
                <a:gd name="T0" fmla="*/ 258 w 506"/>
                <a:gd name="T1" fmla="*/ 0 h 618"/>
                <a:gd name="T2" fmla="*/ 252 w 506"/>
                <a:gd name="T3" fmla="*/ 0 h 618"/>
                <a:gd name="T4" fmla="*/ 246 w 506"/>
                <a:gd name="T5" fmla="*/ 0 h 618"/>
                <a:gd name="T6" fmla="*/ 214 w 506"/>
                <a:gd name="T7" fmla="*/ 2 h 618"/>
                <a:gd name="T8" fmla="*/ 160 w 506"/>
                <a:gd name="T9" fmla="*/ 12 h 618"/>
                <a:gd name="T10" fmla="*/ 116 w 506"/>
                <a:gd name="T11" fmla="*/ 26 h 618"/>
                <a:gd name="T12" fmla="*/ 78 w 506"/>
                <a:gd name="T13" fmla="*/ 48 h 618"/>
                <a:gd name="T14" fmla="*/ 50 w 506"/>
                <a:gd name="T15" fmla="*/ 72 h 618"/>
                <a:gd name="T16" fmla="*/ 28 w 506"/>
                <a:gd name="T17" fmla="*/ 102 h 618"/>
                <a:gd name="T18" fmla="*/ 12 w 506"/>
                <a:gd name="T19" fmla="*/ 134 h 618"/>
                <a:gd name="T20" fmla="*/ 4 w 506"/>
                <a:gd name="T21" fmla="*/ 170 h 618"/>
                <a:gd name="T22" fmla="*/ 0 w 506"/>
                <a:gd name="T23" fmla="*/ 206 h 618"/>
                <a:gd name="T24" fmla="*/ 2 w 506"/>
                <a:gd name="T25" fmla="*/ 260 h 618"/>
                <a:gd name="T26" fmla="*/ 20 w 506"/>
                <a:gd name="T27" fmla="*/ 328 h 618"/>
                <a:gd name="T28" fmla="*/ 46 w 506"/>
                <a:gd name="T29" fmla="*/ 388 h 618"/>
                <a:gd name="T30" fmla="*/ 80 w 506"/>
                <a:gd name="T31" fmla="*/ 430 h 618"/>
                <a:gd name="T32" fmla="*/ 96 w 506"/>
                <a:gd name="T33" fmla="*/ 446 h 618"/>
                <a:gd name="T34" fmla="*/ 124 w 506"/>
                <a:gd name="T35" fmla="*/ 478 h 618"/>
                <a:gd name="T36" fmla="*/ 142 w 506"/>
                <a:gd name="T37" fmla="*/ 510 h 618"/>
                <a:gd name="T38" fmla="*/ 160 w 506"/>
                <a:gd name="T39" fmla="*/ 556 h 618"/>
                <a:gd name="T40" fmla="*/ 170 w 506"/>
                <a:gd name="T41" fmla="*/ 600 h 618"/>
                <a:gd name="T42" fmla="*/ 252 w 506"/>
                <a:gd name="T43" fmla="*/ 618 h 618"/>
                <a:gd name="T44" fmla="*/ 340 w 506"/>
                <a:gd name="T45" fmla="*/ 618 h 618"/>
                <a:gd name="T46" fmla="*/ 340 w 506"/>
                <a:gd name="T47" fmla="*/ 600 h 618"/>
                <a:gd name="T48" fmla="*/ 348 w 506"/>
                <a:gd name="T49" fmla="*/ 556 h 618"/>
                <a:gd name="T50" fmla="*/ 366 w 506"/>
                <a:gd name="T51" fmla="*/ 510 h 618"/>
                <a:gd name="T52" fmla="*/ 384 w 506"/>
                <a:gd name="T53" fmla="*/ 478 h 618"/>
                <a:gd name="T54" fmla="*/ 410 w 506"/>
                <a:gd name="T55" fmla="*/ 446 h 618"/>
                <a:gd name="T56" fmla="*/ 426 w 506"/>
                <a:gd name="T57" fmla="*/ 430 h 618"/>
                <a:gd name="T58" fmla="*/ 460 w 506"/>
                <a:gd name="T59" fmla="*/ 388 h 618"/>
                <a:gd name="T60" fmla="*/ 488 w 506"/>
                <a:gd name="T61" fmla="*/ 328 h 618"/>
                <a:gd name="T62" fmla="*/ 504 w 506"/>
                <a:gd name="T63" fmla="*/ 260 h 618"/>
                <a:gd name="T64" fmla="*/ 506 w 506"/>
                <a:gd name="T65" fmla="*/ 206 h 618"/>
                <a:gd name="T66" fmla="*/ 502 w 506"/>
                <a:gd name="T67" fmla="*/ 170 h 618"/>
                <a:gd name="T68" fmla="*/ 492 w 506"/>
                <a:gd name="T69" fmla="*/ 134 h 618"/>
                <a:gd name="T70" fmla="*/ 476 w 506"/>
                <a:gd name="T71" fmla="*/ 102 h 618"/>
                <a:gd name="T72" fmla="*/ 454 w 506"/>
                <a:gd name="T73" fmla="*/ 72 h 618"/>
                <a:gd name="T74" fmla="*/ 426 w 506"/>
                <a:gd name="T75" fmla="*/ 48 h 618"/>
                <a:gd name="T76" fmla="*/ 388 w 506"/>
                <a:gd name="T77" fmla="*/ 26 h 618"/>
                <a:gd name="T78" fmla="*/ 344 w 506"/>
                <a:gd name="T79" fmla="*/ 12 h 618"/>
                <a:gd name="T80" fmla="*/ 290 w 506"/>
                <a:gd name="T81" fmla="*/ 2 h 618"/>
                <a:gd name="T82" fmla="*/ 258 w 506"/>
                <a:gd name="T83" fmla="*/ 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06" h="618">
                  <a:moveTo>
                    <a:pt x="258" y="0"/>
                  </a:moveTo>
                  <a:lnTo>
                    <a:pt x="258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14" y="2"/>
                  </a:lnTo>
                  <a:lnTo>
                    <a:pt x="186" y="6"/>
                  </a:lnTo>
                  <a:lnTo>
                    <a:pt x="160" y="12"/>
                  </a:lnTo>
                  <a:lnTo>
                    <a:pt x="136" y="18"/>
                  </a:lnTo>
                  <a:lnTo>
                    <a:pt x="116" y="26"/>
                  </a:lnTo>
                  <a:lnTo>
                    <a:pt x="96" y="36"/>
                  </a:lnTo>
                  <a:lnTo>
                    <a:pt x="78" y="48"/>
                  </a:lnTo>
                  <a:lnTo>
                    <a:pt x="64" y="60"/>
                  </a:lnTo>
                  <a:lnTo>
                    <a:pt x="50" y="72"/>
                  </a:lnTo>
                  <a:lnTo>
                    <a:pt x="38" y="88"/>
                  </a:lnTo>
                  <a:lnTo>
                    <a:pt x="28" y="102"/>
                  </a:lnTo>
                  <a:lnTo>
                    <a:pt x="20" y="118"/>
                  </a:lnTo>
                  <a:lnTo>
                    <a:pt x="12" y="134"/>
                  </a:lnTo>
                  <a:lnTo>
                    <a:pt x="8" y="152"/>
                  </a:lnTo>
                  <a:lnTo>
                    <a:pt x="4" y="170"/>
                  </a:lnTo>
                  <a:lnTo>
                    <a:pt x="0" y="188"/>
                  </a:lnTo>
                  <a:lnTo>
                    <a:pt x="0" y="206"/>
                  </a:lnTo>
                  <a:lnTo>
                    <a:pt x="0" y="224"/>
                  </a:lnTo>
                  <a:lnTo>
                    <a:pt x="2" y="260"/>
                  </a:lnTo>
                  <a:lnTo>
                    <a:pt x="10" y="294"/>
                  </a:lnTo>
                  <a:lnTo>
                    <a:pt x="20" y="328"/>
                  </a:lnTo>
                  <a:lnTo>
                    <a:pt x="32" y="360"/>
                  </a:lnTo>
                  <a:lnTo>
                    <a:pt x="46" y="388"/>
                  </a:lnTo>
                  <a:lnTo>
                    <a:pt x="64" y="410"/>
                  </a:lnTo>
                  <a:lnTo>
                    <a:pt x="80" y="430"/>
                  </a:lnTo>
                  <a:lnTo>
                    <a:pt x="80" y="430"/>
                  </a:lnTo>
                  <a:lnTo>
                    <a:pt x="96" y="446"/>
                  </a:lnTo>
                  <a:lnTo>
                    <a:pt x="110" y="462"/>
                  </a:lnTo>
                  <a:lnTo>
                    <a:pt x="124" y="478"/>
                  </a:lnTo>
                  <a:lnTo>
                    <a:pt x="134" y="494"/>
                  </a:lnTo>
                  <a:lnTo>
                    <a:pt x="142" y="510"/>
                  </a:lnTo>
                  <a:lnTo>
                    <a:pt x="150" y="526"/>
                  </a:lnTo>
                  <a:lnTo>
                    <a:pt x="160" y="556"/>
                  </a:lnTo>
                  <a:lnTo>
                    <a:pt x="166" y="580"/>
                  </a:lnTo>
                  <a:lnTo>
                    <a:pt x="170" y="600"/>
                  </a:lnTo>
                  <a:lnTo>
                    <a:pt x="170" y="618"/>
                  </a:lnTo>
                  <a:lnTo>
                    <a:pt x="252" y="618"/>
                  </a:lnTo>
                  <a:lnTo>
                    <a:pt x="266" y="618"/>
                  </a:lnTo>
                  <a:lnTo>
                    <a:pt x="340" y="618"/>
                  </a:lnTo>
                  <a:lnTo>
                    <a:pt x="340" y="618"/>
                  </a:lnTo>
                  <a:lnTo>
                    <a:pt x="340" y="600"/>
                  </a:lnTo>
                  <a:lnTo>
                    <a:pt x="342" y="580"/>
                  </a:lnTo>
                  <a:lnTo>
                    <a:pt x="348" y="556"/>
                  </a:lnTo>
                  <a:lnTo>
                    <a:pt x="358" y="526"/>
                  </a:lnTo>
                  <a:lnTo>
                    <a:pt x="366" y="510"/>
                  </a:lnTo>
                  <a:lnTo>
                    <a:pt x="374" y="494"/>
                  </a:lnTo>
                  <a:lnTo>
                    <a:pt x="384" y="478"/>
                  </a:lnTo>
                  <a:lnTo>
                    <a:pt x="396" y="462"/>
                  </a:lnTo>
                  <a:lnTo>
                    <a:pt x="410" y="446"/>
                  </a:lnTo>
                  <a:lnTo>
                    <a:pt x="426" y="430"/>
                  </a:lnTo>
                  <a:lnTo>
                    <a:pt x="426" y="430"/>
                  </a:lnTo>
                  <a:lnTo>
                    <a:pt x="444" y="410"/>
                  </a:lnTo>
                  <a:lnTo>
                    <a:pt x="460" y="388"/>
                  </a:lnTo>
                  <a:lnTo>
                    <a:pt x="474" y="360"/>
                  </a:lnTo>
                  <a:lnTo>
                    <a:pt x="488" y="328"/>
                  </a:lnTo>
                  <a:lnTo>
                    <a:pt x="496" y="294"/>
                  </a:lnTo>
                  <a:lnTo>
                    <a:pt x="504" y="260"/>
                  </a:lnTo>
                  <a:lnTo>
                    <a:pt x="506" y="224"/>
                  </a:lnTo>
                  <a:lnTo>
                    <a:pt x="506" y="206"/>
                  </a:lnTo>
                  <a:lnTo>
                    <a:pt x="504" y="188"/>
                  </a:lnTo>
                  <a:lnTo>
                    <a:pt x="502" y="170"/>
                  </a:lnTo>
                  <a:lnTo>
                    <a:pt x="498" y="152"/>
                  </a:lnTo>
                  <a:lnTo>
                    <a:pt x="492" y="134"/>
                  </a:lnTo>
                  <a:lnTo>
                    <a:pt x="486" y="118"/>
                  </a:lnTo>
                  <a:lnTo>
                    <a:pt x="476" y="102"/>
                  </a:lnTo>
                  <a:lnTo>
                    <a:pt x="466" y="88"/>
                  </a:lnTo>
                  <a:lnTo>
                    <a:pt x="454" y="72"/>
                  </a:lnTo>
                  <a:lnTo>
                    <a:pt x="442" y="60"/>
                  </a:lnTo>
                  <a:lnTo>
                    <a:pt x="426" y="48"/>
                  </a:lnTo>
                  <a:lnTo>
                    <a:pt x="408" y="36"/>
                  </a:lnTo>
                  <a:lnTo>
                    <a:pt x="388" y="26"/>
                  </a:lnTo>
                  <a:lnTo>
                    <a:pt x="368" y="18"/>
                  </a:lnTo>
                  <a:lnTo>
                    <a:pt x="344" y="12"/>
                  </a:lnTo>
                  <a:lnTo>
                    <a:pt x="318" y="6"/>
                  </a:lnTo>
                  <a:lnTo>
                    <a:pt x="290" y="2"/>
                  </a:lnTo>
                  <a:lnTo>
                    <a:pt x="258" y="0"/>
                  </a:lnTo>
                  <a:lnTo>
                    <a:pt x="25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9" name="Freeform 244"/>
            <p:cNvSpPr>
              <a:spLocks/>
            </p:cNvSpPr>
            <p:nvPr/>
          </p:nvSpPr>
          <p:spPr bwMode="auto">
            <a:xfrm>
              <a:off x="8721725" y="10182225"/>
              <a:ext cx="257175" cy="60325"/>
            </a:xfrm>
            <a:custGeom>
              <a:avLst/>
              <a:gdLst>
                <a:gd name="T0" fmla="*/ 134 w 162"/>
                <a:gd name="T1" fmla="*/ 0 h 38"/>
                <a:gd name="T2" fmla="*/ 26 w 162"/>
                <a:gd name="T3" fmla="*/ 0 h 38"/>
                <a:gd name="T4" fmla="*/ 26 w 162"/>
                <a:gd name="T5" fmla="*/ 0 h 38"/>
                <a:gd name="T6" fmla="*/ 16 w 162"/>
                <a:gd name="T7" fmla="*/ 0 h 38"/>
                <a:gd name="T8" fmla="*/ 8 w 162"/>
                <a:gd name="T9" fmla="*/ 6 h 38"/>
                <a:gd name="T10" fmla="*/ 2 w 162"/>
                <a:gd name="T11" fmla="*/ 12 h 38"/>
                <a:gd name="T12" fmla="*/ 0 w 162"/>
                <a:gd name="T13" fmla="*/ 20 h 38"/>
                <a:gd name="T14" fmla="*/ 0 w 162"/>
                <a:gd name="T15" fmla="*/ 20 h 38"/>
                <a:gd name="T16" fmla="*/ 2 w 162"/>
                <a:gd name="T17" fmla="*/ 26 h 38"/>
                <a:gd name="T18" fmla="*/ 8 w 162"/>
                <a:gd name="T19" fmla="*/ 32 h 38"/>
                <a:gd name="T20" fmla="*/ 16 w 162"/>
                <a:gd name="T21" fmla="*/ 38 h 38"/>
                <a:gd name="T22" fmla="*/ 26 w 162"/>
                <a:gd name="T23" fmla="*/ 38 h 38"/>
                <a:gd name="T24" fmla="*/ 134 w 162"/>
                <a:gd name="T25" fmla="*/ 38 h 38"/>
                <a:gd name="T26" fmla="*/ 134 w 162"/>
                <a:gd name="T27" fmla="*/ 38 h 38"/>
                <a:gd name="T28" fmla="*/ 146 w 162"/>
                <a:gd name="T29" fmla="*/ 38 h 38"/>
                <a:gd name="T30" fmla="*/ 154 w 162"/>
                <a:gd name="T31" fmla="*/ 32 h 38"/>
                <a:gd name="T32" fmla="*/ 160 w 162"/>
                <a:gd name="T33" fmla="*/ 26 h 38"/>
                <a:gd name="T34" fmla="*/ 162 w 162"/>
                <a:gd name="T35" fmla="*/ 20 h 38"/>
                <a:gd name="T36" fmla="*/ 162 w 162"/>
                <a:gd name="T37" fmla="*/ 20 h 38"/>
                <a:gd name="T38" fmla="*/ 160 w 162"/>
                <a:gd name="T39" fmla="*/ 12 h 38"/>
                <a:gd name="T40" fmla="*/ 154 w 162"/>
                <a:gd name="T41" fmla="*/ 6 h 38"/>
                <a:gd name="T42" fmla="*/ 146 w 162"/>
                <a:gd name="T43" fmla="*/ 0 h 38"/>
                <a:gd name="T44" fmla="*/ 134 w 162"/>
                <a:gd name="T4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2" h="38">
                  <a:moveTo>
                    <a:pt x="134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8" y="32"/>
                  </a:lnTo>
                  <a:lnTo>
                    <a:pt x="16" y="38"/>
                  </a:lnTo>
                  <a:lnTo>
                    <a:pt x="26" y="38"/>
                  </a:lnTo>
                  <a:lnTo>
                    <a:pt x="134" y="38"/>
                  </a:lnTo>
                  <a:lnTo>
                    <a:pt x="134" y="38"/>
                  </a:lnTo>
                  <a:lnTo>
                    <a:pt x="146" y="38"/>
                  </a:lnTo>
                  <a:lnTo>
                    <a:pt x="154" y="32"/>
                  </a:lnTo>
                  <a:lnTo>
                    <a:pt x="160" y="26"/>
                  </a:lnTo>
                  <a:lnTo>
                    <a:pt x="162" y="20"/>
                  </a:lnTo>
                  <a:lnTo>
                    <a:pt x="162" y="20"/>
                  </a:lnTo>
                  <a:lnTo>
                    <a:pt x="160" y="12"/>
                  </a:lnTo>
                  <a:lnTo>
                    <a:pt x="154" y="6"/>
                  </a:lnTo>
                  <a:lnTo>
                    <a:pt x="146" y="0"/>
                  </a:lnTo>
                  <a:lnTo>
                    <a:pt x="1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0" name="Freeform 245"/>
            <p:cNvSpPr>
              <a:spLocks/>
            </p:cNvSpPr>
            <p:nvPr/>
          </p:nvSpPr>
          <p:spPr bwMode="auto">
            <a:xfrm>
              <a:off x="8721725" y="10182225"/>
              <a:ext cx="257175" cy="60325"/>
            </a:xfrm>
            <a:custGeom>
              <a:avLst/>
              <a:gdLst>
                <a:gd name="T0" fmla="*/ 134 w 162"/>
                <a:gd name="T1" fmla="*/ 0 h 38"/>
                <a:gd name="T2" fmla="*/ 26 w 162"/>
                <a:gd name="T3" fmla="*/ 0 h 38"/>
                <a:gd name="T4" fmla="*/ 26 w 162"/>
                <a:gd name="T5" fmla="*/ 0 h 38"/>
                <a:gd name="T6" fmla="*/ 16 w 162"/>
                <a:gd name="T7" fmla="*/ 0 h 38"/>
                <a:gd name="T8" fmla="*/ 8 w 162"/>
                <a:gd name="T9" fmla="*/ 6 h 38"/>
                <a:gd name="T10" fmla="*/ 2 w 162"/>
                <a:gd name="T11" fmla="*/ 12 h 38"/>
                <a:gd name="T12" fmla="*/ 0 w 162"/>
                <a:gd name="T13" fmla="*/ 20 h 38"/>
                <a:gd name="T14" fmla="*/ 0 w 162"/>
                <a:gd name="T15" fmla="*/ 20 h 38"/>
                <a:gd name="T16" fmla="*/ 2 w 162"/>
                <a:gd name="T17" fmla="*/ 26 h 38"/>
                <a:gd name="T18" fmla="*/ 8 w 162"/>
                <a:gd name="T19" fmla="*/ 32 h 38"/>
                <a:gd name="T20" fmla="*/ 16 w 162"/>
                <a:gd name="T21" fmla="*/ 38 h 38"/>
                <a:gd name="T22" fmla="*/ 26 w 162"/>
                <a:gd name="T23" fmla="*/ 38 h 38"/>
                <a:gd name="T24" fmla="*/ 134 w 162"/>
                <a:gd name="T25" fmla="*/ 38 h 38"/>
                <a:gd name="T26" fmla="*/ 134 w 162"/>
                <a:gd name="T27" fmla="*/ 38 h 38"/>
                <a:gd name="T28" fmla="*/ 146 w 162"/>
                <a:gd name="T29" fmla="*/ 38 h 38"/>
                <a:gd name="T30" fmla="*/ 154 w 162"/>
                <a:gd name="T31" fmla="*/ 32 h 38"/>
                <a:gd name="T32" fmla="*/ 160 w 162"/>
                <a:gd name="T33" fmla="*/ 26 h 38"/>
                <a:gd name="T34" fmla="*/ 162 w 162"/>
                <a:gd name="T35" fmla="*/ 20 h 38"/>
                <a:gd name="T36" fmla="*/ 162 w 162"/>
                <a:gd name="T37" fmla="*/ 20 h 38"/>
                <a:gd name="T38" fmla="*/ 160 w 162"/>
                <a:gd name="T39" fmla="*/ 12 h 38"/>
                <a:gd name="T40" fmla="*/ 154 w 162"/>
                <a:gd name="T41" fmla="*/ 6 h 38"/>
                <a:gd name="T42" fmla="*/ 146 w 162"/>
                <a:gd name="T43" fmla="*/ 0 h 38"/>
                <a:gd name="T44" fmla="*/ 134 w 162"/>
                <a:gd name="T4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2" h="38">
                  <a:moveTo>
                    <a:pt x="134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8" y="32"/>
                  </a:lnTo>
                  <a:lnTo>
                    <a:pt x="16" y="38"/>
                  </a:lnTo>
                  <a:lnTo>
                    <a:pt x="26" y="38"/>
                  </a:lnTo>
                  <a:lnTo>
                    <a:pt x="134" y="38"/>
                  </a:lnTo>
                  <a:lnTo>
                    <a:pt x="134" y="38"/>
                  </a:lnTo>
                  <a:lnTo>
                    <a:pt x="146" y="38"/>
                  </a:lnTo>
                  <a:lnTo>
                    <a:pt x="154" y="32"/>
                  </a:lnTo>
                  <a:lnTo>
                    <a:pt x="160" y="26"/>
                  </a:lnTo>
                  <a:lnTo>
                    <a:pt x="162" y="20"/>
                  </a:lnTo>
                  <a:lnTo>
                    <a:pt x="162" y="20"/>
                  </a:lnTo>
                  <a:lnTo>
                    <a:pt x="160" y="12"/>
                  </a:lnTo>
                  <a:lnTo>
                    <a:pt x="154" y="6"/>
                  </a:lnTo>
                  <a:lnTo>
                    <a:pt x="146" y="0"/>
                  </a:lnTo>
                  <a:lnTo>
                    <a:pt x="13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1" name="Freeform 246"/>
            <p:cNvSpPr>
              <a:spLocks/>
            </p:cNvSpPr>
            <p:nvPr/>
          </p:nvSpPr>
          <p:spPr bwMode="auto">
            <a:xfrm>
              <a:off x="8721725" y="10248900"/>
              <a:ext cx="257175" cy="60325"/>
            </a:xfrm>
            <a:custGeom>
              <a:avLst/>
              <a:gdLst>
                <a:gd name="T0" fmla="*/ 134 w 162"/>
                <a:gd name="T1" fmla="*/ 0 h 38"/>
                <a:gd name="T2" fmla="*/ 26 w 162"/>
                <a:gd name="T3" fmla="*/ 0 h 38"/>
                <a:gd name="T4" fmla="*/ 26 w 162"/>
                <a:gd name="T5" fmla="*/ 0 h 38"/>
                <a:gd name="T6" fmla="*/ 16 w 162"/>
                <a:gd name="T7" fmla="*/ 0 h 38"/>
                <a:gd name="T8" fmla="*/ 8 w 162"/>
                <a:gd name="T9" fmla="*/ 4 h 38"/>
                <a:gd name="T10" fmla="*/ 2 w 162"/>
                <a:gd name="T11" fmla="*/ 12 h 38"/>
                <a:gd name="T12" fmla="*/ 0 w 162"/>
                <a:gd name="T13" fmla="*/ 18 h 38"/>
                <a:gd name="T14" fmla="*/ 0 w 162"/>
                <a:gd name="T15" fmla="*/ 18 h 38"/>
                <a:gd name="T16" fmla="*/ 2 w 162"/>
                <a:gd name="T17" fmla="*/ 26 h 38"/>
                <a:gd name="T18" fmla="*/ 8 w 162"/>
                <a:gd name="T19" fmla="*/ 32 h 38"/>
                <a:gd name="T20" fmla="*/ 16 w 162"/>
                <a:gd name="T21" fmla="*/ 36 h 38"/>
                <a:gd name="T22" fmla="*/ 26 w 162"/>
                <a:gd name="T23" fmla="*/ 38 h 38"/>
                <a:gd name="T24" fmla="*/ 134 w 162"/>
                <a:gd name="T25" fmla="*/ 38 h 38"/>
                <a:gd name="T26" fmla="*/ 134 w 162"/>
                <a:gd name="T27" fmla="*/ 38 h 38"/>
                <a:gd name="T28" fmla="*/ 146 w 162"/>
                <a:gd name="T29" fmla="*/ 36 h 38"/>
                <a:gd name="T30" fmla="*/ 154 w 162"/>
                <a:gd name="T31" fmla="*/ 32 h 38"/>
                <a:gd name="T32" fmla="*/ 160 w 162"/>
                <a:gd name="T33" fmla="*/ 26 h 38"/>
                <a:gd name="T34" fmla="*/ 162 w 162"/>
                <a:gd name="T35" fmla="*/ 18 h 38"/>
                <a:gd name="T36" fmla="*/ 162 w 162"/>
                <a:gd name="T37" fmla="*/ 18 h 38"/>
                <a:gd name="T38" fmla="*/ 160 w 162"/>
                <a:gd name="T39" fmla="*/ 12 h 38"/>
                <a:gd name="T40" fmla="*/ 154 w 162"/>
                <a:gd name="T41" fmla="*/ 4 h 38"/>
                <a:gd name="T42" fmla="*/ 146 w 162"/>
                <a:gd name="T43" fmla="*/ 0 h 38"/>
                <a:gd name="T44" fmla="*/ 134 w 162"/>
                <a:gd name="T4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2" h="38">
                  <a:moveTo>
                    <a:pt x="134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4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6"/>
                  </a:lnTo>
                  <a:lnTo>
                    <a:pt x="8" y="32"/>
                  </a:lnTo>
                  <a:lnTo>
                    <a:pt x="16" y="36"/>
                  </a:lnTo>
                  <a:lnTo>
                    <a:pt x="26" y="38"/>
                  </a:lnTo>
                  <a:lnTo>
                    <a:pt x="134" y="38"/>
                  </a:lnTo>
                  <a:lnTo>
                    <a:pt x="134" y="38"/>
                  </a:lnTo>
                  <a:lnTo>
                    <a:pt x="146" y="36"/>
                  </a:lnTo>
                  <a:lnTo>
                    <a:pt x="154" y="32"/>
                  </a:lnTo>
                  <a:lnTo>
                    <a:pt x="160" y="26"/>
                  </a:lnTo>
                  <a:lnTo>
                    <a:pt x="162" y="18"/>
                  </a:lnTo>
                  <a:lnTo>
                    <a:pt x="162" y="18"/>
                  </a:lnTo>
                  <a:lnTo>
                    <a:pt x="160" y="12"/>
                  </a:lnTo>
                  <a:lnTo>
                    <a:pt x="154" y="4"/>
                  </a:lnTo>
                  <a:lnTo>
                    <a:pt x="146" y="0"/>
                  </a:lnTo>
                  <a:lnTo>
                    <a:pt x="1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2" name="Freeform 247"/>
            <p:cNvSpPr>
              <a:spLocks/>
            </p:cNvSpPr>
            <p:nvPr/>
          </p:nvSpPr>
          <p:spPr bwMode="auto">
            <a:xfrm>
              <a:off x="8721725" y="10248900"/>
              <a:ext cx="257175" cy="60325"/>
            </a:xfrm>
            <a:custGeom>
              <a:avLst/>
              <a:gdLst>
                <a:gd name="T0" fmla="*/ 134 w 162"/>
                <a:gd name="T1" fmla="*/ 0 h 38"/>
                <a:gd name="T2" fmla="*/ 26 w 162"/>
                <a:gd name="T3" fmla="*/ 0 h 38"/>
                <a:gd name="T4" fmla="*/ 26 w 162"/>
                <a:gd name="T5" fmla="*/ 0 h 38"/>
                <a:gd name="T6" fmla="*/ 16 w 162"/>
                <a:gd name="T7" fmla="*/ 0 h 38"/>
                <a:gd name="T8" fmla="*/ 8 w 162"/>
                <a:gd name="T9" fmla="*/ 4 h 38"/>
                <a:gd name="T10" fmla="*/ 2 w 162"/>
                <a:gd name="T11" fmla="*/ 12 h 38"/>
                <a:gd name="T12" fmla="*/ 0 w 162"/>
                <a:gd name="T13" fmla="*/ 18 h 38"/>
                <a:gd name="T14" fmla="*/ 0 w 162"/>
                <a:gd name="T15" fmla="*/ 18 h 38"/>
                <a:gd name="T16" fmla="*/ 2 w 162"/>
                <a:gd name="T17" fmla="*/ 26 h 38"/>
                <a:gd name="T18" fmla="*/ 8 w 162"/>
                <a:gd name="T19" fmla="*/ 32 h 38"/>
                <a:gd name="T20" fmla="*/ 16 w 162"/>
                <a:gd name="T21" fmla="*/ 36 h 38"/>
                <a:gd name="T22" fmla="*/ 26 w 162"/>
                <a:gd name="T23" fmla="*/ 38 h 38"/>
                <a:gd name="T24" fmla="*/ 134 w 162"/>
                <a:gd name="T25" fmla="*/ 38 h 38"/>
                <a:gd name="T26" fmla="*/ 134 w 162"/>
                <a:gd name="T27" fmla="*/ 38 h 38"/>
                <a:gd name="T28" fmla="*/ 146 w 162"/>
                <a:gd name="T29" fmla="*/ 36 h 38"/>
                <a:gd name="T30" fmla="*/ 154 w 162"/>
                <a:gd name="T31" fmla="*/ 32 h 38"/>
                <a:gd name="T32" fmla="*/ 160 w 162"/>
                <a:gd name="T33" fmla="*/ 26 h 38"/>
                <a:gd name="T34" fmla="*/ 162 w 162"/>
                <a:gd name="T35" fmla="*/ 18 h 38"/>
                <a:gd name="T36" fmla="*/ 162 w 162"/>
                <a:gd name="T37" fmla="*/ 18 h 38"/>
                <a:gd name="T38" fmla="*/ 160 w 162"/>
                <a:gd name="T39" fmla="*/ 12 h 38"/>
                <a:gd name="T40" fmla="*/ 154 w 162"/>
                <a:gd name="T41" fmla="*/ 4 h 38"/>
                <a:gd name="T42" fmla="*/ 146 w 162"/>
                <a:gd name="T43" fmla="*/ 0 h 38"/>
                <a:gd name="T44" fmla="*/ 134 w 162"/>
                <a:gd name="T4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2" h="38">
                  <a:moveTo>
                    <a:pt x="134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4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6"/>
                  </a:lnTo>
                  <a:lnTo>
                    <a:pt x="8" y="32"/>
                  </a:lnTo>
                  <a:lnTo>
                    <a:pt x="16" y="36"/>
                  </a:lnTo>
                  <a:lnTo>
                    <a:pt x="26" y="38"/>
                  </a:lnTo>
                  <a:lnTo>
                    <a:pt x="134" y="38"/>
                  </a:lnTo>
                  <a:lnTo>
                    <a:pt x="134" y="38"/>
                  </a:lnTo>
                  <a:lnTo>
                    <a:pt x="146" y="36"/>
                  </a:lnTo>
                  <a:lnTo>
                    <a:pt x="154" y="32"/>
                  </a:lnTo>
                  <a:lnTo>
                    <a:pt x="160" y="26"/>
                  </a:lnTo>
                  <a:lnTo>
                    <a:pt x="162" y="18"/>
                  </a:lnTo>
                  <a:lnTo>
                    <a:pt x="162" y="18"/>
                  </a:lnTo>
                  <a:lnTo>
                    <a:pt x="160" y="12"/>
                  </a:lnTo>
                  <a:lnTo>
                    <a:pt x="154" y="4"/>
                  </a:lnTo>
                  <a:lnTo>
                    <a:pt x="146" y="0"/>
                  </a:lnTo>
                  <a:lnTo>
                    <a:pt x="13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" name="Freeform 248"/>
            <p:cNvSpPr>
              <a:spLocks/>
            </p:cNvSpPr>
            <p:nvPr/>
          </p:nvSpPr>
          <p:spPr bwMode="auto">
            <a:xfrm>
              <a:off x="8772525" y="10312400"/>
              <a:ext cx="155575" cy="63500"/>
            </a:xfrm>
            <a:custGeom>
              <a:avLst/>
              <a:gdLst>
                <a:gd name="T0" fmla="*/ 82 w 98"/>
                <a:gd name="T1" fmla="*/ 0 h 40"/>
                <a:gd name="T2" fmla="*/ 16 w 98"/>
                <a:gd name="T3" fmla="*/ 0 h 40"/>
                <a:gd name="T4" fmla="*/ 16 w 98"/>
                <a:gd name="T5" fmla="*/ 0 h 40"/>
                <a:gd name="T6" fmla="*/ 10 w 98"/>
                <a:gd name="T7" fmla="*/ 2 h 40"/>
                <a:gd name="T8" fmla="*/ 4 w 98"/>
                <a:gd name="T9" fmla="*/ 6 h 40"/>
                <a:gd name="T10" fmla="*/ 0 w 98"/>
                <a:gd name="T11" fmla="*/ 12 h 40"/>
                <a:gd name="T12" fmla="*/ 0 w 98"/>
                <a:gd name="T13" fmla="*/ 20 h 40"/>
                <a:gd name="T14" fmla="*/ 0 w 98"/>
                <a:gd name="T15" fmla="*/ 20 h 40"/>
                <a:gd name="T16" fmla="*/ 0 w 98"/>
                <a:gd name="T17" fmla="*/ 28 h 40"/>
                <a:gd name="T18" fmla="*/ 4 w 98"/>
                <a:gd name="T19" fmla="*/ 34 h 40"/>
                <a:gd name="T20" fmla="*/ 10 w 98"/>
                <a:gd name="T21" fmla="*/ 38 h 40"/>
                <a:gd name="T22" fmla="*/ 16 w 98"/>
                <a:gd name="T23" fmla="*/ 40 h 40"/>
                <a:gd name="T24" fmla="*/ 82 w 98"/>
                <a:gd name="T25" fmla="*/ 40 h 40"/>
                <a:gd name="T26" fmla="*/ 82 w 98"/>
                <a:gd name="T27" fmla="*/ 40 h 40"/>
                <a:gd name="T28" fmla="*/ 88 w 98"/>
                <a:gd name="T29" fmla="*/ 38 h 40"/>
                <a:gd name="T30" fmla="*/ 92 w 98"/>
                <a:gd name="T31" fmla="*/ 34 h 40"/>
                <a:gd name="T32" fmla="*/ 96 w 98"/>
                <a:gd name="T33" fmla="*/ 28 h 40"/>
                <a:gd name="T34" fmla="*/ 98 w 98"/>
                <a:gd name="T35" fmla="*/ 20 h 40"/>
                <a:gd name="T36" fmla="*/ 98 w 98"/>
                <a:gd name="T37" fmla="*/ 20 h 40"/>
                <a:gd name="T38" fmla="*/ 96 w 98"/>
                <a:gd name="T39" fmla="*/ 12 h 40"/>
                <a:gd name="T40" fmla="*/ 92 w 98"/>
                <a:gd name="T41" fmla="*/ 6 h 40"/>
                <a:gd name="T42" fmla="*/ 88 w 98"/>
                <a:gd name="T43" fmla="*/ 2 h 40"/>
                <a:gd name="T44" fmla="*/ 82 w 98"/>
                <a:gd name="T4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40">
                  <a:moveTo>
                    <a:pt x="8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4" y="34"/>
                  </a:lnTo>
                  <a:lnTo>
                    <a:pt x="10" y="38"/>
                  </a:lnTo>
                  <a:lnTo>
                    <a:pt x="16" y="40"/>
                  </a:lnTo>
                  <a:lnTo>
                    <a:pt x="82" y="40"/>
                  </a:lnTo>
                  <a:lnTo>
                    <a:pt x="82" y="40"/>
                  </a:lnTo>
                  <a:lnTo>
                    <a:pt x="88" y="38"/>
                  </a:lnTo>
                  <a:lnTo>
                    <a:pt x="92" y="34"/>
                  </a:lnTo>
                  <a:lnTo>
                    <a:pt x="96" y="28"/>
                  </a:lnTo>
                  <a:lnTo>
                    <a:pt x="98" y="20"/>
                  </a:lnTo>
                  <a:lnTo>
                    <a:pt x="98" y="20"/>
                  </a:lnTo>
                  <a:lnTo>
                    <a:pt x="96" y="12"/>
                  </a:lnTo>
                  <a:lnTo>
                    <a:pt x="92" y="6"/>
                  </a:lnTo>
                  <a:lnTo>
                    <a:pt x="88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4" name="Freeform 249"/>
            <p:cNvSpPr>
              <a:spLocks/>
            </p:cNvSpPr>
            <p:nvPr/>
          </p:nvSpPr>
          <p:spPr bwMode="auto">
            <a:xfrm>
              <a:off x="8772525" y="10312400"/>
              <a:ext cx="155575" cy="63500"/>
            </a:xfrm>
            <a:custGeom>
              <a:avLst/>
              <a:gdLst>
                <a:gd name="T0" fmla="*/ 82 w 98"/>
                <a:gd name="T1" fmla="*/ 0 h 40"/>
                <a:gd name="T2" fmla="*/ 16 w 98"/>
                <a:gd name="T3" fmla="*/ 0 h 40"/>
                <a:gd name="T4" fmla="*/ 16 w 98"/>
                <a:gd name="T5" fmla="*/ 0 h 40"/>
                <a:gd name="T6" fmla="*/ 10 w 98"/>
                <a:gd name="T7" fmla="*/ 2 h 40"/>
                <a:gd name="T8" fmla="*/ 4 w 98"/>
                <a:gd name="T9" fmla="*/ 6 h 40"/>
                <a:gd name="T10" fmla="*/ 0 w 98"/>
                <a:gd name="T11" fmla="*/ 12 h 40"/>
                <a:gd name="T12" fmla="*/ 0 w 98"/>
                <a:gd name="T13" fmla="*/ 20 h 40"/>
                <a:gd name="T14" fmla="*/ 0 w 98"/>
                <a:gd name="T15" fmla="*/ 20 h 40"/>
                <a:gd name="T16" fmla="*/ 0 w 98"/>
                <a:gd name="T17" fmla="*/ 28 h 40"/>
                <a:gd name="T18" fmla="*/ 4 w 98"/>
                <a:gd name="T19" fmla="*/ 34 h 40"/>
                <a:gd name="T20" fmla="*/ 10 w 98"/>
                <a:gd name="T21" fmla="*/ 38 h 40"/>
                <a:gd name="T22" fmla="*/ 16 w 98"/>
                <a:gd name="T23" fmla="*/ 40 h 40"/>
                <a:gd name="T24" fmla="*/ 82 w 98"/>
                <a:gd name="T25" fmla="*/ 40 h 40"/>
                <a:gd name="T26" fmla="*/ 82 w 98"/>
                <a:gd name="T27" fmla="*/ 40 h 40"/>
                <a:gd name="T28" fmla="*/ 88 w 98"/>
                <a:gd name="T29" fmla="*/ 38 h 40"/>
                <a:gd name="T30" fmla="*/ 92 w 98"/>
                <a:gd name="T31" fmla="*/ 34 h 40"/>
                <a:gd name="T32" fmla="*/ 96 w 98"/>
                <a:gd name="T33" fmla="*/ 28 h 40"/>
                <a:gd name="T34" fmla="*/ 98 w 98"/>
                <a:gd name="T35" fmla="*/ 20 h 40"/>
                <a:gd name="T36" fmla="*/ 98 w 98"/>
                <a:gd name="T37" fmla="*/ 20 h 40"/>
                <a:gd name="T38" fmla="*/ 96 w 98"/>
                <a:gd name="T39" fmla="*/ 12 h 40"/>
                <a:gd name="T40" fmla="*/ 92 w 98"/>
                <a:gd name="T41" fmla="*/ 6 h 40"/>
                <a:gd name="T42" fmla="*/ 88 w 98"/>
                <a:gd name="T43" fmla="*/ 2 h 40"/>
                <a:gd name="T44" fmla="*/ 82 w 98"/>
                <a:gd name="T4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40">
                  <a:moveTo>
                    <a:pt x="8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4" y="34"/>
                  </a:lnTo>
                  <a:lnTo>
                    <a:pt x="10" y="38"/>
                  </a:lnTo>
                  <a:lnTo>
                    <a:pt x="16" y="40"/>
                  </a:lnTo>
                  <a:lnTo>
                    <a:pt x="82" y="40"/>
                  </a:lnTo>
                  <a:lnTo>
                    <a:pt x="82" y="40"/>
                  </a:lnTo>
                  <a:lnTo>
                    <a:pt x="88" y="38"/>
                  </a:lnTo>
                  <a:lnTo>
                    <a:pt x="92" y="34"/>
                  </a:lnTo>
                  <a:lnTo>
                    <a:pt x="96" y="28"/>
                  </a:lnTo>
                  <a:lnTo>
                    <a:pt x="98" y="20"/>
                  </a:lnTo>
                  <a:lnTo>
                    <a:pt x="98" y="20"/>
                  </a:lnTo>
                  <a:lnTo>
                    <a:pt x="96" y="12"/>
                  </a:lnTo>
                  <a:lnTo>
                    <a:pt x="92" y="6"/>
                  </a:lnTo>
                  <a:lnTo>
                    <a:pt x="88" y="2"/>
                  </a:lnTo>
                  <a:lnTo>
                    <a:pt x="8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5" name="Freeform 250"/>
            <p:cNvSpPr>
              <a:spLocks noEditPoints="1"/>
            </p:cNvSpPr>
            <p:nvPr/>
          </p:nvSpPr>
          <p:spPr bwMode="auto">
            <a:xfrm>
              <a:off x="8442325" y="9188450"/>
              <a:ext cx="806450" cy="981075"/>
            </a:xfrm>
            <a:custGeom>
              <a:avLst/>
              <a:gdLst>
                <a:gd name="T0" fmla="*/ 424 w 508"/>
                <a:gd name="T1" fmla="*/ 314 h 618"/>
                <a:gd name="T2" fmla="*/ 436 w 508"/>
                <a:gd name="T3" fmla="*/ 258 h 618"/>
                <a:gd name="T4" fmla="*/ 432 w 508"/>
                <a:gd name="T5" fmla="*/ 208 h 618"/>
                <a:gd name="T6" fmla="*/ 418 w 508"/>
                <a:gd name="T7" fmla="*/ 166 h 618"/>
                <a:gd name="T8" fmla="*/ 396 w 508"/>
                <a:gd name="T9" fmla="*/ 132 h 618"/>
                <a:gd name="T10" fmla="*/ 372 w 508"/>
                <a:gd name="T11" fmla="*/ 104 h 618"/>
                <a:gd name="T12" fmla="*/ 332 w 508"/>
                <a:gd name="T13" fmla="*/ 72 h 618"/>
                <a:gd name="T14" fmla="*/ 326 w 508"/>
                <a:gd name="T15" fmla="*/ 68 h 618"/>
                <a:gd name="T16" fmla="*/ 364 w 508"/>
                <a:gd name="T17" fmla="*/ 76 h 618"/>
                <a:gd name="T18" fmla="*/ 396 w 508"/>
                <a:gd name="T19" fmla="*/ 90 h 618"/>
                <a:gd name="T20" fmla="*/ 420 w 508"/>
                <a:gd name="T21" fmla="*/ 104 h 618"/>
                <a:gd name="T22" fmla="*/ 438 w 508"/>
                <a:gd name="T23" fmla="*/ 122 h 618"/>
                <a:gd name="T24" fmla="*/ 450 w 508"/>
                <a:gd name="T25" fmla="*/ 142 h 618"/>
                <a:gd name="T26" fmla="*/ 462 w 508"/>
                <a:gd name="T27" fmla="*/ 184 h 618"/>
                <a:gd name="T28" fmla="*/ 458 w 508"/>
                <a:gd name="T29" fmla="*/ 226 h 618"/>
                <a:gd name="T30" fmla="*/ 448 w 508"/>
                <a:gd name="T31" fmla="*/ 264 h 618"/>
                <a:gd name="T32" fmla="*/ 430 w 508"/>
                <a:gd name="T33" fmla="*/ 304 h 618"/>
                <a:gd name="T34" fmla="*/ 260 w 508"/>
                <a:gd name="T35" fmla="*/ 0 h 618"/>
                <a:gd name="T36" fmla="*/ 252 w 508"/>
                <a:gd name="T37" fmla="*/ 0 h 618"/>
                <a:gd name="T38" fmla="*/ 246 w 508"/>
                <a:gd name="T39" fmla="*/ 0 h 618"/>
                <a:gd name="T40" fmla="*/ 246 w 508"/>
                <a:gd name="T41" fmla="*/ 0 h 618"/>
                <a:gd name="T42" fmla="*/ 188 w 508"/>
                <a:gd name="T43" fmla="*/ 6 h 618"/>
                <a:gd name="T44" fmla="*/ 138 w 508"/>
                <a:gd name="T45" fmla="*/ 18 h 618"/>
                <a:gd name="T46" fmla="*/ 98 w 508"/>
                <a:gd name="T47" fmla="*/ 36 h 618"/>
                <a:gd name="T48" fmla="*/ 64 w 508"/>
                <a:gd name="T49" fmla="*/ 60 h 618"/>
                <a:gd name="T50" fmla="*/ 38 w 508"/>
                <a:gd name="T51" fmla="*/ 86 h 618"/>
                <a:gd name="T52" fmla="*/ 20 w 508"/>
                <a:gd name="T53" fmla="*/ 118 h 618"/>
                <a:gd name="T54" fmla="*/ 8 w 508"/>
                <a:gd name="T55" fmla="*/ 152 h 618"/>
                <a:gd name="T56" fmla="*/ 2 w 508"/>
                <a:gd name="T57" fmla="*/ 186 h 618"/>
                <a:gd name="T58" fmla="*/ 0 w 508"/>
                <a:gd name="T59" fmla="*/ 224 h 618"/>
                <a:gd name="T60" fmla="*/ 10 w 508"/>
                <a:gd name="T61" fmla="*/ 294 h 618"/>
                <a:gd name="T62" fmla="*/ 34 w 508"/>
                <a:gd name="T63" fmla="*/ 360 h 618"/>
                <a:gd name="T64" fmla="*/ 64 w 508"/>
                <a:gd name="T65" fmla="*/ 410 h 618"/>
                <a:gd name="T66" fmla="*/ 82 w 508"/>
                <a:gd name="T67" fmla="*/ 430 h 618"/>
                <a:gd name="T68" fmla="*/ 112 w 508"/>
                <a:gd name="T69" fmla="*/ 462 h 618"/>
                <a:gd name="T70" fmla="*/ 134 w 508"/>
                <a:gd name="T71" fmla="*/ 494 h 618"/>
                <a:gd name="T72" fmla="*/ 150 w 508"/>
                <a:gd name="T73" fmla="*/ 526 h 618"/>
                <a:gd name="T74" fmla="*/ 168 w 508"/>
                <a:gd name="T75" fmla="*/ 580 h 618"/>
                <a:gd name="T76" fmla="*/ 172 w 508"/>
                <a:gd name="T77" fmla="*/ 618 h 618"/>
                <a:gd name="T78" fmla="*/ 266 w 508"/>
                <a:gd name="T79" fmla="*/ 618 h 618"/>
                <a:gd name="T80" fmla="*/ 342 w 508"/>
                <a:gd name="T81" fmla="*/ 618 h 618"/>
                <a:gd name="T82" fmla="*/ 344 w 508"/>
                <a:gd name="T83" fmla="*/ 580 h 618"/>
                <a:gd name="T84" fmla="*/ 360 w 508"/>
                <a:gd name="T85" fmla="*/ 526 h 618"/>
                <a:gd name="T86" fmla="*/ 374 w 508"/>
                <a:gd name="T87" fmla="*/ 494 h 618"/>
                <a:gd name="T88" fmla="*/ 398 w 508"/>
                <a:gd name="T89" fmla="*/ 462 h 618"/>
                <a:gd name="T90" fmla="*/ 428 w 508"/>
                <a:gd name="T91" fmla="*/ 430 h 618"/>
                <a:gd name="T92" fmla="*/ 444 w 508"/>
                <a:gd name="T93" fmla="*/ 410 h 618"/>
                <a:gd name="T94" fmla="*/ 476 w 508"/>
                <a:gd name="T95" fmla="*/ 360 h 618"/>
                <a:gd name="T96" fmla="*/ 498 w 508"/>
                <a:gd name="T97" fmla="*/ 294 h 618"/>
                <a:gd name="T98" fmla="*/ 508 w 508"/>
                <a:gd name="T99" fmla="*/ 224 h 618"/>
                <a:gd name="T100" fmla="*/ 506 w 508"/>
                <a:gd name="T101" fmla="*/ 188 h 618"/>
                <a:gd name="T102" fmla="*/ 498 w 508"/>
                <a:gd name="T103" fmla="*/ 152 h 618"/>
                <a:gd name="T104" fmla="*/ 486 w 508"/>
                <a:gd name="T105" fmla="*/ 118 h 618"/>
                <a:gd name="T106" fmla="*/ 468 w 508"/>
                <a:gd name="T107" fmla="*/ 88 h 618"/>
                <a:gd name="T108" fmla="*/ 442 w 508"/>
                <a:gd name="T109" fmla="*/ 60 h 618"/>
                <a:gd name="T110" fmla="*/ 410 w 508"/>
                <a:gd name="T111" fmla="*/ 36 h 618"/>
                <a:gd name="T112" fmla="*/ 368 w 508"/>
                <a:gd name="T113" fmla="*/ 18 h 618"/>
                <a:gd name="T114" fmla="*/ 318 w 508"/>
                <a:gd name="T115" fmla="*/ 6 h 618"/>
                <a:gd name="T116" fmla="*/ 260 w 508"/>
                <a:gd name="T117" fmla="*/ 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8" h="618">
                  <a:moveTo>
                    <a:pt x="424" y="314"/>
                  </a:moveTo>
                  <a:lnTo>
                    <a:pt x="424" y="314"/>
                  </a:lnTo>
                  <a:lnTo>
                    <a:pt x="432" y="284"/>
                  </a:lnTo>
                  <a:lnTo>
                    <a:pt x="436" y="258"/>
                  </a:lnTo>
                  <a:lnTo>
                    <a:pt x="436" y="232"/>
                  </a:lnTo>
                  <a:lnTo>
                    <a:pt x="432" y="208"/>
                  </a:lnTo>
                  <a:lnTo>
                    <a:pt x="426" y="186"/>
                  </a:lnTo>
                  <a:lnTo>
                    <a:pt x="418" y="166"/>
                  </a:lnTo>
                  <a:lnTo>
                    <a:pt x="408" y="148"/>
                  </a:lnTo>
                  <a:lnTo>
                    <a:pt x="396" y="132"/>
                  </a:lnTo>
                  <a:lnTo>
                    <a:pt x="384" y="116"/>
                  </a:lnTo>
                  <a:lnTo>
                    <a:pt x="372" y="104"/>
                  </a:lnTo>
                  <a:lnTo>
                    <a:pt x="348" y="84"/>
                  </a:lnTo>
                  <a:lnTo>
                    <a:pt x="332" y="72"/>
                  </a:lnTo>
                  <a:lnTo>
                    <a:pt x="326" y="68"/>
                  </a:lnTo>
                  <a:lnTo>
                    <a:pt x="326" y="68"/>
                  </a:lnTo>
                  <a:lnTo>
                    <a:pt x="346" y="72"/>
                  </a:lnTo>
                  <a:lnTo>
                    <a:pt x="364" y="76"/>
                  </a:lnTo>
                  <a:lnTo>
                    <a:pt x="382" y="82"/>
                  </a:lnTo>
                  <a:lnTo>
                    <a:pt x="396" y="90"/>
                  </a:lnTo>
                  <a:lnTo>
                    <a:pt x="410" y="96"/>
                  </a:lnTo>
                  <a:lnTo>
                    <a:pt x="420" y="104"/>
                  </a:lnTo>
                  <a:lnTo>
                    <a:pt x="430" y="112"/>
                  </a:lnTo>
                  <a:lnTo>
                    <a:pt x="438" y="122"/>
                  </a:lnTo>
                  <a:lnTo>
                    <a:pt x="446" y="132"/>
                  </a:lnTo>
                  <a:lnTo>
                    <a:pt x="450" y="142"/>
                  </a:lnTo>
                  <a:lnTo>
                    <a:pt x="458" y="162"/>
                  </a:lnTo>
                  <a:lnTo>
                    <a:pt x="462" y="184"/>
                  </a:lnTo>
                  <a:lnTo>
                    <a:pt x="462" y="204"/>
                  </a:lnTo>
                  <a:lnTo>
                    <a:pt x="458" y="226"/>
                  </a:lnTo>
                  <a:lnTo>
                    <a:pt x="454" y="246"/>
                  </a:lnTo>
                  <a:lnTo>
                    <a:pt x="448" y="264"/>
                  </a:lnTo>
                  <a:lnTo>
                    <a:pt x="442" y="280"/>
                  </a:lnTo>
                  <a:lnTo>
                    <a:pt x="430" y="304"/>
                  </a:lnTo>
                  <a:lnTo>
                    <a:pt x="424" y="314"/>
                  </a:lnTo>
                  <a:close/>
                  <a:moveTo>
                    <a:pt x="260" y="0"/>
                  </a:moveTo>
                  <a:lnTo>
                    <a:pt x="260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16" y="2"/>
                  </a:lnTo>
                  <a:lnTo>
                    <a:pt x="188" y="6"/>
                  </a:lnTo>
                  <a:lnTo>
                    <a:pt x="162" y="10"/>
                  </a:lnTo>
                  <a:lnTo>
                    <a:pt x="138" y="18"/>
                  </a:lnTo>
                  <a:lnTo>
                    <a:pt x="116" y="26"/>
                  </a:lnTo>
                  <a:lnTo>
                    <a:pt x="98" y="36"/>
                  </a:lnTo>
                  <a:lnTo>
                    <a:pt x="80" y="48"/>
                  </a:lnTo>
                  <a:lnTo>
                    <a:pt x="64" y="60"/>
                  </a:lnTo>
                  <a:lnTo>
                    <a:pt x="50" y="72"/>
                  </a:lnTo>
                  <a:lnTo>
                    <a:pt x="38" y="86"/>
                  </a:lnTo>
                  <a:lnTo>
                    <a:pt x="28" y="102"/>
                  </a:lnTo>
                  <a:lnTo>
                    <a:pt x="20" y="118"/>
                  </a:lnTo>
                  <a:lnTo>
                    <a:pt x="14" y="134"/>
                  </a:lnTo>
                  <a:lnTo>
                    <a:pt x="8" y="152"/>
                  </a:lnTo>
                  <a:lnTo>
                    <a:pt x="4" y="170"/>
                  </a:lnTo>
                  <a:lnTo>
                    <a:pt x="2" y="186"/>
                  </a:lnTo>
                  <a:lnTo>
                    <a:pt x="0" y="206"/>
                  </a:lnTo>
                  <a:lnTo>
                    <a:pt x="0" y="224"/>
                  </a:lnTo>
                  <a:lnTo>
                    <a:pt x="4" y="260"/>
                  </a:lnTo>
                  <a:lnTo>
                    <a:pt x="10" y="294"/>
                  </a:lnTo>
                  <a:lnTo>
                    <a:pt x="20" y="328"/>
                  </a:lnTo>
                  <a:lnTo>
                    <a:pt x="34" y="360"/>
                  </a:lnTo>
                  <a:lnTo>
                    <a:pt x="48" y="388"/>
                  </a:lnTo>
                  <a:lnTo>
                    <a:pt x="64" y="410"/>
                  </a:lnTo>
                  <a:lnTo>
                    <a:pt x="82" y="430"/>
                  </a:lnTo>
                  <a:lnTo>
                    <a:pt x="82" y="430"/>
                  </a:lnTo>
                  <a:lnTo>
                    <a:pt x="98" y="446"/>
                  </a:lnTo>
                  <a:lnTo>
                    <a:pt x="112" y="462"/>
                  </a:lnTo>
                  <a:lnTo>
                    <a:pt x="124" y="478"/>
                  </a:lnTo>
                  <a:lnTo>
                    <a:pt x="134" y="494"/>
                  </a:lnTo>
                  <a:lnTo>
                    <a:pt x="144" y="510"/>
                  </a:lnTo>
                  <a:lnTo>
                    <a:pt x="150" y="526"/>
                  </a:lnTo>
                  <a:lnTo>
                    <a:pt x="162" y="556"/>
                  </a:lnTo>
                  <a:lnTo>
                    <a:pt x="168" y="580"/>
                  </a:lnTo>
                  <a:lnTo>
                    <a:pt x="170" y="600"/>
                  </a:lnTo>
                  <a:lnTo>
                    <a:pt x="172" y="618"/>
                  </a:lnTo>
                  <a:lnTo>
                    <a:pt x="252" y="618"/>
                  </a:lnTo>
                  <a:lnTo>
                    <a:pt x="266" y="618"/>
                  </a:lnTo>
                  <a:lnTo>
                    <a:pt x="342" y="618"/>
                  </a:lnTo>
                  <a:lnTo>
                    <a:pt x="342" y="618"/>
                  </a:lnTo>
                  <a:lnTo>
                    <a:pt x="342" y="600"/>
                  </a:lnTo>
                  <a:lnTo>
                    <a:pt x="344" y="580"/>
                  </a:lnTo>
                  <a:lnTo>
                    <a:pt x="350" y="556"/>
                  </a:lnTo>
                  <a:lnTo>
                    <a:pt x="360" y="526"/>
                  </a:lnTo>
                  <a:lnTo>
                    <a:pt x="366" y="510"/>
                  </a:lnTo>
                  <a:lnTo>
                    <a:pt x="374" y="494"/>
                  </a:lnTo>
                  <a:lnTo>
                    <a:pt x="386" y="478"/>
                  </a:lnTo>
                  <a:lnTo>
                    <a:pt x="398" y="462"/>
                  </a:lnTo>
                  <a:lnTo>
                    <a:pt x="412" y="446"/>
                  </a:lnTo>
                  <a:lnTo>
                    <a:pt x="428" y="430"/>
                  </a:lnTo>
                  <a:lnTo>
                    <a:pt x="428" y="430"/>
                  </a:lnTo>
                  <a:lnTo>
                    <a:pt x="444" y="410"/>
                  </a:lnTo>
                  <a:lnTo>
                    <a:pt x="460" y="388"/>
                  </a:lnTo>
                  <a:lnTo>
                    <a:pt x="476" y="360"/>
                  </a:lnTo>
                  <a:lnTo>
                    <a:pt x="488" y="328"/>
                  </a:lnTo>
                  <a:lnTo>
                    <a:pt x="498" y="294"/>
                  </a:lnTo>
                  <a:lnTo>
                    <a:pt x="504" y="260"/>
                  </a:lnTo>
                  <a:lnTo>
                    <a:pt x="508" y="224"/>
                  </a:lnTo>
                  <a:lnTo>
                    <a:pt x="508" y="206"/>
                  </a:lnTo>
                  <a:lnTo>
                    <a:pt x="506" y="188"/>
                  </a:lnTo>
                  <a:lnTo>
                    <a:pt x="502" y="170"/>
                  </a:lnTo>
                  <a:lnTo>
                    <a:pt x="498" y="152"/>
                  </a:lnTo>
                  <a:lnTo>
                    <a:pt x="494" y="134"/>
                  </a:lnTo>
                  <a:lnTo>
                    <a:pt x="486" y="118"/>
                  </a:lnTo>
                  <a:lnTo>
                    <a:pt x="478" y="102"/>
                  </a:lnTo>
                  <a:lnTo>
                    <a:pt x="468" y="88"/>
                  </a:lnTo>
                  <a:lnTo>
                    <a:pt x="456" y="72"/>
                  </a:lnTo>
                  <a:lnTo>
                    <a:pt x="442" y="60"/>
                  </a:lnTo>
                  <a:lnTo>
                    <a:pt x="426" y="48"/>
                  </a:lnTo>
                  <a:lnTo>
                    <a:pt x="410" y="36"/>
                  </a:lnTo>
                  <a:lnTo>
                    <a:pt x="390" y="26"/>
                  </a:lnTo>
                  <a:lnTo>
                    <a:pt x="368" y="18"/>
                  </a:lnTo>
                  <a:lnTo>
                    <a:pt x="344" y="12"/>
                  </a:lnTo>
                  <a:lnTo>
                    <a:pt x="318" y="6"/>
                  </a:lnTo>
                  <a:lnTo>
                    <a:pt x="290" y="2"/>
                  </a:lnTo>
                  <a:lnTo>
                    <a:pt x="260" y="0"/>
                  </a:lnTo>
                  <a:lnTo>
                    <a:pt x="2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6" name="Freeform 251"/>
            <p:cNvSpPr>
              <a:spLocks/>
            </p:cNvSpPr>
            <p:nvPr/>
          </p:nvSpPr>
          <p:spPr bwMode="auto">
            <a:xfrm>
              <a:off x="8959850" y="9296400"/>
              <a:ext cx="215900" cy="390525"/>
            </a:xfrm>
            <a:custGeom>
              <a:avLst/>
              <a:gdLst>
                <a:gd name="T0" fmla="*/ 98 w 136"/>
                <a:gd name="T1" fmla="*/ 246 h 246"/>
                <a:gd name="T2" fmla="*/ 98 w 136"/>
                <a:gd name="T3" fmla="*/ 246 h 246"/>
                <a:gd name="T4" fmla="*/ 106 w 136"/>
                <a:gd name="T5" fmla="*/ 216 h 246"/>
                <a:gd name="T6" fmla="*/ 110 w 136"/>
                <a:gd name="T7" fmla="*/ 190 h 246"/>
                <a:gd name="T8" fmla="*/ 110 w 136"/>
                <a:gd name="T9" fmla="*/ 164 h 246"/>
                <a:gd name="T10" fmla="*/ 106 w 136"/>
                <a:gd name="T11" fmla="*/ 140 h 246"/>
                <a:gd name="T12" fmla="*/ 100 w 136"/>
                <a:gd name="T13" fmla="*/ 118 h 246"/>
                <a:gd name="T14" fmla="*/ 92 w 136"/>
                <a:gd name="T15" fmla="*/ 98 h 246"/>
                <a:gd name="T16" fmla="*/ 82 w 136"/>
                <a:gd name="T17" fmla="*/ 80 h 246"/>
                <a:gd name="T18" fmla="*/ 70 w 136"/>
                <a:gd name="T19" fmla="*/ 64 h 246"/>
                <a:gd name="T20" fmla="*/ 58 w 136"/>
                <a:gd name="T21" fmla="*/ 48 h 246"/>
                <a:gd name="T22" fmla="*/ 46 w 136"/>
                <a:gd name="T23" fmla="*/ 36 h 246"/>
                <a:gd name="T24" fmla="*/ 22 w 136"/>
                <a:gd name="T25" fmla="*/ 16 h 246"/>
                <a:gd name="T26" fmla="*/ 6 w 136"/>
                <a:gd name="T27" fmla="*/ 4 h 246"/>
                <a:gd name="T28" fmla="*/ 0 w 136"/>
                <a:gd name="T29" fmla="*/ 0 h 246"/>
                <a:gd name="T30" fmla="*/ 0 w 136"/>
                <a:gd name="T31" fmla="*/ 0 h 246"/>
                <a:gd name="T32" fmla="*/ 20 w 136"/>
                <a:gd name="T33" fmla="*/ 4 h 246"/>
                <a:gd name="T34" fmla="*/ 38 w 136"/>
                <a:gd name="T35" fmla="*/ 8 h 246"/>
                <a:gd name="T36" fmla="*/ 56 w 136"/>
                <a:gd name="T37" fmla="*/ 14 h 246"/>
                <a:gd name="T38" fmla="*/ 70 w 136"/>
                <a:gd name="T39" fmla="*/ 22 h 246"/>
                <a:gd name="T40" fmla="*/ 84 w 136"/>
                <a:gd name="T41" fmla="*/ 28 h 246"/>
                <a:gd name="T42" fmla="*/ 94 w 136"/>
                <a:gd name="T43" fmla="*/ 36 h 246"/>
                <a:gd name="T44" fmla="*/ 104 w 136"/>
                <a:gd name="T45" fmla="*/ 44 h 246"/>
                <a:gd name="T46" fmla="*/ 112 w 136"/>
                <a:gd name="T47" fmla="*/ 54 h 246"/>
                <a:gd name="T48" fmla="*/ 120 w 136"/>
                <a:gd name="T49" fmla="*/ 64 h 246"/>
                <a:gd name="T50" fmla="*/ 124 w 136"/>
                <a:gd name="T51" fmla="*/ 74 h 246"/>
                <a:gd name="T52" fmla="*/ 132 w 136"/>
                <a:gd name="T53" fmla="*/ 94 h 246"/>
                <a:gd name="T54" fmla="*/ 136 w 136"/>
                <a:gd name="T55" fmla="*/ 116 h 246"/>
                <a:gd name="T56" fmla="*/ 136 w 136"/>
                <a:gd name="T57" fmla="*/ 136 h 246"/>
                <a:gd name="T58" fmla="*/ 132 w 136"/>
                <a:gd name="T59" fmla="*/ 158 h 246"/>
                <a:gd name="T60" fmla="*/ 128 w 136"/>
                <a:gd name="T61" fmla="*/ 178 h 246"/>
                <a:gd name="T62" fmla="*/ 122 w 136"/>
                <a:gd name="T63" fmla="*/ 196 h 246"/>
                <a:gd name="T64" fmla="*/ 116 w 136"/>
                <a:gd name="T65" fmla="*/ 212 h 246"/>
                <a:gd name="T66" fmla="*/ 104 w 136"/>
                <a:gd name="T67" fmla="*/ 236 h 246"/>
                <a:gd name="T68" fmla="*/ 98 w 136"/>
                <a:gd name="T69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6" h="246">
                  <a:moveTo>
                    <a:pt x="98" y="246"/>
                  </a:moveTo>
                  <a:lnTo>
                    <a:pt x="98" y="246"/>
                  </a:lnTo>
                  <a:lnTo>
                    <a:pt x="106" y="216"/>
                  </a:lnTo>
                  <a:lnTo>
                    <a:pt x="110" y="190"/>
                  </a:lnTo>
                  <a:lnTo>
                    <a:pt x="110" y="164"/>
                  </a:lnTo>
                  <a:lnTo>
                    <a:pt x="106" y="140"/>
                  </a:lnTo>
                  <a:lnTo>
                    <a:pt x="100" y="118"/>
                  </a:lnTo>
                  <a:lnTo>
                    <a:pt x="92" y="98"/>
                  </a:lnTo>
                  <a:lnTo>
                    <a:pt x="82" y="80"/>
                  </a:lnTo>
                  <a:lnTo>
                    <a:pt x="70" y="64"/>
                  </a:lnTo>
                  <a:lnTo>
                    <a:pt x="58" y="48"/>
                  </a:lnTo>
                  <a:lnTo>
                    <a:pt x="46" y="36"/>
                  </a:lnTo>
                  <a:lnTo>
                    <a:pt x="22" y="16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4"/>
                  </a:lnTo>
                  <a:lnTo>
                    <a:pt x="38" y="8"/>
                  </a:lnTo>
                  <a:lnTo>
                    <a:pt x="56" y="14"/>
                  </a:lnTo>
                  <a:lnTo>
                    <a:pt x="70" y="22"/>
                  </a:lnTo>
                  <a:lnTo>
                    <a:pt x="84" y="28"/>
                  </a:lnTo>
                  <a:lnTo>
                    <a:pt x="94" y="36"/>
                  </a:lnTo>
                  <a:lnTo>
                    <a:pt x="104" y="44"/>
                  </a:lnTo>
                  <a:lnTo>
                    <a:pt x="112" y="54"/>
                  </a:lnTo>
                  <a:lnTo>
                    <a:pt x="120" y="64"/>
                  </a:lnTo>
                  <a:lnTo>
                    <a:pt x="124" y="74"/>
                  </a:lnTo>
                  <a:lnTo>
                    <a:pt x="132" y="94"/>
                  </a:lnTo>
                  <a:lnTo>
                    <a:pt x="136" y="116"/>
                  </a:lnTo>
                  <a:lnTo>
                    <a:pt x="136" y="136"/>
                  </a:lnTo>
                  <a:lnTo>
                    <a:pt x="132" y="158"/>
                  </a:lnTo>
                  <a:lnTo>
                    <a:pt x="128" y="178"/>
                  </a:lnTo>
                  <a:lnTo>
                    <a:pt x="122" y="196"/>
                  </a:lnTo>
                  <a:lnTo>
                    <a:pt x="116" y="212"/>
                  </a:lnTo>
                  <a:lnTo>
                    <a:pt x="104" y="236"/>
                  </a:lnTo>
                  <a:lnTo>
                    <a:pt x="98" y="24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7" name="Freeform 252"/>
            <p:cNvSpPr>
              <a:spLocks/>
            </p:cNvSpPr>
            <p:nvPr/>
          </p:nvSpPr>
          <p:spPr bwMode="auto">
            <a:xfrm>
              <a:off x="8442325" y="9188450"/>
              <a:ext cx="806450" cy="981075"/>
            </a:xfrm>
            <a:custGeom>
              <a:avLst/>
              <a:gdLst>
                <a:gd name="T0" fmla="*/ 260 w 508"/>
                <a:gd name="T1" fmla="*/ 0 h 618"/>
                <a:gd name="T2" fmla="*/ 252 w 508"/>
                <a:gd name="T3" fmla="*/ 0 h 618"/>
                <a:gd name="T4" fmla="*/ 246 w 508"/>
                <a:gd name="T5" fmla="*/ 0 h 618"/>
                <a:gd name="T6" fmla="*/ 216 w 508"/>
                <a:gd name="T7" fmla="*/ 2 h 618"/>
                <a:gd name="T8" fmla="*/ 162 w 508"/>
                <a:gd name="T9" fmla="*/ 10 h 618"/>
                <a:gd name="T10" fmla="*/ 116 w 508"/>
                <a:gd name="T11" fmla="*/ 26 h 618"/>
                <a:gd name="T12" fmla="*/ 80 w 508"/>
                <a:gd name="T13" fmla="*/ 48 h 618"/>
                <a:gd name="T14" fmla="*/ 50 w 508"/>
                <a:gd name="T15" fmla="*/ 72 h 618"/>
                <a:gd name="T16" fmla="*/ 28 w 508"/>
                <a:gd name="T17" fmla="*/ 102 h 618"/>
                <a:gd name="T18" fmla="*/ 14 w 508"/>
                <a:gd name="T19" fmla="*/ 134 h 618"/>
                <a:gd name="T20" fmla="*/ 4 w 508"/>
                <a:gd name="T21" fmla="*/ 170 h 618"/>
                <a:gd name="T22" fmla="*/ 0 w 508"/>
                <a:gd name="T23" fmla="*/ 206 h 618"/>
                <a:gd name="T24" fmla="*/ 4 w 508"/>
                <a:gd name="T25" fmla="*/ 260 h 618"/>
                <a:gd name="T26" fmla="*/ 20 w 508"/>
                <a:gd name="T27" fmla="*/ 328 h 618"/>
                <a:gd name="T28" fmla="*/ 48 w 508"/>
                <a:gd name="T29" fmla="*/ 388 h 618"/>
                <a:gd name="T30" fmla="*/ 82 w 508"/>
                <a:gd name="T31" fmla="*/ 430 h 618"/>
                <a:gd name="T32" fmla="*/ 98 w 508"/>
                <a:gd name="T33" fmla="*/ 446 h 618"/>
                <a:gd name="T34" fmla="*/ 124 w 508"/>
                <a:gd name="T35" fmla="*/ 478 h 618"/>
                <a:gd name="T36" fmla="*/ 144 w 508"/>
                <a:gd name="T37" fmla="*/ 510 h 618"/>
                <a:gd name="T38" fmla="*/ 162 w 508"/>
                <a:gd name="T39" fmla="*/ 556 h 618"/>
                <a:gd name="T40" fmla="*/ 170 w 508"/>
                <a:gd name="T41" fmla="*/ 600 h 618"/>
                <a:gd name="T42" fmla="*/ 252 w 508"/>
                <a:gd name="T43" fmla="*/ 618 h 618"/>
                <a:gd name="T44" fmla="*/ 342 w 508"/>
                <a:gd name="T45" fmla="*/ 618 h 618"/>
                <a:gd name="T46" fmla="*/ 342 w 508"/>
                <a:gd name="T47" fmla="*/ 600 h 618"/>
                <a:gd name="T48" fmla="*/ 350 w 508"/>
                <a:gd name="T49" fmla="*/ 556 h 618"/>
                <a:gd name="T50" fmla="*/ 366 w 508"/>
                <a:gd name="T51" fmla="*/ 510 h 618"/>
                <a:gd name="T52" fmla="*/ 386 w 508"/>
                <a:gd name="T53" fmla="*/ 478 h 618"/>
                <a:gd name="T54" fmla="*/ 412 w 508"/>
                <a:gd name="T55" fmla="*/ 446 h 618"/>
                <a:gd name="T56" fmla="*/ 428 w 508"/>
                <a:gd name="T57" fmla="*/ 430 h 618"/>
                <a:gd name="T58" fmla="*/ 460 w 508"/>
                <a:gd name="T59" fmla="*/ 388 h 618"/>
                <a:gd name="T60" fmla="*/ 488 w 508"/>
                <a:gd name="T61" fmla="*/ 328 h 618"/>
                <a:gd name="T62" fmla="*/ 504 w 508"/>
                <a:gd name="T63" fmla="*/ 260 h 618"/>
                <a:gd name="T64" fmla="*/ 508 w 508"/>
                <a:gd name="T65" fmla="*/ 206 h 618"/>
                <a:gd name="T66" fmla="*/ 502 w 508"/>
                <a:gd name="T67" fmla="*/ 170 h 618"/>
                <a:gd name="T68" fmla="*/ 494 w 508"/>
                <a:gd name="T69" fmla="*/ 134 h 618"/>
                <a:gd name="T70" fmla="*/ 478 w 508"/>
                <a:gd name="T71" fmla="*/ 102 h 618"/>
                <a:gd name="T72" fmla="*/ 456 w 508"/>
                <a:gd name="T73" fmla="*/ 72 h 618"/>
                <a:gd name="T74" fmla="*/ 426 w 508"/>
                <a:gd name="T75" fmla="*/ 48 h 618"/>
                <a:gd name="T76" fmla="*/ 390 w 508"/>
                <a:gd name="T77" fmla="*/ 26 h 618"/>
                <a:gd name="T78" fmla="*/ 344 w 508"/>
                <a:gd name="T79" fmla="*/ 12 h 618"/>
                <a:gd name="T80" fmla="*/ 290 w 508"/>
                <a:gd name="T81" fmla="*/ 2 h 618"/>
                <a:gd name="T82" fmla="*/ 260 w 508"/>
                <a:gd name="T83" fmla="*/ 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08" h="618">
                  <a:moveTo>
                    <a:pt x="260" y="0"/>
                  </a:moveTo>
                  <a:lnTo>
                    <a:pt x="260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16" y="2"/>
                  </a:lnTo>
                  <a:lnTo>
                    <a:pt x="188" y="6"/>
                  </a:lnTo>
                  <a:lnTo>
                    <a:pt x="162" y="10"/>
                  </a:lnTo>
                  <a:lnTo>
                    <a:pt x="138" y="18"/>
                  </a:lnTo>
                  <a:lnTo>
                    <a:pt x="116" y="26"/>
                  </a:lnTo>
                  <a:lnTo>
                    <a:pt x="98" y="36"/>
                  </a:lnTo>
                  <a:lnTo>
                    <a:pt x="80" y="48"/>
                  </a:lnTo>
                  <a:lnTo>
                    <a:pt x="64" y="60"/>
                  </a:lnTo>
                  <a:lnTo>
                    <a:pt x="50" y="72"/>
                  </a:lnTo>
                  <a:lnTo>
                    <a:pt x="38" y="86"/>
                  </a:lnTo>
                  <a:lnTo>
                    <a:pt x="28" y="102"/>
                  </a:lnTo>
                  <a:lnTo>
                    <a:pt x="20" y="118"/>
                  </a:lnTo>
                  <a:lnTo>
                    <a:pt x="14" y="134"/>
                  </a:lnTo>
                  <a:lnTo>
                    <a:pt x="8" y="152"/>
                  </a:lnTo>
                  <a:lnTo>
                    <a:pt x="4" y="170"/>
                  </a:lnTo>
                  <a:lnTo>
                    <a:pt x="2" y="186"/>
                  </a:lnTo>
                  <a:lnTo>
                    <a:pt x="0" y="206"/>
                  </a:lnTo>
                  <a:lnTo>
                    <a:pt x="0" y="224"/>
                  </a:lnTo>
                  <a:lnTo>
                    <a:pt x="4" y="260"/>
                  </a:lnTo>
                  <a:lnTo>
                    <a:pt x="10" y="294"/>
                  </a:lnTo>
                  <a:lnTo>
                    <a:pt x="20" y="328"/>
                  </a:lnTo>
                  <a:lnTo>
                    <a:pt x="34" y="360"/>
                  </a:lnTo>
                  <a:lnTo>
                    <a:pt x="48" y="388"/>
                  </a:lnTo>
                  <a:lnTo>
                    <a:pt x="64" y="410"/>
                  </a:lnTo>
                  <a:lnTo>
                    <a:pt x="82" y="430"/>
                  </a:lnTo>
                  <a:lnTo>
                    <a:pt x="82" y="430"/>
                  </a:lnTo>
                  <a:lnTo>
                    <a:pt x="98" y="446"/>
                  </a:lnTo>
                  <a:lnTo>
                    <a:pt x="112" y="462"/>
                  </a:lnTo>
                  <a:lnTo>
                    <a:pt x="124" y="478"/>
                  </a:lnTo>
                  <a:lnTo>
                    <a:pt x="134" y="494"/>
                  </a:lnTo>
                  <a:lnTo>
                    <a:pt x="144" y="510"/>
                  </a:lnTo>
                  <a:lnTo>
                    <a:pt x="150" y="526"/>
                  </a:lnTo>
                  <a:lnTo>
                    <a:pt x="162" y="556"/>
                  </a:lnTo>
                  <a:lnTo>
                    <a:pt x="168" y="580"/>
                  </a:lnTo>
                  <a:lnTo>
                    <a:pt x="170" y="600"/>
                  </a:lnTo>
                  <a:lnTo>
                    <a:pt x="172" y="618"/>
                  </a:lnTo>
                  <a:lnTo>
                    <a:pt x="252" y="618"/>
                  </a:lnTo>
                  <a:lnTo>
                    <a:pt x="266" y="618"/>
                  </a:lnTo>
                  <a:lnTo>
                    <a:pt x="342" y="618"/>
                  </a:lnTo>
                  <a:lnTo>
                    <a:pt x="342" y="618"/>
                  </a:lnTo>
                  <a:lnTo>
                    <a:pt x="342" y="600"/>
                  </a:lnTo>
                  <a:lnTo>
                    <a:pt x="344" y="580"/>
                  </a:lnTo>
                  <a:lnTo>
                    <a:pt x="350" y="556"/>
                  </a:lnTo>
                  <a:lnTo>
                    <a:pt x="360" y="526"/>
                  </a:lnTo>
                  <a:lnTo>
                    <a:pt x="366" y="510"/>
                  </a:lnTo>
                  <a:lnTo>
                    <a:pt x="374" y="494"/>
                  </a:lnTo>
                  <a:lnTo>
                    <a:pt x="386" y="478"/>
                  </a:lnTo>
                  <a:lnTo>
                    <a:pt x="398" y="462"/>
                  </a:lnTo>
                  <a:lnTo>
                    <a:pt x="412" y="446"/>
                  </a:lnTo>
                  <a:lnTo>
                    <a:pt x="428" y="430"/>
                  </a:lnTo>
                  <a:lnTo>
                    <a:pt x="428" y="430"/>
                  </a:lnTo>
                  <a:lnTo>
                    <a:pt x="444" y="410"/>
                  </a:lnTo>
                  <a:lnTo>
                    <a:pt x="460" y="388"/>
                  </a:lnTo>
                  <a:lnTo>
                    <a:pt x="476" y="360"/>
                  </a:lnTo>
                  <a:lnTo>
                    <a:pt x="488" y="328"/>
                  </a:lnTo>
                  <a:lnTo>
                    <a:pt x="498" y="294"/>
                  </a:lnTo>
                  <a:lnTo>
                    <a:pt x="504" y="260"/>
                  </a:lnTo>
                  <a:lnTo>
                    <a:pt x="508" y="224"/>
                  </a:lnTo>
                  <a:lnTo>
                    <a:pt x="508" y="206"/>
                  </a:lnTo>
                  <a:lnTo>
                    <a:pt x="506" y="188"/>
                  </a:lnTo>
                  <a:lnTo>
                    <a:pt x="502" y="170"/>
                  </a:lnTo>
                  <a:lnTo>
                    <a:pt x="498" y="152"/>
                  </a:lnTo>
                  <a:lnTo>
                    <a:pt x="494" y="134"/>
                  </a:lnTo>
                  <a:lnTo>
                    <a:pt x="486" y="118"/>
                  </a:lnTo>
                  <a:lnTo>
                    <a:pt x="478" y="102"/>
                  </a:lnTo>
                  <a:lnTo>
                    <a:pt x="468" y="88"/>
                  </a:lnTo>
                  <a:lnTo>
                    <a:pt x="456" y="72"/>
                  </a:lnTo>
                  <a:lnTo>
                    <a:pt x="442" y="60"/>
                  </a:lnTo>
                  <a:lnTo>
                    <a:pt x="426" y="48"/>
                  </a:lnTo>
                  <a:lnTo>
                    <a:pt x="410" y="36"/>
                  </a:lnTo>
                  <a:lnTo>
                    <a:pt x="390" y="26"/>
                  </a:lnTo>
                  <a:lnTo>
                    <a:pt x="368" y="18"/>
                  </a:lnTo>
                  <a:lnTo>
                    <a:pt x="344" y="12"/>
                  </a:lnTo>
                  <a:lnTo>
                    <a:pt x="318" y="6"/>
                  </a:lnTo>
                  <a:lnTo>
                    <a:pt x="290" y="2"/>
                  </a:lnTo>
                  <a:lnTo>
                    <a:pt x="260" y="0"/>
                  </a:lnTo>
                  <a:lnTo>
                    <a:pt x="26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8" name="Freeform 253"/>
            <p:cNvSpPr>
              <a:spLocks noEditPoints="1"/>
            </p:cNvSpPr>
            <p:nvPr/>
          </p:nvSpPr>
          <p:spPr bwMode="auto">
            <a:xfrm>
              <a:off x="10750550" y="3695700"/>
              <a:ext cx="958850" cy="1212850"/>
            </a:xfrm>
            <a:custGeom>
              <a:avLst/>
              <a:gdLst>
                <a:gd name="T0" fmla="*/ 422 w 604"/>
                <a:gd name="T1" fmla="*/ 702 h 764"/>
                <a:gd name="T2" fmla="*/ 484 w 604"/>
                <a:gd name="T3" fmla="*/ 676 h 764"/>
                <a:gd name="T4" fmla="*/ 512 w 604"/>
                <a:gd name="T5" fmla="*/ 652 h 764"/>
                <a:gd name="T6" fmla="*/ 524 w 604"/>
                <a:gd name="T7" fmla="*/ 622 h 764"/>
                <a:gd name="T8" fmla="*/ 522 w 604"/>
                <a:gd name="T9" fmla="*/ 596 h 764"/>
                <a:gd name="T10" fmla="*/ 494 w 604"/>
                <a:gd name="T11" fmla="*/ 538 h 764"/>
                <a:gd name="T12" fmla="*/ 436 w 604"/>
                <a:gd name="T13" fmla="*/ 462 h 764"/>
                <a:gd name="T14" fmla="*/ 442 w 604"/>
                <a:gd name="T15" fmla="*/ 462 h 764"/>
                <a:gd name="T16" fmla="*/ 518 w 604"/>
                <a:gd name="T17" fmla="*/ 538 h 764"/>
                <a:gd name="T18" fmla="*/ 550 w 604"/>
                <a:gd name="T19" fmla="*/ 584 h 764"/>
                <a:gd name="T20" fmla="*/ 562 w 604"/>
                <a:gd name="T21" fmla="*/ 630 h 764"/>
                <a:gd name="T22" fmla="*/ 556 w 604"/>
                <a:gd name="T23" fmla="*/ 654 h 764"/>
                <a:gd name="T24" fmla="*/ 524 w 604"/>
                <a:gd name="T25" fmla="*/ 680 h 764"/>
                <a:gd name="T26" fmla="*/ 454 w 604"/>
                <a:gd name="T27" fmla="*/ 702 h 764"/>
                <a:gd name="T28" fmla="*/ 300 w 604"/>
                <a:gd name="T29" fmla="*/ 0 h 764"/>
                <a:gd name="T30" fmla="*/ 258 w 604"/>
                <a:gd name="T31" fmla="*/ 4 h 764"/>
                <a:gd name="T32" fmla="*/ 210 w 604"/>
                <a:gd name="T33" fmla="*/ 18 h 764"/>
                <a:gd name="T34" fmla="*/ 192 w 604"/>
                <a:gd name="T35" fmla="*/ 42 h 764"/>
                <a:gd name="T36" fmla="*/ 190 w 604"/>
                <a:gd name="T37" fmla="*/ 44 h 764"/>
                <a:gd name="T38" fmla="*/ 192 w 604"/>
                <a:gd name="T39" fmla="*/ 124 h 764"/>
                <a:gd name="T40" fmla="*/ 210 w 604"/>
                <a:gd name="T41" fmla="*/ 142 h 764"/>
                <a:gd name="T42" fmla="*/ 224 w 604"/>
                <a:gd name="T43" fmla="*/ 326 h 764"/>
                <a:gd name="T44" fmla="*/ 220 w 604"/>
                <a:gd name="T45" fmla="*/ 348 h 764"/>
                <a:gd name="T46" fmla="*/ 204 w 604"/>
                <a:gd name="T47" fmla="*/ 368 h 764"/>
                <a:gd name="T48" fmla="*/ 176 w 604"/>
                <a:gd name="T49" fmla="*/ 388 h 764"/>
                <a:gd name="T50" fmla="*/ 78 w 604"/>
                <a:gd name="T51" fmla="*/ 492 h 764"/>
                <a:gd name="T52" fmla="*/ 24 w 604"/>
                <a:gd name="T53" fmla="*/ 572 h 764"/>
                <a:gd name="T54" fmla="*/ 2 w 604"/>
                <a:gd name="T55" fmla="*/ 636 h 764"/>
                <a:gd name="T56" fmla="*/ 2 w 604"/>
                <a:gd name="T57" fmla="*/ 668 h 764"/>
                <a:gd name="T58" fmla="*/ 16 w 604"/>
                <a:gd name="T59" fmla="*/ 696 h 764"/>
                <a:gd name="T60" fmla="*/ 40 w 604"/>
                <a:gd name="T61" fmla="*/ 712 h 764"/>
                <a:gd name="T62" fmla="*/ 126 w 604"/>
                <a:gd name="T63" fmla="*/ 746 h 764"/>
                <a:gd name="T64" fmla="*/ 230 w 604"/>
                <a:gd name="T65" fmla="*/ 762 h 764"/>
                <a:gd name="T66" fmla="*/ 302 w 604"/>
                <a:gd name="T67" fmla="*/ 764 h 764"/>
                <a:gd name="T68" fmla="*/ 324 w 604"/>
                <a:gd name="T69" fmla="*/ 764 h 764"/>
                <a:gd name="T70" fmla="*/ 442 w 604"/>
                <a:gd name="T71" fmla="*/ 754 h 764"/>
                <a:gd name="T72" fmla="*/ 548 w 604"/>
                <a:gd name="T73" fmla="*/ 720 h 764"/>
                <a:gd name="T74" fmla="*/ 580 w 604"/>
                <a:gd name="T75" fmla="*/ 702 h 764"/>
                <a:gd name="T76" fmla="*/ 600 w 604"/>
                <a:gd name="T77" fmla="*/ 678 h 764"/>
                <a:gd name="T78" fmla="*/ 604 w 604"/>
                <a:gd name="T79" fmla="*/ 648 h 764"/>
                <a:gd name="T80" fmla="*/ 594 w 604"/>
                <a:gd name="T81" fmla="*/ 598 h 764"/>
                <a:gd name="T82" fmla="*/ 548 w 604"/>
                <a:gd name="T83" fmla="*/ 518 h 764"/>
                <a:gd name="T84" fmla="*/ 466 w 604"/>
                <a:gd name="T85" fmla="*/ 422 h 764"/>
                <a:gd name="T86" fmla="*/ 408 w 604"/>
                <a:gd name="T87" fmla="*/ 370 h 764"/>
                <a:gd name="T88" fmla="*/ 400 w 604"/>
                <a:gd name="T89" fmla="*/ 362 h 764"/>
                <a:gd name="T90" fmla="*/ 392 w 604"/>
                <a:gd name="T91" fmla="*/ 338 h 764"/>
                <a:gd name="T92" fmla="*/ 392 w 604"/>
                <a:gd name="T93" fmla="*/ 146 h 764"/>
                <a:gd name="T94" fmla="*/ 404 w 604"/>
                <a:gd name="T95" fmla="*/ 136 h 764"/>
                <a:gd name="T96" fmla="*/ 414 w 604"/>
                <a:gd name="T97" fmla="*/ 124 h 764"/>
                <a:gd name="T98" fmla="*/ 410 w 604"/>
                <a:gd name="T99" fmla="*/ 44 h 764"/>
                <a:gd name="T100" fmla="*/ 408 w 604"/>
                <a:gd name="T101" fmla="*/ 34 h 764"/>
                <a:gd name="T102" fmla="*/ 378 w 604"/>
                <a:gd name="T103" fmla="*/ 12 h 764"/>
                <a:gd name="T104" fmla="*/ 322 w 604"/>
                <a:gd name="T10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4" h="764">
                  <a:moveTo>
                    <a:pt x="402" y="706"/>
                  </a:moveTo>
                  <a:lnTo>
                    <a:pt x="402" y="706"/>
                  </a:lnTo>
                  <a:lnTo>
                    <a:pt x="422" y="702"/>
                  </a:lnTo>
                  <a:lnTo>
                    <a:pt x="440" y="696"/>
                  </a:lnTo>
                  <a:lnTo>
                    <a:pt x="462" y="686"/>
                  </a:lnTo>
                  <a:lnTo>
                    <a:pt x="484" y="676"/>
                  </a:lnTo>
                  <a:lnTo>
                    <a:pt x="494" y="668"/>
                  </a:lnTo>
                  <a:lnTo>
                    <a:pt x="504" y="660"/>
                  </a:lnTo>
                  <a:lnTo>
                    <a:pt x="512" y="652"/>
                  </a:lnTo>
                  <a:lnTo>
                    <a:pt x="518" y="642"/>
                  </a:lnTo>
                  <a:lnTo>
                    <a:pt x="522" y="632"/>
                  </a:lnTo>
                  <a:lnTo>
                    <a:pt x="524" y="622"/>
                  </a:lnTo>
                  <a:lnTo>
                    <a:pt x="524" y="622"/>
                  </a:lnTo>
                  <a:lnTo>
                    <a:pt x="524" y="610"/>
                  </a:lnTo>
                  <a:lnTo>
                    <a:pt x="522" y="596"/>
                  </a:lnTo>
                  <a:lnTo>
                    <a:pt x="518" y="582"/>
                  </a:lnTo>
                  <a:lnTo>
                    <a:pt x="510" y="568"/>
                  </a:lnTo>
                  <a:lnTo>
                    <a:pt x="494" y="538"/>
                  </a:lnTo>
                  <a:lnTo>
                    <a:pt x="474" y="510"/>
                  </a:lnTo>
                  <a:lnTo>
                    <a:pt x="454" y="484"/>
                  </a:lnTo>
                  <a:lnTo>
                    <a:pt x="436" y="462"/>
                  </a:lnTo>
                  <a:lnTo>
                    <a:pt x="420" y="444"/>
                  </a:lnTo>
                  <a:lnTo>
                    <a:pt x="420" y="444"/>
                  </a:lnTo>
                  <a:lnTo>
                    <a:pt x="442" y="462"/>
                  </a:lnTo>
                  <a:lnTo>
                    <a:pt x="466" y="482"/>
                  </a:lnTo>
                  <a:lnTo>
                    <a:pt x="492" y="508"/>
                  </a:lnTo>
                  <a:lnTo>
                    <a:pt x="518" y="538"/>
                  </a:lnTo>
                  <a:lnTo>
                    <a:pt x="530" y="552"/>
                  </a:lnTo>
                  <a:lnTo>
                    <a:pt x="540" y="568"/>
                  </a:lnTo>
                  <a:lnTo>
                    <a:pt x="550" y="584"/>
                  </a:lnTo>
                  <a:lnTo>
                    <a:pt x="556" y="600"/>
                  </a:lnTo>
                  <a:lnTo>
                    <a:pt x="562" y="616"/>
                  </a:lnTo>
                  <a:lnTo>
                    <a:pt x="562" y="630"/>
                  </a:lnTo>
                  <a:lnTo>
                    <a:pt x="562" y="630"/>
                  </a:lnTo>
                  <a:lnTo>
                    <a:pt x="560" y="644"/>
                  </a:lnTo>
                  <a:lnTo>
                    <a:pt x="556" y="654"/>
                  </a:lnTo>
                  <a:lnTo>
                    <a:pt x="548" y="664"/>
                  </a:lnTo>
                  <a:lnTo>
                    <a:pt x="538" y="674"/>
                  </a:lnTo>
                  <a:lnTo>
                    <a:pt x="524" y="680"/>
                  </a:lnTo>
                  <a:lnTo>
                    <a:pt x="512" y="688"/>
                  </a:lnTo>
                  <a:lnTo>
                    <a:pt x="482" y="696"/>
                  </a:lnTo>
                  <a:lnTo>
                    <a:pt x="454" y="702"/>
                  </a:lnTo>
                  <a:lnTo>
                    <a:pt x="428" y="704"/>
                  </a:lnTo>
                  <a:lnTo>
                    <a:pt x="402" y="706"/>
                  </a:lnTo>
                  <a:close/>
                  <a:moveTo>
                    <a:pt x="300" y="0"/>
                  </a:moveTo>
                  <a:lnTo>
                    <a:pt x="300" y="0"/>
                  </a:lnTo>
                  <a:lnTo>
                    <a:pt x="278" y="0"/>
                  </a:lnTo>
                  <a:lnTo>
                    <a:pt x="258" y="4"/>
                  </a:lnTo>
                  <a:lnTo>
                    <a:pt x="240" y="8"/>
                  </a:lnTo>
                  <a:lnTo>
                    <a:pt x="224" y="12"/>
                  </a:lnTo>
                  <a:lnTo>
                    <a:pt x="210" y="18"/>
                  </a:lnTo>
                  <a:lnTo>
                    <a:pt x="200" y="26"/>
                  </a:lnTo>
                  <a:lnTo>
                    <a:pt x="194" y="34"/>
                  </a:lnTo>
                  <a:lnTo>
                    <a:pt x="192" y="42"/>
                  </a:lnTo>
                  <a:lnTo>
                    <a:pt x="192" y="42"/>
                  </a:lnTo>
                  <a:lnTo>
                    <a:pt x="192" y="44"/>
                  </a:lnTo>
                  <a:lnTo>
                    <a:pt x="190" y="44"/>
                  </a:lnTo>
                  <a:lnTo>
                    <a:pt x="190" y="124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4" y="130"/>
                  </a:lnTo>
                  <a:lnTo>
                    <a:pt x="200" y="136"/>
                  </a:lnTo>
                  <a:lnTo>
                    <a:pt x="210" y="142"/>
                  </a:lnTo>
                  <a:lnTo>
                    <a:pt x="224" y="148"/>
                  </a:lnTo>
                  <a:lnTo>
                    <a:pt x="224" y="148"/>
                  </a:lnTo>
                  <a:lnTo>
                    <a:pt x="224" y="326"/>
                  </a:lnTo>
                  <a:lnTo>
                    <a:pt x="224" y="326"/>
                  </a:lnTo>
                  <a:lnTo>
                    <a:pt x="222" y="338"/>
                  </a:lnTo>
                  <a:lnTo>
                    <a:pt x="220" y="348"/>
                  </a:lnTo>
                  <a:lnTo>
                    <a:pt x="216" y="356"/>
                  </a:lnTo>
                  <a:lnTo>
                    <a:pt x="212" y="362"/>
                  </a:lnTo>
                  <a:lnTo>
                    <a:pt x="204" y="368"/>
                  </a:lnTo>
                  <a:lnTo>
                    <a:pt x="200" y="370"/>
                  </a:lnTo>
                  <a:lnTo>
                    <a:pt x="200" y="370"/>
                  </a:lnTo>
                  <a:lnTo>
                    <a:pt x="176" y="388"/>
                  </a:lnTo>
                  <a:lnTo>
                    <a:pt x="140" y="422"/>
                  </a:lnTo>
                  <a:lnTo>
                    <a:pt x="100" y="468"/>
                  </a:lnTo>
                  <a:lnTo>
                    <a:pt x="78" y="492"/>
                  </a:lnTo>
                  <a:lnTo>
                    <a:pt x="58" y="518"/>
                  </a:lnTo>
                  <a:lnTo>
                    <a:pt x="40" y="546"/>
                  </a:lnTo>
                  <a:lnTo>
                    <a:pt x="24" y="572"/>
                  </a:lnTo>
                  <a:lnTo>
                    <a:pt x="12" y="598"/>
                  </a:lnTo>
                  <a:lnTo>
                    <a:pt x="4" y="624"/>
                  </a:lnTo>
                  <a:lnTo>
                    <a:pt x="2" y="636"/>
                  </a:lnTo>
                  <a:lnTo>
                    <a:pt x="0" y="648"/>
                  </a:lnTo>
                  <a:lnTo>
                    <a:pt x="0" y="658"/>
                  </a:lnTo>
                  <a:lnTo>
                    <a:pt x="2" y="668"/>
                  </a:lnTo>
                  <a:lnTo>
                    <a:pt x="6" y="678"/>
                  </a:lnTo>
                  <a:lnTo>
                    <a:pt x="10" y="688"/>
                  </a:lnTo>
                  <a:lnTo>
                    <a:pt x="16" y="696"/>
                  </a:lnTo>
                  <a:lnTo>
                    <a:pt x="26" y="702"/>
                  </a:lnTo>
                  <a:lnTo>
                    <a:pt x="26" y="702"/>
                  </a:lnTo>
                  <a:lnTo>
                    <a:pt x="40" y="712"/>
                  </a:lnTo>
                  <a:lnTo>
                    <a:pt x="56" y="720"/>
                  </a:lnTo>
                  <a:lnTo>
                    <a:pt x="90" y="736"/>
                  </a:lnTo>
                  <a:lnTo>
                    <a:pt x="126" y="746"/>
                  </a:lnTo>
                  <a:lnTo>
                    <a:pt x="162" y="754"/>
                  </a:lnTo>
                  <a:lnTo>
                    <a:pt x="196" y="758"/>
                  </a:lnTo>
                  <a:lnTo>
                    <a:pt x="230" y="762"/>
                  </a:lnTo>
                  <a:lnTo>
                    <a:pt x="282" y="764"/>
                  </a:lnTo>
                  <a:lnTo>
                    <a:pt x="282" y="764"/>
                  </a:lnTo>
                  <a:lnTo>
                    <a:pt x="302" y="764"/>
                  </a:lnTo>
                  <a:lnTo>
                    <a:pt x="302" y="764"/>
                  </a:lnTo>
                  <a:lnTo>
                    <a:pt x="324" y="764"/>
                  </a:lnTo>
                  <a:lnTo>
                    <a:pt x="324" y="764"/>
                  </a:lnTo>
                  <a:lnTo>
                    <a:pt x="376" y="762"/>
                  </a:lnTo>
                  <a:lnTo>
                    <a:pt x="408" y="758"/>
                  </a:lnTo>
                  <a:lnTo>
                    <a:pt x="442" y="754"/>
                  </a:lnTo>
                  <a:lnTo>
                    <a:pt x="478" y="746"/>
                  </a:lnTo>
                  <a:lnTo>
                    <a:pt x="514" y="736"/>
                  </a:lnTo>
                  <a:lnTo>
                    <a:pt x="548" y="720"/>
                  </a:lnTo>
                  <a:lnTo>
                    <a:pt x="564" y="712"/>
                  </a:lnTo>
                  <a:lnTo>
                    <a:pt x="580" y="702"/>
                  </a:lnTo>
                  <a:lnTo>
                    <a:pt x="580" y="702"/>
                  </a:lnTo>
                  <a:lnTo>
                    <a:pt x="588" y="696"/>
                  </a:lnTo>
                  <a:lnTo>
                    <a:pt x="594" y="688"/>
                  </a:lnTo>
                  <a:lnTo>
                    <a:pt x="600" y="678"/>
                  </a:lnTo>
                  <a:lnTo>
                    <a:pt x="602" y="668"/>
                  </a:lnTo>
                  <a:lnTo>
                    <a:pt x="604" y="658"/>
                  </a:lnTo>
                  <a:lnTo>
                    <a:pt x="604" y="648"/>
                  </a:lnTo>
                  <a:lnTo>
                    <a:pt x="604" y="636"/>
                  </a:lnTo>
                  <a:lnTo>
                    <a:pt x="602" y="624"/>
                  </a:lnTo>
                  <a:lnTo>
                    <a:pt x="594" y="598"/>
                  </a:lnTo>
                  <a:lnTo>
                    <a:pt x="580" y="572"/>
                  </a:lnTo>
                  <a:lnTo>
                    <a:pt x="566" y="546"/>
                  </a:lnTo>
                  <a:lnTo>
                    <a:pt x="548" y="518"/>
                  </a:lnTo>
                  <a:lnTo>
                    <a:pt x="528" y="492"/>
                  </a:lnTo>
                  <a:lnTo>
                    <a:pt x="508" y="468"/>
                  </a:lnTo>
                  <a:lnTo>
                    <a:pt x="466" y="422"/>
                  </a:lnTo>
                  <a:lnTo>
                    <a:pt x="432" y="388"/>
                  </a:lnTo>
                  <a:lnTo>
                    <a:pt x="418" y="378"/>
                  </a:lnTo>
                  <a:lnTo>
                    <a:pt x="408" y="370"/>
                  </a:lnTo>
                  <a:lnTo>
                    <a:pt x="408" y="370"/>
                  </a:lnTo>
                  <a:lnTo>
                    <a:pt x="406" y="368"/>
                  </a:lnTo>
                  <a:lnTo>
                    <a:pt x="400" y="362"/>
                  </a:lnTo>
                  <a:lnTo>
                    <a:pt x="396" y="356"/>
                  </a:lnTo>
                  <a:lnTo>
                    <a:pt x="394" y="348"/>
                  </a:lnTo>
                  <a:lnTo>
                    <a:pt x="392" y="338"/>
                  </a:lnTo>
                  <a:lnTo>
                    <a:pt x="392" y="326"/>
                  </a:lnTo>
                  <a:lnTo>
                    <a:pt x="392" y="326"/>
                  </a:lnTo>
                  <a:lnTo>
                    <a:pt x="392" y="146"/>
                  </a:lnTo>
                  <a:lnTo>
                    <a:pt x="392" y="146"/>
                  </a:lnTo>
                  <a:lnTo>
                    <a:pt x="398" y="142"/>
                  </a:lnTo>
                  <a:lnTo>
                    <a:pt x="404" y="136"/>
                  </a:lnTo>
                  <a:lnTo>
                    <a:pt x="408" y="130"/>
                  </a:lnTo>
                  <a:lnTo>
                    <a:pt x="410" y="124"/>
                  </a:lnTo>
                  <a:lnTo>
                    <a:pt x="414" y="124"/>
                  </a:lnTo>
                  <a:lnTo>
                    <a:pt x="414" y="44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10" y="42"/>
                  </a:lnTo>
                  <a:lnTo>
                    <a:pt x="410" y="42"/>
                  </a:lnTo>
                  <a:lnTo>
                    <a:pt x="408" y="34"/>
                  </a:lnTo>
                  <a:lnTo>
                    <a:pt x="402" y="26"/>
                  </a:lnTo>
                  <a:lnTo>
                    <a:pt x="392" y="18"/>
                  </a:lnTo>
                  <a:lnTo>
                    <a:pt x="378" y="12"/>
                  </a:lnTo>
                  <a:lnTo>
                    <a:pt x="362" y="8"/>
                  </a:lnTo>
                  <a:lnTo>
                    <a:pt x="344" y="4"/>
                  </a:lnTo>
                  <a:lnTo>
                    <a:pt x="322" y="0"/>
                  </a:lnTo>
                  <a:lnTo>
                    <a:pt x="3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Freeform 254"/>
            <p:cNvSpPr>
              <a:spLocks/>
            </p:cNvSpPr>
            <p:nvPr/>
          </p:nvSpPr>
          <p:spPr bwMode="auto">
            <a:xfrm>
              <a:off x="11388725" y="4400550"/>
              <a:ext cx="254000" cy="415925"/>
            </a:xfrm>
            <a:custGeom>
              <a:avLst/>
              <a:gdLst>
                <a:gd name="T0" fmla="*/ 0 w 160"/>
                <a:gd name="T1" fmla="*/ 262 h 262"/>
                <a:gd name="T2" fmla="*/ 0 w 160"/>
                <a:gd name="T3" fmla="*/ 262 h 262"/>
                <a:gd name="T4" fmla="*/ 20 w 160"/>
                <a:gd name="T5" fmla="*/ 258 h 262"/>
                <a:gd name="T6" fmla="*/ 38 w 160"/>
                <a:gd name="T7" fmla="*/ 252 h 262"/>
                <a:gd name="T8" fmla="*/ 60 w 160"/>
                <a:gd name="T9" fmla="*/ 242 h 262"/>
                <a:gd name="T10" fmla="*/ 82 w 160"/>
                <a:gd name="T11" fmla="*/ 232 h 262"/>
                <a:gd name="T12" fmla="*/ 92 w 160"/>
                <a:gd name="T13" fmla="*/ 224 h 262"/>
                <a:gd name="T14" fmla="*/ 102 w 160"/>
                <a:gd name="T15" fmla="*/ 216 h 262"/>
                <a:gd name="T16" fmla="*/ 110 w 160"/>
                <a:gd name="T17" fmla="*/ 208 h 262"/>
                <a:gd name="T18" fmla="*/ 116 w 160"/>
                <a:gd name="T19" fmla="*/ 198 h 262"/>
                <a:gd name="T20" fmla="*/ 120 w 160"/>
                <a:gd name="T21" fmla="*/ 188 h 262"/>
                <a:gd name="T22" fmla="*/ 122 w 160"/>
                <a:gd name="T23" fmla="*/ 178 h 262"/>
                <a:gd name="T24" fmla="*/ 122 w 160"/>
                <a:gd name="T25" fmla="*/ 178 h 262"/>
                <a:gd name="T26" fmla="*/ 122 w 160"/>
                <a:gd name="T27" fmla="*/ 166 h 262"/>
                <a:gd name="T28" fmla="*/ 120 w 160"/>
                <a:gd name="T29" fmla="*/ 152 h 262"/>
                <a:gd name="T30" fmla="*/ 116 w 160"/>
                <a:gd name="T31" fmla="*/ 138 h 262"/>
                <a:gd name="T32" fmla="*/ 108 w 160"/>
                <a:gd name="T33" fmla="*/ 124 h 262"/>
                <a:gd name="T34" fmla="*/ 92 w 160"/>
                <a:gd name="T35" fmla="*/ 94 h 262"/>
                <a:gd name="T36" fmla="*/ 72 w 160"/>
                <a:gd name="T37" fmla="*/ 66 h 262"/>
                <a:gd name="T38" fmla="*/ 52 w 160"/>
                <a:gd name="T39" fmla="*/ 40 h 262"/>
                <a:gd name="T40" fmla="*/ 34 w 160"/>
                <a:gd name="T41" fmla="*/ 18 h 262"/>
                <a:gd name="T42" fmla="*/ 18 w 160"/>
                <a:gd name="T43" fmla="*/ 0 h 262"/>
                <a:gd name="T44" fmla="*/ 18 w 160"/>
                <a:gd name="T45" fmla="*/ 0 h 262"/>
                <a:gd name="T46" fmla="*/ 40 w 160"/>
                <a:gd name="T47" fmla="*/ 18 h 262"/>
                <a:gd name="T48" fmla="*/ 64 w 160"/>
                <a:gd name="T49" fmla="*/ 38 h 262"/>
                <a:gd name="T50" fmla="*/ 90 w 160"/>
                <a:gd name="T51" fmla="*/ 64 h 262"/>
                <a:gd name="T52" fmla="*/ 116 w 160"/>
                <a:gd name="T53" fmla="*/ 94 h 262"/>
                <a:gd name="T54" fmla="*/ 128 w 160"/>
                <a:gd name="T55" fmla="*/ 108 h 262"/>
                <a:gd name="T56" fmla="*/ 138 w 160"/>
                <a:gd name="T57" fmla="*/ 124 h 262"/>
                <a:gd name="T58" fmla="*/ 148 w 160"/>
                <a:gd name="T59" fmla="*/ 140 h 262"/>
                <a:gd name="T60" fmla="*/ 154 w 160"/>
                <a:gd name="T61" fmla="*/ 156 h 262"/>
                <a:gd name="T62" fmla="*/ 160 w 160"/>
                <a:gd name="T63" fmla="*/ 172 h 262"/>
                <a:gd name="T64" fmla="*/ 160 w 160"/>
                <a:gd name="T65" fmla="*/ 186 h 262"/>
                <a:gd name="T66" fmla="*/ 160 w 160"/>
                <a:gd name="T67" fmla="*/ 186 h 262"/>
                <a:gd name="T68" fmla="*/ 158 w 160"/>
                <a:gd name="T69" fmla="*/ 200 h 262"/>
                <a:gd name="T70" fmla="*/ 154 w 160"/>
                <a:gd name="T71" fmla="*/ 210 h 262"/>
                <a:gd name="T72" fmla="*/ 146 w 160"/>
                <a:gd name="T73" fmla="*/ 220 h 262"/>
                <a:gd name="T74" fmla="*/ 136 w 160"/>
                <a:gd name="T75" fmla="*/ 230 h 262"/>
                <a:gd name="T76" fmla="*/ 122 w 160"/>
                <a:gd name="T77" fmla="*/ 236 h 262"/>
                <a:gd name="T78" fmla="*/ 110 w 160"/>
                <a:gd name="T79" fmla="*/ 244 h 262"/>
                <a:gd name="T80" fmla="*/ 80 w 160"/>
                <a:gd name="T81" fmla="*/ 252 h 262"/>
                <a:gd name="T82" fmla="*/ 52 w 160"/>
                <a:gd name="T83" fmla="*/ 258 h 262"/>
                <a:gd name="T84" fmla="*/ 26 w 160"/>
                <a:gd name="T85" fmla="*/ 260 h 262"/>
                <a:gd name="T86" fmla="*/ 0 w 160"/>
                <a:gd name="T8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0" h="262">
                  <a:moveTo>
                    <a:pt x="0" y="262"/>
                  </a:moveTo>
                  <a:lnTo>
                    <a:pt x="0" y="262"/>
                  </a:lnTo>
                  <a:lnTo>
                    <a:pt x="20" y="258"/>
                  </a:lnTo>
                  <a:lnTo>
                    <a:pt x="38" y="252"/>
                  </a:lnTo>
                  <a:lnTo>
                    <a:pt x="60" y="242"/>
                  </a:lnTo>
                  <a:lnTo>
                    <a:pt x="82" y="232"/>
                  </a:lnTo>
                  <a:lnTo>
                    <a:pt x="92" y="224"/>
                  </a:lnTo>
                  <a:lnTo>
                    <a:pt x="102" y="216"/>
                  </a:lnTo>
                  <a:lnTo>
                    <a:pt x="110" y="208"/>
                  </a:lnTo>
                  <a:lnTo>
                    <a:pt x="116" y="198"/>
                  </a:lnTo>
                  <a:lnTo>
                    <a:pt x="120" y="188"/>
                  </a:lnTo>
                  <a:lnTo>
                    <a:pt x="122" y="178"/>
                  </a:lnTo>
                  <a:lnTo>
                    <a:pt x="122" y="178"/>
                  </a:lnTo>
                  <a:lnTo>
                    <a:pt x="122" y="166"/>
                  </a:lnTo>
                  <a:lnTo>
                    <a:pt x="120" y="152"/>
                  </a:lnTo>
                  <a:lnTo>
                    <a:pt x="116" y="138"/>
                  </a:lnTo>
                  <a:lnTo>
                    <a:pt x="108" y="124"/>
                  </a:lnTo>
                  <a:lnTo>
                    <a:pt x="92" y="94"/>
                  </a:lnTo>
                  <a:lnTo>
                    <a:pt x="72" y="66"/>
                  </a:lnTo>
                  <a:lnTo>
                    <a:pt x="52" y="40"/>
                  </a:lnTo>
                  <a:lnTo>
                    <a:pt x="34" y="18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40" y="18"/>
                  </a:lnTo>
                  <a:lnTo>
                    <a:pt x="64" y="38"/>
                  </a:lnTo>
                  <a:lnTo>
                    <a:pt x="90" y="64"/>
                  </a:lnTo>
                  <a:lnTo>
                    <a:pt x="116" y="94"/>
                  </a:lnTo>
                  <a:lnTo>
                    <a:pt x="128" y="108"/>
                  </a:lnTo>
                  <a:lnTo>
                    <a:pt x="138" y="124"/>
                  </a:lnTo>
                  <a:lnTo>
                    <a:pt x="148" y="140"/>
                  </a:lnTo>
                  <a:lnTo>
                    <a:pt x="154" y="156"/>
                  </a:lnTo>
                  <a:lnTo>
                    <a:pt x="160" y="172"/>
                  </a:lnTo>
                  <a:lnTo>
                    <a:pt x="160" y="186"/>
                  </a:lnTo>
                  <a:lnTo>
                    <a:pt x="160" y="186"/>
                  </a:lnTo>
                  <a:lnTo>
                    <a:pt x="158" y="200"/>
                  </a:lnTo>
                  <a:lnTo>
                    <a:pt x="154" y="210"/>
                  </a:lnTo>
                  <a:lnTo>
                    <a:pt x="146" y="220"/>
                  </a:lnTo>
                  <a:lnTo>
                    <a:pt x="136" y="230"/>
                  </a:lnTo>
                  <a:lnTo>
                    <a:pt x="122" y="236"/>
                  </a:lnTo>
                  <a:lnTo>
                    <a:pt x="110" y="244"/>
                  </a:lnTo>
                  <a:lnTo>
                    <a:pt x="80" y="252"/>
                  </a:lnTo>
                  <a:lnTo>
                    <a:pt x="52" y="258"/>
                  </a:lnTo>
                  <a:lnTo>
                    <a:pt x="26" y="260"/>
                  </a:lnTo>
                  <a:lnTo>
                    <a:pt x="0" y="26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0" name="Freeform 255"/>
            <p:cNvSpPr>
              <a:spLocks/>
            </p:cNvSpPr>
            <p:nvPr/>
          </p:nvSpPr>
          <p:spPr bwMode="auto">
            <a:xfrm>
              <a:off x="10750550" y="3695700"/>
              <a:ext cx="958850" cy="1212850"/>
            </a:xfrm>
            <a:custGeom>
              <a:avLst/>
              <a:gdLst>
                <a:gd name="T0" fmla="*/ 300 w 604"/>
                <a:gd name="T1" fmla="*/ 0 h 764"/>
                <a:gd name="T2" fmla="*/ 258 w 604"/>
                <a:gd name="T3" fmla="*/ 4 h 764"/>
                <a:gd name="T4" fmla="*/ 224 w 604"/>
                <a:gd name="T5" fmla="*/ 12 h 764"/>
                <a:gd name="T6" fmla="*/ 200 w 604"/>
                <a:gd name="T7" fmla="*/ 26 h 764"/>
                <a:gd name="T8" fmla="*/ 192 w 604"/>
                <a:gd name="T9" fmla="*/ 42 h 764"/>
                <a:gd name="T10" fmla="*/ 192 w 604"/>
                <a:gd name="T11" fmla="*/ 44 h 764"/>
                <a:gd name="T12" fmla="*/ 190 w 604"/>
                <a:gd name="T13" fmla="*/ 124 h 764"/>
                <a:gd name="T14" fmla="*/ 192 w 604"/>
                <a:gd name="T15" fmla="*/ 124 h 764"/>
                <a:gd name="T16" fmla="*/ 200 w 604"/>
                <a:gd name="T17" fmla="*/ 136 h 764"/>
                <a:gd name="T18" fmla="*/ 224 w 604"/>
                <a:gd name="T19" fmla="*/ 148 h 764"/>
                <a:gd name="T20" fmla="*/ 224 w 604"/>
                <a:gd name="T21" fmla="*/ 326 h 764"/>
                <a:gd name="T22" fmla="*/ 222 w 604"/>
                <a:gd name="T23" fmla="*/ 338 h 764"/>
                <a:gd name="T24" fmla="*/ 216 w 604"/>
                <a:gd name="T25" fmla="*/ 356 h 764"/>
                <a:gd name="T26" fmla="*/ 204 w 604"/>
                <a:gd name="T27" fmla="*/ 368 h 764"/>
                <a:gd name="T28" fmla="*/ 200 w 604"/>
                <a:gd name="T29" fmla="*/ 370 h 764"/>
                <a:gd name="T30" fmla="*/ 140 w 604"/>
                <a:gd name="T31" fmla="*/ 422 h 764"/>
                <a:gd name="T32" fmla="*/ 78 w 604"/>
                <a:gd name="T33" fmla="*/ 492 h 764"/>
                <a:gd name="T34" fmla="*/ 40 w 604"/>
                <a:gd name="T35" fmla="*/ 546 h 764"/>
                <a:gd name="T36" fmla="*/ 12 w 604"/>
                <a:gd name="T37" fmla="*/ 598 h 764"/>
                <a:gd name="T38" fmla="*/ 2 w 604"/>
                <a:gd name="T39" fmla="*/ 636 h 764"/>
                <a:gd name="T40" fmla="*/ 0 w 604"/>
                <a:gd name="T41" fmla="*/ 658 h 764"/>
                <a:gd name="T42" fmla="*/ 6 w 604"/>
                <a:gd name="T43" fmla="*/ 678 h 764"/>
                <a:gd name="T44" fmla="*/ 16 w 604"/>
                <a:gd name="T45" fmla="*/ 696 h 764"/>
                <a:gd name="T46" fmla="*/ 26 w 604"/>
                <a:gd name="T47" fmla="*/ 702 h 764"/>
                <a:gd name="T48" fmla="*/ 56 w 604"/>
                <a:gd name="T49" fmla="*/ 720 h 764"/>
                <a:gd name="T50" fmla="*/ 126 w 604"/>
                <a:gd name="T51" fmla="*/ 746 h 764"/>
                <a:gd name="T52" fmla="*/ 196 w 604"/>
                <a:gd name="T53" fmla="*/ 758 h 764"/>
                <a:gd name="T54" fmla="*/ 282 w 604"/>
                <a:gd name="T55" fmla="*/ 764 h 764"/>
                <a:gd name="T56" fmla="*/ 302 w 604"/>
                <a:gd name="T57" fmla="*/ 764 h 764"/>
                <a:gd name="T58" fmla="*/ 324 w 604"/>
                <a:gd name="T59" fmla="*/ 764 h 764"/>
                <a:gd name="T60" fmla="*/ 376 w 604"/>
                <a:gd name="T61" fmla="*/ 762 h 764"/>
                <a:gd name="T62" fmla="*/ 442 w 604"/>
                <a:gd name="T63" fmla="*/ 754 h 764"/>
                <a:gd name="T64" fmla="*/ 514 w 604"/>
                <a:gd name="T65" fmla="*/ 736 h 764"/>
                <a:gd name="T66" fmla="*/ 564 w 604"/>
                <a:gd name="T67" fmla="*/ 712 h 764"/>
                <a:gd name="T68" fmla="*/ 580 w 604"/>
                <a:gd name="T69" fmla="*/ 702 h 764"/>
                <a:gd name="T70" fmla="*/ 594 w 604"/>
                <a:gd name="T71" fmla="*/ 688 h 764"/>
                <a:gd name="T72" fmla="*/ 602 w 604"/>
                <a:gd name="T73" fmla="*/ 668 h 764"/>
                <a:gd name="T74" fmla="*/ 604 w 604"/>
                <a:gd name="T75" fmla="*/ 648 h 764"/>
                <a:gd name="T76" fmla="*/ 602 w 604"/>
                <a:gd name="T77" fmla="*/ 624 h 764"/>
                <a:gd name="T78" fmla="*/ 580 w 604"/>
                <a:gd name="T79" fmla="*/ 572 h 764"/>
                <a:gd name="T80" fmla="*/ 548 w 604"/>
                <a:gd name="T81" fmla="*/ 518 h 764"/>
                <a:gd name="T82" fmla="*/ 508 w 604"/>
                <a:gd name="T83" fmla="*/ 468 h 764"/>
                <a:gd name="T84" fmla="*/ 432 w 604"/>
                <a:gd name="T85" fmla="*/ 388 h 764"/>
                <a:gd name="T86" fmla="*/ 408 w 604"/>
                <a:gd name="T87" fmla="*/ 370 h 764"/>
                <a:gd name="T88" fmla="*/ 406 w 604"/>
                <a:gd name="T89" fmla="*/ 368 h 764"/>
                <a:gd name="T90" fmla="*/ 396 w 604"/>
                <a:gd name="T91" fmla="*/ 356 h 764"/>
                <a:gd name="T92" fmla="*/ 392 w 604"/>
                <a:gd name="T93" fmla="*/ 338 h 764"/>
                <a:gd name="T94" fmla="*/ 392 w 604"/>
                <a:gd name="T95" fmla="*/ 326 h 764"/>
                <a:gd name="T96" fmla="*/ 392 w 604"/>
                <a:gd name="T97" fmla="*/ 146 h 764"/>
                <a:gd name="T98" fmla="*/ 404 w 604"/>
                <a:gd name="T99" fmla="*/ 136 h 764"/>
                <a:gd name="T100" fmla="*/ 410 w 604"/>
                <a:gd name="T101" fmla="*/ 124 h 764"/>
                <a:gd name="T102" fmla="*/ 414 w 604"/>
                <a:gd name="T103" fmla="*/ 44 h 764"/>
                <a:gd name="T104" fmla="*/ 410 w 604"/>
                <a:gd name="T105" fmla="*/ 44 h 764"/>
                <a:gd name="T106" fmla="*/ 410 w 604"/>
                <a:gd name="T107" fmla="*/ 42 h 764"/>
                <a:gd name="T108" fmla="*/ 402 w 604"/>
                <a:gd name="T109" fmla="*/ 26 h 764"/>
                <a:gd name="T110" fmla="*/ 378 w 604"/>
                <a:gd name="T111" fmla="*/ 12 h 764"/>
                <a:gd name="T112" fmla="*/ 344 w 604"/>
                <a:gd name="T113" fmla="*/ 4 h 764"/>
                <a:gd name="T114" fmla="*/ 300 w 604"/>
                <a:gd name="T1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04" h="764">
                  <a:moveTo>
                    <a:pt x="300" y="0"/>
                  </a:moveTo>
                  <a:lnTo>
                    <a:pt x="300" y="0"/>
                  </a:lnTo>
                  <a:lnTo>
                    <a:pt x="278" y="0"/>
                  </a:lnTo>
                  <a:lnTo>
                    <a:pt x="258" y="4"/>
                  </a:lnTo>
                  <a:lnTo>
                    <a:pt x="240" y="8"/>
                  </a:lnTo>
                  <a:lnTo>
                    <a:pt x="224" y="12"/>
                  </a:lnTo>
                  <a:lnTo>
                    <a:pt x="210" y="18"/>
                  </a:lnTo>
                  <a:lnTo>
                    <a:pt x="200" y="26"/>
                  </a:lnTo>
                  <a:lnTo>
                    <a:pt x="194" y="34"/>
                  </a:lnTo>
                  <a:lnTo>
                    <a:pt x="192" y="42"/>
                  </a:lnTo>
                  <a:lnTo>
                    <a:pt x="192" y="42"/>
                  </a:lnTo>
                  <a:lnTo>
                    <a:pt x="192" y="44"/>
                  </a:lnTo>
                  <a:lnTo>
                    <a:pt x="190" y="44"/>
                  </a:lnTo>
                  <a:lnTo>
                    <a:pt x="190" y="124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4" y="130"/>
                  </a:lnTo>
                  <a:lnTo>
                    <a:pt x="200" y="136"/>
                  </a:lnTo>
                  <a:lnTo>
                    <a:pt x="210" y="142"/>
                  </a:lnTo>
                  <a:lnTo>
                    <a:pt x="224" y="148"/>
                  </a:lnTo>
                  <a:lnTo>
                    <a:pt x="224" y="148"/>
                  </a:lnTo>
                  <a:lnTo>
                    <a:pt x="224" y="326"/>
                  </a:lnTo>
                  <a:lnTo>
                    <a:pt x="224" y="326"/>
                  </a:lnTo>
                  <a:lnTo>
                    <a:pt x="222" y="338"/>
                  </a:lnTo>
                  <a:lnTo>
                    <a:pt x="220" y="348"/>
                  </a:lnTo>
                  <a:lnTo>
                    <a:pt x="216" y="356"/>
                  </a:lnTo>
                  <a:lnTo>
                    <a:pt x="212" y="362"/>
                  </a:lnTo>
                  <a:lnTo>
                    <a:pt x="204" y="368"/>
                  </a:lnTo>
                  <a:lnTo>
                    <a:pt x="200" y="370"/>
                  </a:lnTo>
                  <a:lnTo>
                    <a:pt x="200" y="370"/>
                  </a:lnTo>
                  <a:lnTo>
                    <a:pt x="176" y="388"/>
                  </a:lnTo>
                  <a:lnTo>
                    <a:pt x="140" y="422"/>
                  </a:lnTo>
                  <a:lnTo>
                    <a:pt x="100" y="468"/>
                  </a:lnTo>
                  <a:lnTo>
                    <a:pt x="78" y="492"/>
                  </a:lnTo>
                  <a:lnTo>
                    <a:pt x="58" y="518"/>
                  </a:lnTo>
                  <a:lnTo>
                    <a:pt x="40" y="546"/>
                  </a:lnTo>
                  <a:lnTo>
                    <a:pt x="24" y="572"/>
                  </a:lnTo>
                  <a:lnTo>
                    <a:pt x="12" y="598"/>
                  </a:lnTo>
                  <a:lnTo>
                    <a:pt x="4" y="624"/>
                  </a:lnTo>
                  <a:lnTo>
                    <a:pt x="2" y="636"/>
                  </a:lnTo>
                  <a:lnTo>
                    <a:pt x="0" y="648"/>
                  </a:lnTo>
                  <a:lnTo>
                    <a:pt x="0" y="658"/>
                  </a:lnTo>
                  <a:lnTo>
                    <a:pt x="2" y="668"/>
                  </a:lnTo>
                  <a:lnTo>
                    <a:pt x="6" y="678"/>
                  </a:lnTo>
                  <a:lnTo>
                    <a:pt x="10" y="688"/>
                  </a:lnTo>
                  <a:lnTo>
                    <a:pt x="16" y="696"/>
                  </a:lnTo>
                  <a:lnTo>
                    <a:pt x="26" y="702"/>
                  </a:lnTo>
                  <a:lnTo>
                    <a:pt x="26" y="702"/>
                  </a:lnTo>
                  <a:lnTo>
                    <a:pt x="40" y="712"/>
                  </a:lnTo>
                  <a:lnTo>
                    <a:pt x="56" y="720"/>
                  </a:lnTo>
                  <a:lnTo>
                    <a:pt x="90" y="736"/>
                  </a:lnTo>
                  <a:lnTo>
                    <a:pt x="126" y="746"/>
                  </a:lnTo>
                  <a:lnTo>
                    <a:pt x="162" y="754"/>
                  </a:lnTo>
                  <a:lnTo>
                    <a:pt x="196" y="758"/>
                  </a:lnTo>
                  <a:lnTo>
                    <a:pt x="230" y="762"/>
                  </a:lnTo>
                  <a:lnTo>
                    <a:pt x="282" y="764"/>
                  </a:lnTo>
                  <a:lnTo>
                    <a:pt x="282" y="764"/>
                  </a:lnTo>
                  <a:lnTo>
                    <a:pt x="302" y="764"/>
                  </a:lnTo>
                  <a:lnTo>
                    <a:pt x="302" y="764"/>
                  </a:lnTo>
                  <a:lnTo>
                    <a:pt x="324" y="764"/>
                  </a:lnTo>
                  <a:lnTo>
                    <a:pt x="324" y="764"/>
                  </a:lnTo>
                  <a:lnTo>
                    <a:pt x="376" y="762"/>
                  </a:lnTo>
                  <a:lnTo>
                    <a:pt x="408" y="758"/>
                  </a:lnTo>
                  <a:lnTo>
                    <a:pt x="442" y="754"/>
                  </a:lnTo>
                  <a:lnTo>
                    <a:pt x="478" y="746"/>
                  </a:lnTo>
                  <a:lnTo>
                    <a:pt x="514" y="736"/>
                  </a:lnTo>
                  <a:lnTo>
                    <a:pt x="548" y="720"/>
                  </a:lnTo>
                  <a:lnTo>
                    <a:pt x="564" y="712"/>
                  </a:lnTo>
                  <a:lnTo>
                    <a:pt x="580" y="702"/>
                  </a:lnTo>
                  <a:lnTo>
                    <a:pt x="580" y="702"/>
                  </a:lnTo>
                  <a:lnTo>
                    <a:pt x="588" y="696"/>
                  </a:lnTo>
                  <a:lnTo>
                    <a:pt x="594" y="688"/>
                  </a:lnTo>
                  <a:lnTo>
                    <a:pt x="600" y="678"/>
                  </a:lnTo>
                  <a:lnTo>
                    <a:pt x="602" y="668"/>
                  </a:lnTo>
                  <a:lnTo>
                    <a:pt x="604" y="658"/>
                  </a:lnTo>
                  <a:lnTo>
                    <a:pt x="604" y="648"/>
                  </a:lnTo>
                  <a:lnTo>
                    <a:pt x="604" y="636"/>
                  </a:lnTo>
                  <a:lnTo>
                    <a:pt x="602" y="624"/>
                  </a:lnTo>
                  <a:lnTo>
                    <a:pt x="594" y="598"/>
                  </a:lnTo>
                  <a:lnTo>
                    <a:pt x="580" y="572"/>
                  </a:lnTo>
                  <a:lnTo>
                    <a:pt x="566" y="546"/>
                  </a:lnTo>
                  <a:lnTo>
                    <a:pt x="548" y="518"/>
                  </a:lnTo>
                  <a:lnTo>
                    <a:pt x="528" y="492"/>
                  </a:lnTo>
                  <a:lnTo>
                    <a:pt x="508" y="468"/>
                  </a:lnTo>
                  <a:lnTo>
                    <a:pt x="466" y="422"/>
                  </a:lnTo>
                  <a:lnTo>
                    <a:pt x="432" y="388"/>
                  </a:lnTo>
                  <a:lnTo>
                    <a:pt x="418" y="378"/>
                  </a:lnTo>
                  <a:lnTo>
                    <a:pt x="408" y="370"/>
                  </a:lnTo>
                  <a:lnTo>
                    <a:pt x="408" y="370"/>
                  </a:lnTo>
                  <a:lnTo>
                    <a:pt x="406" y="368"/>
                  </a:lnTo>
                  <a:lnTo>
                    <a:pt x="400" y="362"/>
                  </a:lnTo>
                  <a:lnTo>
                    <a:pt x="396" y="356"/>
                  </a:lnTo>
                  <a:lnTo>
                    <a:pt x="394" y="348"/>
                  </a:lnTo>
                  <a:lnTo>
                    <a:pt x="392" y="338"/>
                  </a:lnTo>
                  <a:lnTo>
                    <a:pt x="392" y="326"/>
                  </a:lnTo>
                  <a:lnTo>
                    <a:pt x="392" y="326"/>
                  </a:lnTo>
                  <a:lnTo>
                    <a:pt x="392" y="146"/>
                  </a:lnTo>
                  <a:lnTo>
                    <a:pt x="392" y="146"/>
                  </a:lnTo>
                  <a:lnTo>
                    <a:pt x="398" y="142"/>
                  </a:lnTo>
                  <a:lnTo>
                    <a:pt x="404" y="136"/>
                  </a:lnTo>
                  <a:lnTo>
                    <a:pt x="408" y="130"/>
                  </a:lnTo>
                  <a:lnTo>
                    <a:pt x="410" y="124"/>
                  </a:lnTo>
                  <a:lnTo>
                    <a:pt x="414" y="124"/>
                  </a:lnTo>
                  <a:lnTo>
                    <a:pt x="414" y="44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10" y="42"/>
                  </a:lnTo>
                  <a:lnTo>
                    <a:pt x="410" y="42"/>
                  </a:lnTo>
                  <a:lnTo>
                    <a:pt x="408" y="34"/>
                  </a:lnTo>
                  <a:lnTo>
                    <a:pt x="402" y="26"/>
                  </a:lnTo>
                  <a:lnTo>
                    <a:pt x="392" y="18"/>
                  </a:lnTo>
                  <a:lnTo>
                    <a:pt x="378" y="12"/>
                  </a:lnTo>
                  <a:lnTo>
                    <a:pt x="362" y="8"/>
                  </a:lnTo>
                  <a:lnTo>
                    <a:pt x="344" y="4"/>
                  </a:lnTo>
                  <a:lnTo>
                    <a:pt x="322" y="0"/>
                  </a:lnTo>
                  <a:lnTo>
                    <a:pt x="30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1" name="Freeform 256"/>
            <p:cNvSpPr>
              <a:spLocks noEditPoints="1"/>
            </p:cNvSpPr>
            <p:nvPr/>
          </p:nvSpPr>
          <p:spPr bwMode="auto">
            <a:xfrm>
              <a:off x="13427075" y="8943975"/>
              <a:ext cx="962025" cy="1209675"/>
            </a:xfrm>
            <a:custGeom>
              <a:avLst/>
              <a:gdLst>
                <a:gd name="T0" fmla="*/ 422 w 606"/>
                <a:gd name="T1" fmla="*/ 700 h 762"/>
                <a:gd name="T2" fmla="*/ 484 w 606"/>
                <a:gd name="T3" fmla="*/ 674 h 762"/>
                <a:gd name="T4" fmla="*/ 512 w 606"/>
                <a:gd name="T5" fmla="*/ 652 h 762"/>
                <a:gd name="T6" fmla="*/ 526 w 606"/>
                <a:gd name="T7" fmla="*/ 620 h 762"/>
                <a:gd name="T8" fmla="*/ 522 w 606"/>
                <a:gd name="T9" fmla="*/ 596 h 762"/>
                <a:gd name="T10" fmla="*/ 494 w 606"/>
                <a:gd name="T11" fmla="*/ 538 h 762"/>
                <a:gd name="T12" fmla="*/ 438 w 606"/>
                <a:gd name="T13" fmla="*/ 462 h 762"/>
                <a:gd name="T14" fmla="*/ 442 w 606"/>
                <a:gd name="T15" fmla="*/ 460 h 762"/>
                <a:gd name="T16" fmla="*/ 518 w 606"/>
                <a:gd name="T17" fmla="*/ 536 h 762"/>
                <a:gd name="T18" fmla="*/ 550 w 606"/>
                <a:gd name="T19" fmla="*/ 584 h 762"/>
                <a:gd name="T20" fmla="*/ 564 w 606"/>
                <a:gd name="T21" fmla="*/ 630 h 762"/>
                <a:gd name="T22" fmla="*/ 556 w 606"/>
                <a:gd name="T23" fmla="*/ 654 h 762"/>
                <a:gd name="T24" fmla="*/ 526 w 606"/>
                <a:gd name="T25" fmla="*/ 680 h 762"/>
                <a:gd name="T26" fmla="*/ 454 w 606"/>
                <a:gd name="T27" fmla="*/ 700 h 762"/>
                <a:gd name="T28" fmla="*/ 302 w 606"/>
                <a:gd name="T29" fmla="*/ 0 h 762"/>
                <a:gd name="T30" fmla="*/ 258 w 606"/>
                <a:gd name="T31" fmla="*/ 2 h 762"/>
                <a:gd name="T32" fmla="*/ 210 w 606"/>
                <a:gd name="T33" fmla="*/ 18 h 762"/>
                <a:gd name="T34" fmla="*/ 192 w 606"/>
                <a:gd name="T35" fmla="*/ 42 h 762"/>
                <a:gd name="T36" fmla="*/ 190 w 606"/>
                <a:gd name="T37" fmla="*/ 44 h 762"/>
                <a:gd name="T38" fmla="*/ 192 w 606"/>
                <a:gd name="T39" fmla="*/ 122 h 762"/>
                <a:gd name="T40" fmla="*/ 210 w 606"/>
                <a:gd name="T41" fmla="*/ 142 h 762"/>
                <a:gd name="T42" fmla="*/ 224 w 606"/>
                <a:gd name="T43" fmla="*/ 326 h 762"/>
                <a:gd name="T44" fmla="*/ 220 w 606"/>
                <a:gd name="T45" fmla="*/ 348 h 762"/>
                <a:gd name="T46" fmla="*/ 204 w 606"/>
                <a:gd name="T47" fmla="*/ 368 h 762"/>
                <a:gd name="T48" fmla="*/ 176 w 606"/>
                <a:gd name="T49" fmla="*/ 388 h 762"/>
                <a:gd name="T50" fmla="*/ 80 w 606"/>
                <a:gd name="T51" fmla="*/ 492 h 762"/>
                <a:gd name="T52" fmla="*/ 26 w 606"/>
                <a:gd name="T53" fmla="*/ 572 h 762"/>
                <a:gd name="T54" fmla="*/ 2 w 606"/>
                <a:gd name="T55" fmla="*/ 636 h 762"/>
                <a:gd name="T56" fmla="*/ 2 w 606"/>
                <a:gd name="T57" fmla="*/ 668 h 762"/>
                <a:gd name="T58" fmla="*/ 18 w 606"/>
                <a:gd name="T59" fmla="*/ 694 h 762"/>
                <a:gd name="T60" fmla="*/ 42 w 606"/>
                <a:gd name="T61" fmla="*/ 712 h 762"/>
                <a:gd name="T62" fmla="*/ 128 w 606"/>
                <a:gd name="T63" fmla="*/ 746 h 762"/>
                <a:gd name="T64" fmla="*/ 230 w 606"/>
                <a:gd name="T65" fmla="*/ 762 h 762"/>
                <a:gd name="T66" fmla="*/ 304 w 606"/>
                <a:gd name="T67" fmla="*/ 762 h 762"/>
                <a:gd name="T68" fmla="*/ 324 w 606"/>
                <a:gd name="T69" fmla="*/ 762 h 762"/>
                <a:gd name="T70" fmla="*/ 444 w 606"/>
                <a:gd name="T71" fmla="*/ 752 h 762"/>
                <a:gd name="T72" fmla="*/ 548 w 606"/>
                <a:gd name="T73" fmla="*/ 720 h 762"/>
                <a:gd name="T74" fmla="*/ 580 w 606"/>
                <a:gd name="T75" fmla="*/ 702 h 762"/>
                <a:gd name="T76" fmla="*/ 600 w 606"/>
                <a:gd name="T77" fmla="*/ 678 h 762"/>
                <a:gd name="T78" fmla="*/ 606 w 606"/>
                <a:gd name="T79" fmla="*/ 646 h 762"/>
                <a:gd name="T80" fmla="*/ 594 w 606"/>
                <a:gd name="T81" fmla="*/ 598 h 762"/>
                <a:gd name="T82" fmla="*/ 548 w 606"/>
                <a:gd name="T83" fmla="*/ 518 h 762"/>
                <a:gd name="T84" fmla="*/ 468 w 606"/>
                <a:gd name="T85" fmla="*/ 422 h 762"/>
                <a:gd name="T86" fmla="*/ 410 w 606"/>
                <a:gd name="T87" fmla="*/ 370 h 762"/>
                <a:gd name="T88" fmla="*/ 400 w 606"/>
                <a:gd name="T89" fmla="*/ 360 h 762"/>
                <a:gd name="T90" fmla="*/ 394 w 606"/>
                <a:gd name="T91" fmla="*/ 338 h 762"/>
                <a:gd name="T92" fmla="*/ 392 w 606"/>
                <a:gd name="T93" fmla="*/ 146 h 762"/>
                <a:gd name="T94" fmla="*/ 406 w 606"/>
                <a:gd name="T95" fmla="*/ 136 h 762"/>
                <a:gd name="T96" fmla="*/ 414 w 606"/>
                <a:gd name="T97" fmla="*/ 122 h 762"/>
                <a:gd name="T98" fmla="*/ 410 w 606"/>
                <a:gd name="T99" fmla="*/ 44 h 762"/>
                <a:gd name="T100" fmla="*/ 408 w 606"/>
                <a:gd name="T101" fmla="*/ 32 h 762"/>
                <a:gd name="T102" fmla="*/ 378 w 606"/>
                <a:gd name="T103" fmla="*/ 12 h 762"/>
                <a:gd name="T104" fmla="*/ 324 w 606"/>
                <a:gd name="T105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6" h="762">
                  <a:moveTo>
                    <a:pt x="404" y="704"/>
                  </a:moveTo>
                  <a:lnTo>
                    <a:pt x="404" y="704"/>
                  </a:lnTo>
                  <a:lnTo>
                    <a:pt x="422" y="700"/>
                  </a:lnTo>
                  <a:lnTo>
                    <a:pt x="440" y="694"/>
                  </a:lnTo>
                  <a:lnTo>
                    <a:pt x="462" y="686"/>
                  </a:lnTo>
                  <a:lnTo>
                    <a:pt x="484" y="674"/>
                  </a:lnTo>
                  <a:lnTo>
                    <a:pt x="494" y="668"/>
                  </a:lnTo>
                  <a:lnTo>
                    <a:pt x="504" y="660"/>
                  </a:lnTo>
                  <a:lnTo>
                    <a:pt x="512" y="652"/>
                  </a:lnTo>
                  <a:lnTo>
                    <a:pt x="518" y="642"/>
                  </a:lnTo>
                  <a:lnTo>
                    <a:pt x="524" y="632"/>
                  </a:lnTo>
                  <a:lnTo>
                    <a:pt x="526" y="620"/>
                  </a:lnTo>
                  <a:lnTo>
                    <a:pt x="526" y="620"/>
                  </a:lnTo>
                  <a:lnTo>
                    <a:pt x="526" y="608"/>
                  </a:lnTo>
                  <a:lnTo>
                    <a:pt x="522" y="596"/>
                  </a:lnTo>
                  <a:lnTo>
                    <a:pt x="518" y="582"/>
                  </a:lnTo>
                  <a:lnTo>
                    <a:pt x="512" y="566"/>
                  </a:lnTo>
                  <a:lnTo>
                    <a:pt x="494" y="538"/>
                  </a:lnTo>
                  <a:lnTo>
                    <a:pt x="476" y="508"/>
                  </a:lnTo>
                  <a:lnTo>
                    <a:pt x="456" y="482"/>
                  </a:lnTo>
                  <a:lnTo>
                    <a:pt x="438" y="462"/>
                  </a:lnTo>
                  <a:lnTo>
                    <a:pt x="420" y="442"/>
                  </a:lnTo>
                  <a:lnTo>
                    <a:pt x="420" y="442"/>
                  </a:lnTo>
                  <a:lnTo>
                    <a:pt x="442" y="460"/>
                  </a:lnTo>
                  <a:lnTo>
                    <a:pt x="466" y="482"/>
                  </a:lnTo>
                  <a:lnTo>
                    <a:pt x="492" y="508"/>
                  </a:lnTo>
                  <a:lnTo>
                    <a:pt x="518" y="536"/>
                  </a:lnTo>
                  <a:lnTo>
                    <a:pt x="530" y="552"/>
                  </a:lnTo>
                  <a:lnTo>
                    <a:pt x="542" y="568"/>
                  </a:lnTo>
                  <a:lnTo>
                    <a:pt x="550" y="584"/>
                  </a:lnTo>
                  <a:lnTo>
                    <a:pt x="558" y="600"/>
                  </a:lnTo>
                  <a:lnTo>
                    <a:pt x="562" y="614"/>
                  </a:lnTo>
                  <a:lnTo>
                    <a:pt x="564" y="630"/>
                  </a:lnTo>
                  <a:lnTo>
                    <a:pt x="564" y="630"/>
                  </a:lnTo>
                  <a:lnTo>
                    <a:pt x="562" y="642"/>
                  </a:lnTo>
                  <a:lnTo>
                    <a:pt x="556" y="654"/>
                  </a:lnTo>
                  <a:lnTo>
                    <a:pt x="548" y="664"/>
                  </a:lnTo>
                  <a:lnTo>
                    <a:pt x="538" y="672"/>
                  </a:lnTo>
                  <a:lnTo>
                    <a:pt x="526" y="680"/>
                  </a:lnTo>
                  <a:lnTo>
                    <a:pt x="512" y="686"/>
                  </a:lnTo>
                  <a:lnTo>
                    <a:pt x="482" y="696"/>
                  </a:lnTo>
                  <a:lnTo>
                    <a:pt x="454" y="700"/>
                  </a:lnTo>
                  <a:lnTo>
                    <a:pt x="428" y="704"/>
                  </a:lnTo>
                  <a:lnTo>
                    <a:pt x="404" y="704"/>
                  </a:lnTo>
                  <a:close/>
                  <a:moveTo>
                    <a:pt x="302" y="0"/>
                  </a:moveTo>
                  <a:lnTo>
                    <a:pt x="302" y="0"/>
                  </a:lnTo>
                  <a:lnTo>
                    <a:pt x="280" y="0"/>
                  </a:lnTo>
                  <a:lnTo>
                    <a:pt x="258" y="2"/>
                  </a:lnTo>
                  <a:lnTo>
                    <a:pt x="240" y="6"/>
                  </a:lnTo>
                  <a:lnTo>
                    <a:pt x="224" y="12"/>
                  </a:lnTo>
                  <a:lnTo>
                    <a:pt x="210" y="18"/>
                  </a:lnTo>
                  <a:lnTo>
                    <a:pt x="200" y="24"/>
                  </a:lnTo>
                  <a:lnTo>
                    <a:pt x="194" y="32"/>
                  </a:lnTo>
                  <a:lnTo>
                    <a:pt x="192" y="42"/>
                  </a:lnTo>
                  <a:lnTo>
                    <a:pt x="192" y="42"/>
                  </a:lnTo>
                  <a:lnTo>
                    <a:pt x="192" y="44"/>
                  </a:lnTo>
                  <a:lnTo>
                    <a:pt x="190" y="44"/>
                  </a:lnTo>
                  <a:lnTo>
                    <a:pt x="190" y="122"/>
                  </a:lnTo>
                  <a:lnTo>
                    <a:pt x="192" y="122"/>
                  </a:lnTo>
                  <a:lnTo>
                    <a:pt x="192" y="122"/>
                  </a:lnTo>
                  <a:lnTo>
                    <a:pt x="194" y="130"/>
                  </a:lnTo>
                  <a:lnTo>
                    <a:pt x="200" y="136"/>
                  </a:lnTo>
                  <a:lnTo>
                    <a:pt x="210" y="142"/>
                  </a:lnTo>
                  <a:lnTo>
                    <a:pt x="224" y="148"/>
                  </a:lnTo>
                  <a:lnTo>
                    <a:pt x="224" y="148"/>
                  </a:lnTo>
                  <a:lnTo>
                    <a:pt x="224" y="326"/>
                  </a:lnTo>
                  <a:lnTo>
                    <a:pt x="224" y="326"/>
                  </a:lnTo>
                  <a:lnTo>
                    <a:pt x="222" y="338"/>
                  </a:lnTo>
                  <a:lnTo>
                    <a:pt x="220" y="348"/>
                  </a:lnTo>
                  <a:lnTo>
                    <a:pt x="216" y="354"/>
                  </a:lnTo>
                  <a:lnTo>
                    <a:pt x="212" y="360"/>
                  </a:lnTo>
                  <a:lnTo>
                    <a:pt x="204" y="368"/>
                  </a:lnTo>
                  <a:lnTo>
                    <a:pt x="200" y="370"/>
                  </a:lnTo>
                  <a:lnTo>
                    <a:pt x="200" y="370"/>
                  </a:lnTo>
                  <a:lnTo>
                    <a:pt x="176" y="388"/>
                  </a:lnTo>
                  <a:lnTo>
                    <a:pt x="142" y="422"/>
                  </a:lnTo>
                  <a:lnTo>
                    <a:pt x="100" y="466"/>
                  </a:lnTo>
                  <a:lnTo>
                    <a:pt x="80" y="492"/>
                  </a:lnTo>
                  <a:lnTo>
                    <a:pt x="60" y="518"/>
                  </a:lnTo>
                  <a:lnTo>
                    <a:pt x="42" y="544"/>
                  </a:lnTo>
                  <a:lnTo>
                    <a:pt x="26" y="572"/>
                  </a:lnTo>
                  <a:lnTo>
                    <a:pt x="14" y="598"/>
                  </a:lnTo>
                  <a:lnTo>
                    <a:pt x="4" y="624"/>
                  </a:lnTo>
                  <a:lnTo>
                    <a:pt x="2" y="636"/>
                  </a:lnTo>
                  <a:lnTo>
                    <a:pt x="0" y="646"/>
                  </a:lnTo>
                  <a:lnTo>
                    <a:pt x="2" y="658"/>
                  </a:lnTo>
                  <a:lnTo>
                    <a:pt x="2" y="668"/>
                  </a:lnTo>
                  <a:lnTo>
                    <a:pt x="6" y="678"/>
                  </a:lnTo>
                  <a:lnTo>
                    <a:pt x="10" y="686"/>
                  </a:lnTo>
                  <a:lnTo>
                    <a:pt x="18" y="694"/>
                  </a:lnTo>
                  <a:lnTo>
                    <a:pt x="26" y="702"/>
                  </a:lnTo>
                  <a:lnTo>
                    <a:pt x="26" y="702"/>
                  </a:lnTo>
                  <a:lnTo>
                    <a:pt x="42" y="712"/>
                  </a:lnTo>
                  <a:lnTo>
                    <a:pt x="58" y="720"/>
                  </a:lnTo>
                  <a:lnTo>
                    <a:pt x="92" y="734"/>
                  </a:lnTo>
                  <a:lnTo>
                    <a:pt x="128" y="746"/>
                  </a:lnTo>
                  <a:lnTo>
                    <a:pt x="164" y="752"/>
                  </a:lnTo>
                  <a:lnTo>
                    <a:pt x="198" y="758"/>
                  </a:lnTo>
                  <a:lnTo>
                    <a:pt x="230" y="762"/>
                  </a:lnTo>
                  <a:lnTo>
                    <a:pt x="282" y="762"/>
                  </a:lnTo>
                  <a:lnTo>
                    <a:pt x="282" y="762"/>
                  </a:lnTo>
                  <a:lnTo>
                    <a:pt x="304" y="762"/>
                  </a:lnTo>
                  <a:lnTo>
                    <a:pt x="304" y="762"/>
                  </a:lnTo>
                  <a:lnTo>
                    <a:pt x="324" y="762"/>
                  </a:lnTo>
                  <a:lnTo>
                    <a:pt x="324" y="762"/>
                  </a:lnTo>
                  <a:lnTo>
                    <a:pt x="376" y="762"/>
                  </a:lnTo>
                  <a:lnTo>
                    <a:pt x="408" y="758"/>
                  </a:lnTo>
                  <a:lnTo>
                    <a:pt x="444" y="752"/>
                  </a:lnTo>
                  <a:lnTo>
                    <a:pt x="478" y="746"/>
                  </a:lnTo>
                  <a:lnTo>
                    <a:pt x="514" y="734"/>
                  </a:lnTo>
                  <a:lnTo>
                    <a:pt x="548" y="720"/>
                  </a:lnTo>
                  <a:lnTo>
                    <a:pt x="564" y="712"/>
                  </a:lnTo>
                  <a:lnTo>
                    <a:pt x="580" y="702"/>
                  </a:lnTo>
                  <a:lnTo>
                    <a:pt x="580" y="702"/>
                  </a:lnTo>
                  <a:lnTo>
                    <a:pt x="588" y="694"/>
                  </a:lnTo>
                  <a:lnTo>
                    <a:pt x="596" y="686"/>
                  </a:lnTo>
                  <a:lnTo>
                    <a:pt x="600" y="678"/>
                  </a:lnTo>
                  <a:lnTo>
                    <a:pt x="604" y="668"/>
                  </a:lnTo>
                  <a:lnTo>
                    <a:pt x="606" y="658"/>
                  </a:lnTo>
                  <a:lnTo>
                    <a:pt x="606" y="646"/>
                  </a:lnTo>
                  <a:lnTo>
                    <a:pt x="604" y="636"/>
                  </a:lnTo>
                  <a:lnTo>
                    <a:pt x="602" y="624"/>
                  </a:lnTo>
                  <a:lnTo>
                    <a:pt x="594" y="598"/>
                  </a:lnTo>
                  <a:lnTo>
                    <a:pt x="582" y="572"/>
                  </a:lnTo>
                  <a:lnTo>
                    <a:pt x="566" y="544"/>
                  </a:lnTo>
                  <a:lnTo>
                    <a:pt x="548" y="518"/>
                  </a:lnTo>
                  <a:lnTo>
                    <a:pt x="528" y="492"/>
                  </a:lnTo>
                  <a:lnTo>
                    <a:pt x="508" y="466"/>
                  </a:lnTo>
                  <a:lnTo>
                    <a:pt x="468" y="422"/>
                  </a:lnTo>
                  <a:lnTo>
                    <a:pt x="432" y="388"/>
                  </a:lnTo>
                  <a:lnTo>
                    <a:pt x="420" y="376"/>
                  </a:lnTo>
                  <a:lnTo>
                    <a:pt x="410" y="370"/>
                  </a:lnTo>
                  <a:lnTo>
                    <a:pt x="410" y="370"/>
                  </a:lnTo>
                  <a:lnTo>
                    <a:pt x="406" y="368"/>
                  </a:lnTo>
                  <a:lnTo>
                    <a:pt x="400" y="360"/>
                  </a:lnTo>
                  <a:lnTo>
                    <a:pt x="398" y="354"/>
                  </a:lnTo>
                  <a:lnTo>
                    <a:pt x="394" y="348"/>
                  </a:lnTo>
                  <a:lnTo>
                    <a:pt x="394" y="338"/>
                  </a:lnTo>
                  <a:lnTo>
                    <a:pt x="392" y="326"/>
                  </a:lnTo>
                  <a:lnTo>
                    <a:pt x="392" y="326"/>
                  </a:lnTo>
                  <a:lnTo>
                    <a:pt x="392" y="146"/>
                  </a:lnTo>
                  <a:lnTo>
                    <a:pt x="392" y="146"/>
                  </a:lnTo>
                  <a:lnTo>
                    <a:pt x="400" y="142"/>
                  </a:lnTo>
                  <a:lnTo>
                    <a:pt x="406" y="136"/>
                  </a:lnTo>
                  <a:lnTo>
                    <a:pt x="408" y="130"/>
                  </a:lnTo>
                  <a:lnTo>
                    <a:pt x="410" y="122"/>
                  </a:lnTo>
                  <a:lnTo>
                    <a:pt x="414" y="122"/>
                  </a:lnTo>
                  <a:lnTo>
                    <a:pt x="414" y="44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10" y="42"/>
                  </a:lnTo>
                  <a:lnTo>
                    <a:pt x="410" y="42"/>
                  </a:lnTo>
                  <a:lnTo>
                    <a:pt x="408" y="32"/>
                  </a:lnTo>
                  <a:lnTo>
                    <a:pt x="402" y="24"/>
                  </a:lnTo>
                  <a:lnTo>
                    <a:pt x="392" y="18"/>
                  </a:lnTo>
                  <a:lnTo>
                    <a:pt x="378" y="12"/>
                  </a:lnTo>
                  <a:lnTo>
                    <a:pt x="362" y="6"/>
                  </a:lnTo>
                  <a:lnTo>
                    <a:pt x="344" y="2"/>
                  </a:lnTo>
                  <a:lnTo>
                    <a:pt x="324" y="0"/>
                  </a:lnTo>
                  <a:lnTo>
                    <a:pt x="3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2" name="Freeform 257"/>
            <p:cNvSpPr>
              <a:spLocks/>
            </p:cNvSpPr>
            <p:nvPr/>
          </p:nvSpPr>
          <p:spPr bwMode="auto">
            <a:xfrm>
              <a:off x="14068425" y="9645650"/>
              <a:ext cx="254000" cy="415925"/>
            </a:xfrm>
            <a:custGeom>
              <a:avLst/>
              <a:gdLst>
                <a:gd name="T0" fmla="*/ 0 w 160"/>
                <a:gd name="T1" fmla="*/ 262 h 262"/>
                <a:gd name="T2" fmla="*/ 0 w 160"/>
                <a:gd name="T3" fmla="*/ 262 h 262"/>
                <a:gd name="T4" fmla="*/ 18 w 160"/>
                <a:gd name="T5" fmla="*/ 258 h 262"/>
                <a:gd name="T6" fmla="*/ 36 w 160"/>
                <a:gd name="T7" fmla="*/ 252 h 262"/>
                <a:gd name="T8" fmla="*/ 58 w 160"/>
                <a:gd name="T9" fmla="*/ 244 h 262"/>
                <a:gd name="T10" fmla="*/ 80 w 160"/>
                <a:gd name="T11" fmla="*/ 232 h 262"/>
                <a:gd name="T12" fmla="*/ 90 w 160"/>
                <a:gd name="T13" fmla="*/ 226 h 262"/>
                <a:gd name="T14" fmla="*/ 100 w 160"/>
                <a:gd name="T15" fmla="*/ 218 h 262"/>
                <a:gd name="T16" fmla="*/ 108 w 160"/>
                <a:gd name="T17" fmla="*/ 210 h 262"/>
                <a:gd name="T18" fmla="*/ 114 w 160"/>
                <a:gd name="T19" fmla="*/ 200 h 262"/>
                <a:gd name="T20" fmla="*/ 120 w 160"/>
                <a:gd name="T21" fmla="*/ 190 h 262"/>
                <a:gd name="T22" fmla="*/ 122 w 160"/>
                <a:gd name="T23" fmla="*/ 178 h 262"/>
                <a:gd name="T24" fmla="*/ 122 w 160"/>
                <a:gd name="T25" fmla="*/ 178 h 262"/>
                <a:gd name="T26" fmla="*/ 122 w 160"/>
                <a:gd name="T27" fmla="*/ 166 h 262"/>
                <a:gd name="T28" fmla="*/ 118 w 160"/>
                <a:gd name="T29" fmla="*/ 154 h 262"/>
                <a:gd name="T30" fmla="*/ 114 w 160"/>
                <a:gd name="T31" fmla="*/ 140 h 262"/>
                <a:gd name="T32" fmla="*/ 108 w 160"/>
                <a:gd name="T33" fmla="*/ 124 h 262"/>
                <a:gd name="T34" fmla="*/ 90 w 160"/>
                <a:gd name="T35" fmla="*/ 96 h 262"/>
                <a:gd name="T36" fmla="*/ 72 w 160"/>
                <a:gd name="T37" fmla="*/ 66 h 262"/>
                <a:gd name="T38" fmla="*/ 52 w 160"/>
                <a:gd name="T39" fmla="*/ 40 h 262"/>
                <a:gd name="T40" fmla="*/ 34 w 160"/>
                <a:gd name="T41" fmla="*/ 20 h 262"/>
                <a:gd name="T42" fmla="*/ 16 w 160"/>
                <a:gd name="T43" fmla="*/ 0 h 262"/>
                <a:gd name="T44" fmla="*/ 16 w 160"/>
                <a:gd name="T45" fmla="*/ 0 h 262"/>
                <a:gd name="T46" fmla="*/ 38 w 160"/>
                <a:gd name="T47" fmla="*/ 18 h 262"/>
                <a:gd name="T48" fmla="*/ 62 w 160"/>
                <a:gd name="T49" fmla="*/ 40 h 262"/>
                <a:gd name="T50" fmla="*/ 88 w 160"/>
                <a:gd name="T51" fmla="*/ 66 h 262"/>
                <a:gd name="T52" fmla="*/ 114 w 160"/>
                <a:gd name="T53" fmla="*/ 94 h 262"/>
                <a:gd name="T54" fmla="*/ 126 w 160"/>
                <a:gd name="T55" fmla="*/ 110 h 262"/>
                <a:gd name="T56" fmla="*/ 138 w 160"/>
                <a:gd name="T57" fmla="*/ 126 h 262"/>
                <a:gd name="T58" fmla="*/ 146 w 160"/>
                <a:gd name="T59" fmla="*/ 142 h 262"/>
                <a:gd name="T60" fmla="*/ 154 w 160"/>
                <a:gd name="T61" fmla="*/ 158 h 262"/>
                <a:gd name="T62" fmla="*/ 158 w 160"/>
                <a:gd name="T63" fmla="*/ 172 h 262"/>
                <a:gd name="T64" fmla="*/ 160 w 160"/>
                <a:gd name="T65" fmla="*/ 188 h 262"/>
                <a:gd name="T66" fmla="*/ 160 w 160"/>
                <a:gd name="T67" fmla="*/ 188 h 262"/>
                <a:gd name="T68" fmla="*/ 158 w 160"/>
                <a:gd name="T69" fmla="*/ 200 h 262"/>
                <a:gd name="T70" fmla="*/ 152 w 160"/>
                <a:gd name="T71" fmla="*/ 212 h 262"/>
                <a:gd name="T72" fmla="*/ 144 w 160"/>
                <a:gd name="T73" fmla="*/ 222 h 262"/>
                <a:gd name="T74" fmla="*/ 134 w 160"/>
                <a:gd name="T75" fmla="*/ 230 h 262"/>
                <a:gd name="T76" fmla="*/ 122 w 160"/>
                <a:gd name="T77" fmla="*/ 238 h 262"/>
                <a:gd name="T78" fmla="*/ 108 w 160"/>
                <a:gd name="T79" fmla="*/ 244 h 262"/>
                <a:gd name="T80" fmla="*/ 78 w 160"/>
                <a:gd name="T81" fmla="*/ 254 h 262"/>
                <a:gd name="T82" fmla="*/ 50 w 160"/>
                <a:gd name="T83" fmla="*/ 258 h 262"/>
                <a:gd name="T84" fmla="*/ 24 w 160"/>
                <a:gd name="T85" fmla="*/ 262 h 262"/>
                <a:gd name="T86" fmla="*/ 0 w 160"/>
                <a:gd name="T8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0" h="262">
                  <a:moveTo>
                    <a:pt x="0" y="262"/>
                  </a:moveTo>
                  <a:lnTo>
                    <a:pt x="0" y="262"/>
                  </a:lnTo>
                  <a:lnTo>
                    <a:pt x="18" y="258"/>
                  </a:lnTo>
                  <a:lnTo>
                    <a:pt x="36" y="252"/>
                  </a:lnTo>
                  <a:lnTo>
                    <a:pt x="58" y="244"/>
                  </a:lnTo>
                  <a:lnTo>
                    <a:pt x="80" y="232"/>
                  </a:lnTo>
                  <a:lnTo>
                    <a:pt x="90" y="226"/>
                  </a:lnTo>
                  <a:lnTo>
                    <a:pt x="100" y="218"/>
                  </a:lnTo>
                  <a:lnTo>
                    <a:pt x="108" y="210"/>
                  </a:lnTo>
                  <a:lnTo>
                    <a:pt x="114" y="200"/>
                  </a:lnTo>
                  <a:lnTo>
                    <a:pt x="120" y="190"/>
                  </a:lnTo>
                  <a:lnTo>
                    <a:pt x="122" y="178"/>
                  </a:lnTo>
                  <a:lnTo>
                    <a:pt x="122" y="178"/>
                  </a:lnTo>
                  <a:lnTo>
                    <a:pt x="122" y="166"/>
                  </a:lnTo>
                  <a:lnTo>
                    <a:pt x="118" y="154"/>
                  </a:lnTo>
                  <a:lnTo>
                    <a:pt x="114" y="140"/>
                  </a:lnTo>
                  <a:lnTo>
                    <a:pt x="108" y="124"/>
                  </a:lnTo>
                  <a:lnTo>
                    <a:pt x="90" y="96"/>
                  </a:lnTo>
                  <a:lnTo>
                    <a:pt x="72" y="66"/>
                  </a:lnTo>
                  <a:lnTo>
                    <a:pt x="52" y="40"/>
                  </a:lnTo>
                  <a:lnTo>
                    <a:pt x="34" y="2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38" y="18"/>
                  </a:lnTo>
                  <a:lnTo>
                    <a:pt x="62" y="40"/>
                  </a:lnTo>
                  <a:lnTo>
                    <a:pt x="88" y="66"/>
                  </a:lnTo>
                  <a:lnTo>
                    <a:pt x="114" y="94"/>
                  </a:lnTo>
                  <a:lnTo>
                    <a:pt x="126" y="110"/>
                  </a:lnTo>
                  <a:lnTo>
                    <a:pt x="138" y="126"/>
                  </a:lnTo>
                  <a:lnTo>
                    <a:pt x="146" y="142"/>
                  </a:lnTo>
                  <a:lnTo>
                    <a:pt x="154" y="158"/>
                  </a:lnTo>
                  <a:lnTo>
                    <a:pt x="158" y="172"/>
                  </a:lnTo>
                  <a:lnTo>
                    <a:pt x="160" y="188"/>
                  </a:lnTo>
                  <a:lnTo>
                    <a:pt x="160" y="188"/>
                  </a:lnTo>
                  <a:lnTo>
                    <a:pt x="158" y="200"/>
                  </a:lnTo>
                  <a:lnTo>
                    <a:pt x="152" y="212"/>
                  </a:lnTo>
                  <a:lnTo>
                    <a:pt x="144" y="222"/>
                  </a:lnTo>
                  <a:lnTo>
                    <a:pt x="134" y="230"/>
                  </a:lnTo>
                  <a:lnTo>
                    <a:pt x="122" y="238"/>
                  </a:lnTo>
                  <a:lnTo>
                    <a:pt x="108" y="244"/>
                  </a:lnTo>
                  <a:lnTo>
                    <a:pt x="78" y="254"/>
                  </a:lnTo>
                  <a:lnTo>
                    <a:pt x="50" y="258"/>
                  </a:lnTo>
                  <a:lnTo>
                    <a:pt x="24" y="262"/>
                  </a:lnTo>
                  <a:lnTo>
                    <a:pt x="0" y="26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3" name="Freeform 258"/>
            <p:cNvSpPr>
              <a:spLocks/>
            </p:cNvSpPr>
            <p:nvPr/>
          </p:nvSpPr>
          <p:spPr bwMode="auto">
            <a:xfrm>
              <a:off x="13427075" y="8943975"/>
              <a:ext cx="962025" cy="1209675"/>
            </a:xfrm>
            <a:custGeom>
              <a:avLst/>
              <a:gdLst>
                <a:gd name="T0" fmla="*/ 302 w 606"/>
                <a:gd name="T1" fmla="*/ 0 h 762"/>
                <a:gd name="T2" fmla="*/ 258 w 606"/>
                <a:gd name="T3" fmla="*/ 2 h 762"/>
                <a:gd name="T4" fmla="*/ 224 w 606"/>
                <a:gd name="T5" fmla="*/ 12 h 762"/>
                <a:gd name="T6" fmla="*/ 200 w 606"/>
                <a:gd name="T7" fmla="*/ 24 h 762"/>
                <a:gd name="T8" fmla="*/ 192 w 606"/>
                <a:gd name="T9" fmla="*/ 42 h 762"/>
                <a:gd name="T10" fmla="*/ 192 w 606"/>
                <a:gd name="T11" fmla="*/ 44 h 762"/>
                <a:gd name="T12" fmla="*/ 190 w 606"/>
                <a:gd name="T13" fmla="*/ 122 h 762"/>
                <a:gd name="T14" fmla="*/ 192 w 606"/>
                <a:gd name="T15" fmla="*/ 122 h 762"/>
                <a:gd name="T16" fmla="*/ 200 w 606"/>
                <a:gd name="T17" fmla="*/ 136 h 762"/>
                <a:gd name="T18" fmla="*/ 224 w 606"/>
                <a:gd name="T19" fmla="*/ 148 h 762"/>
                <a:gd name="T20" fmla="*/ 224 w 606"/>
                <a:gd name="T21" fmla="*/ 326 h 762"/>
                <a:gd name="T22" fmla="*/ 222 w 606"/>
                <a:gd name="T23" fmla="*/ 338 h 762"/>
                <a:gd name="T24" fmla="*/ 216 w 606"/>
                <a:gd name="T25" fmla="*/ 354 h 762"/>
                <a:gd name="T26" fmla="*/ 204 w 606"/>
                <a:gd name="T27" fmla="*/ 368 h 762"/>
                <a:gd name="T28" fmla="*/ 200 w 606"/>
                <a:gd name="T29" fmla="*/ 370 h 762"/>
                <a:gd name="T30" fmla="*/ 142 w 606"/>
                <a:gd name="T31" fmla="*/ 422 h 762"/>
                <a:gd name="T32" fmla="*/ 80 w 606"/>
                <a:gd name="T33" fmla="*/ 492 h 762"/>
                <a:gd name="T34" fmla="*/ 42 w 606"/>
                <a:gd name="T35" fmla="*/ 544 h 762"/>
                <a:gd name="T36" fmla="*/ 14 w 606"/>
                <a:gd name="T37" fmla="*/ 598 h 762"/>
                <a:gd name="T38" fmla="*/ 2 w 606"/>
                <a:gd name="T39" fmla="*/ 636 h 762"/>
                <a:gd name="T40" fmla="*/ 2 w 606"/>
                <a:gd name="T41" fmla="*/ 658 h 762"/>
                <a:gd name="T42" fmla="*/ 6 w 606"/>
                <a:gd name="T43" fmla="*/ 678 h 762"/>
                <a:gd name="T44" fmla="*/ 18 w 606"/>
                <a:gd name="T45" fmla="*/ 694 h 762"/>
                <a:gd name="T46" fmla="*/ 26 w 606"/>
                <a:gd name="T47" fmla="*/ 702 h 762"/>
                <a:gd name="T48" fmla="*/ 58 w 606"/>
                <a:gd name="T49" fmla="*/ 720 h 762"/>
                <a:gd name="T50" fmla="*/ 128 w 606"/>
                <a:gd name="T51" fmla="*/ 746 h 762"/>
                <a:gd name="T52" fmla="*/ 198 w 606"/>
                <a:gd name="T53" fmla="*/ 758 h 762"/>
                <a:gd name="T54" fmla="*/ 282 w 606"/>
                <a:gd name="T55" fmla="*/ 762 h 762"/>
                <a:gd name="T56" fmla="*/ 304 w 606"/>
                <a:gd name="T57" fmla="*/ 762 h 762"/>
                <a:gd name="T58" fmla="*/ 324 w 606"/>
                <a:gd name="T59" fmla="*/ 762 h 762"/>
                <a:gd name="T60" fmla="*/ 376 w 606"/>
                <a:gd name="T61" fmla="*/ 762 h 762"/>
                <a:gd name="T62" fmla="*/ 444 w 606"/>
                <a:gd name="T63" fmla="*/ 752 h 762"/>
                <a:gd name="T64" fmla="*/ 514 w 606"/>
                <a:gd name="T65" fmla="*/ 734 h 762"/>
                <a:gd name="T66" fmla="*/ 564 w 606"/>
                <a:gd name="T67" fmla="*/ 712 h 762"/>
                <a:gd name="T68" fmla="*/ 580 w 606"/>
                <a:gd name="T69" fmla="*/ 702 h 762"/>
                <a:gd name="T70" fmla="*/ 596 w 606"/>
                <a:gd name="T71" fmla="*/ 686 h 762"/>
                <a:gd name="T72" fmla="*/ 604 w 606"/>
                <a:gd name="T73" fmla="*/ 668 h 762"/>
                <a:gd name="T74" fmla="*/ 606 w 606"/>
                <a:gd name="T75" fmla="*/ 646 h 762"/>
                <a:gd name="T76" fmla="*/ 602 w 606"/>
                <a:gd name="T77" fmla="*/ 624 h 762"/>
                <a:gd name="T78" fmla="*/ 582 w 606"/>
                <a:gd name="T79" fmla="*/ 572 h 762"/>
                <a:gd name="T80" fmla="*/ 548 w 606"/>
                <a:gd name="T81" fmla="*/ 518 h 762"/>
                <a:gd name="T82" fmla="*/ 508 w 606"/>
                <a:gd name="T83" fmla="*/ 466 h 762"/>
                <a:gd name="T84" fmla="*/ 432 w 606"/>
                <a:gd name="T85" fmla="*/ 388 h 762"/>
                <a:gd name="T86" fmla="*/ 410 w 606"/>
                <a:gd name="T87" fmla="*/ 370 h 762"/>
                <a:gd name="T88" fmla="*/ 406 w 606"/>
                <a:gd name="T89" fmla="*/ 368 h 762"/>
                <a:gd name="T90" fmla="*/ 398 w 606"/>
                <a:gd name="T91" fmla="*/ 354 h 762"/>
                <a:gd name="T92" fmla="*/ 394 w 606"/>
                <a:gd name="T93" fmla="*/ 338 h 762"/>
                <a:gd name="T94" fmla="*/ 392 w 606"/>
                <a:gd name="T95" fmla="*/ 326 h 762"/>
                <a:gd name="T96" fmla="*/ 392 w 606"/>
                <a:gd name="T97" fmla="*/ 146 h 762"/>
                <a:gd name="T98" fmla="*/ 406 w 606"/>
                <a:gd name="T99" fmla="*/ 136 h 762"/>
                <a:gd name="T100" fmla="*/ 410 w 606"/>
                <a:gd name="T101" fmla="*/ 122 h 762"/>
                <a:gd name="T102" fmla="*/ 414 w 606"/>
                <a:gd name="T103" fmla="*/ 44 h 762"/>
                <a:gd name="T104" fmla="*/ 410 w 606"/>
                <a:gd name="T105" fmla="*/ 44 h 762"/>
                <a:gd name="T106" fmla="*/ 410 w 606"/>
                <a:gd name="T107" fmla="*/ 42 h 762"/>
                <a:gd name="T108" fmla="*/ 402 w 606"/>
                <a:gd name="T109" fmla="*/ 24 h 762"/>
                <a:gd name="T110" fmla="*/ 378 w 606"/>
                <a:gd name="T111" fmla="*/ 12 h 762"/>
                <a:gd name="T112" fmla="*/ 344 w 606"/>
                <a:gd name="T113" fmla="*/ 2 h 762"/>
                <a:gd name="T114" fmla="*/ 302 w 606"/>
                <a:gd name="T115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06" h="762">
                  <a:moveTo>
                    <a:pt x="302" y="0"/>
                  </a:moveTo>
                  <a:lnTo>
                    <a:pt x="302" y="0"/>
                  </a:lnTo>
                  <a:lnTo>
                    <a:pt x="280" y="0"/>
                  </a:lnTo>
                  <a:lnTo>
                    <a:pt x="258" y="2"/>
                  </a:lnTo>
                  <a:lnTo>
                    <a:pt x="240" y="6"/>
                  </a:lnTo>
                  <a:lnTo>
                    <a:pt x="224" y="12"/>
                  </a:lnTo>
                  <a:lnTo>
                    <a:pt x="210" y="18"/>
                  </a:lnTo>
                  <a:lnTo>
                    <a:pt x="200" y="24"/>
                  </a:lnTo>
                  <a:lnTo>
                    <a:pt x="194" y="32"/>
                  </a:lnTo>
                  <a:lnTo>
                    <a:pt x="192" y="42"/>
                  </a:lnTo>
                  <a:lnTo>
                    <a:pt x="192" y="42"/>
                  </a:lnTo>
                  <a:lnTo>
                    <a:pt x="192" y="44"/>
                  </a:lnTo>
                  <a:lnTo>
                    <a:pt x="190" y="44"/>
                  </a:lnTo>
                  <a:lnTo>
                    <a:pt x="190" y="122"/>
                  </a:lnTo>
                  <a:lnTo>
                    <a:pt x="192" y="122"/>
                  </a:lnTo>
                  <a:lnTo>
                    <a:pt x="192" y="122"/>
                  </a:lnTo>
                  <a:lnTo>
                    <a:pt x="194" y="130"/>
                  </a:lnTo>
                  <a:lnTo>
                    <a:pt x="200" y="136"/>
                  </a:lnTo>
                  <a:lnTo>
                    <a:pt x="210" y="142"/>
                  </a:lnTo>
                  <a:lnTo>
                    <a:pt x="224" y="148"/>
                  </a:lnTo>
                  <a:lnTo>
                    <a:pt x="224" y="148"/>
                  </a:lnTo>
                  <a:lnTo>
                    <a:pt x="224" y="326"/>
                  </a:lnTo>
                  <a:lnTo>
                    <a:pt x="224" y="326"/>
                  </a:lnTo>
                  <a:lnTo>
                    <a:pt x="222" y="338"/>
                  </a:lnTo>
                  <a:lnTo>
                    <a:pt x="220" y="348"/>
                  </a:lnTo>
                  <a:lnTo>
                    <a:pt x="216" y="354"/>
                  </a:lnTo>
                  <a:lnTo>
                    <a:pt x="212" y="360"/>
                  </a:lnTo>
                  <a:lnTo>
                    <a:pt x="204" y="368"/>
                  </a:lnTo>
                  <a:lnTo>
                    <a:pt x="200" y="370"/>
                  </a:lnTo>
                  <a:lnTo>
                    <a:pt x="200" y="370"/>
                  </a:lnTo>
                  <a:lnTo>
                    <a:pt x="176" y="388"/>
                  </a:lnTo>
                  <a:lnTo>
                    <a:pt x="142" y="422"/>
                  </a:lnTo>
                  <a:lnTo>
                    <a:pt x="100" y="466"/>
                  </a:lnTo>
                  <a:lnTo>
                    <a:pt x="80" y="492"/>
                  </a:lnTo>
                  <a:lnTo>
                    <a:pt x="60" y="518"/>
                  </a:lnTo>
                  <a:lnTo>
                    <a:pt x="42" y="544"/>
                  </a:lnTo>
                  <a:lnTo>
                    <a:pt x="26" y="572"/>
                  </a:lnTo>
                  <a:lnTo>
                    <a:pt x="14" y="598"/>
                  </a:lnTo>
                  <a:lnTo>
                    <a:pt x="4" y="624"/>
                  </a:lnTo>
                  <a:lnTo>
                    <a:pt x="2" y="636"/>
                  </a:lnTo>
                  <a:lnTo>
                    <a:pt x="0" y="646"/>
                  </a:lnTo>
                  <a:lnTo>
                    <a:pt x="2" y="658"/>
                  </a:lnTo>
                  <a:lnTo>
                    <a:pt x="2" y="668"/>
                  </a:lnTo>
                  <a:lnTo>
                    <a:pt x="6" y="678"/>
                  </a:lnTo>
                  <a:lnTo>
                    <a:pt x="10" y="686"/>
                  </a:lnTo>
                  <a:lnTo>
                    <a:pt x="18" y="694"/>
                  </a:lnTo>
                  <a:lnTo>
                    <a:pt x="26" y="702"/>
                  </a:lnTo>
                  <a:lnTo>
                    <a:pt x="26" y="702"/>
                  </a:lnTo>
                  <a:lnTo>
                    <a:pt x="42" y="712"/>
                  </a:lnTo>
                  <a:lnTo>
                    <a:pt x="58" y="720"/>
                  </a:lnTo>
                  <a:lnTo>
                    <a:pt x="92" y="734"/>
                  </a:lnTo>
                  <a:lnTo>
                    <a:pt x="128" y="746"/>
                  </a:lnTo>
                  <a:lnTo>
                    <a:pt x="164" y="752"/>
                  </a:lnTo>
                  <a:lnTo>
                    <a:pt x="198" y="758"/>
                  </a:lnTo>
                  <a:lnTo>
                    <a:pt x="230" y="762"/>
                  </a:lnTo>
                  <a:lnTo>
                    <a:pt x="282" y="762"/>
                  </a:lnTo>
                  <a:lnTo>
                    <a:pt x="282" y="762"/>
                  </a:lnTo>
                  <a:lnTo>
                    <a:pt x="304" y="762"/>
                  </a:lnTo>
                  <a:lnTo>
                    <a:pt x="304" y="762"/>
                  </a:lnTo>
                  <a:lnTo>
                    <a:pt x="324" y="762"/>
                  </a:lnTo>
                  <a:lnTo>
                    <a:pt x="324" y="762"/>
                  </a:lnTo>
                  <a:lnTo>
                    <a:pt x="376" y="762"/>
                  </a:lnTo>
                  <a:lnTo>
                    <a:pt x="408" y="758"/>
                  </a:lnTo>
                  <a:lnTo>
                    <a:pt x="444" y="752"/>
                  </a:lnTo>
                  <a:lnTo>
                    <a:pt x="478" y="746"/>
                  </a:lnTo>
                  <a:lnTo>
                    <a:pt x="514" y="734"/>
                  </a:lnTo>
                  <a:lnTo>
                    <a:pt x="548" y="720"/>
                  </a:lnTo>
                  <a:lnTo>
                    <a:pt x="564" y="712"/>
                  </a:lnTo>
                  <a:lnTo>
                    <a:pt x="580" y="702"/>
                  </a:lnTo>
                  <a:lnTo>
                    <a:pt x="580" y="702"/>
                  </a:lnTo>
                  <a:lnTo>
                    <a:pt x="588" y="694"/>
                  </a:lnTo>
                  <a:lnTo>
                    <a:pt x="596" y="686"/>
                  </a:lnTo>
                  <a:lnTo>
                    <a:pt x="600" y="678"/>
                  </a:lnTo>
                  <a:lnTo>
                    <a:pt x="604" y="668"/>
                  </a:lnTo>
                  <a:lnTo>
                    <a:pt x="606" y="658"/>
                  </a:lnTo>
                  <a:lnTo>
                    <a:pt x="606" y="646"/>
                  </a:lnTo>
                  <a:lnTo>
                    <a:pt x="604" y="636"/>
                  </a:lnTo>
                  <a:lnTo>
                    <a:pt x="602" y="624"/>
                  </a:lnTo>
                  <a:lnTo>
                    <a:pt x="594" y="598"/>
                  </a:lnTo>
                  <a:lnTo>
                    <a:pt x="582" y="572"/>
                  </a:lnTo>
                  <a:lnTo>
                    <a:pt x="566" y="544"/>
                  </a:lnTo>
                  <a:lnTo>
                    <a:pt x="548" y="518"/>
                  </a:lnTo>
                  <a:lnTo>
                    <a:pt x="528" y="492"/>
                  </a:lnTo>
                  <a:lnTo>
                    <a:pt x="508" y="466"/>
                  </a:lnTo>
                  <a:lnTo>
                    <a:pt x="468" y="422"/>
                  </a:lnTo>
                  <a:lnTo>
                    <a:pt x="432" y="388"/>
                  </a:lnTo>
                  <a:lnTo>
                    <a:pt x="420" y="376"/>
                  </a:lnTo>
                  <a:lnTo>
                    <a:pt x="410" y="370"/>
                  </a:lnTo>
                  <a:lnTo>
                    <a:pt x="410" y="370"/>
                  </a:lnTo>
                  <a:lnTo>
                    <a:pt x="406" y="368"/>
                  </a:lnTo>
                  <a:lnTo>
                    <a:pt x="400" y="360"/>
                  </a:lnTo>
                  <a:lnTo>
                    <a:pt x="398" y="354"/>
                  </a:lnTo>
                  <a:lnTo>
                    <a:pt x="394" y="348"/>
                  </a:lnTo>
                  <a:lnTo>
                    <a:pt x="394" y="338"/>
                  </a:lnTo>
                  <a:lnTo>
                    <a:pt x="392" y="326"/>
                  </a:lnTo>
                  <a:lnTo>
                    <a:pt x="392" y="326"/>
                  </a:lnTo>
                  <a:lnTo>
                    <a:pt x="392" y="146"/>
                  </a:lnTo>
                  <a:lnTo>
                    <a:pt x="392" y="146"/>
                  </a:lnTo>
                  <a:lnTo>
                    <a:pt x="400" y="142"/>
                  </a:lnTo>
                  <a:lnTo>
                    <a:pt x="406" y="136"/>
                  </a:lnTo>
                  <a:lnTo>
                    <a:pt x="408" y="130"/>
                  </a:lnTo>
                  <a:lnTo>
                    <a:pt x="410" y="122"/>
                  </a:lnTo>
                  <a:lnTo>
                    <a:pt x="414" y="122"/>
                  </a:lnTo>
                  <a:lnTo>
                    <a:pt x="414" y="44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10" y="42"/>
                  </a:lnTo>
                  <a:lnTo>
                    <a:pt x="410" y="42"/>
                  </a:lnTo>
                  <a:lnTo>
                    <a:pt x="408" y="32"/>
                  </a:lnTo>
                  <a:lnTo>
                    <a:pt x="402" y="24"/>
                  </a:lnTo>
                  <a:lnTo>
                    <a:pt x="392" y="18"/>
                  </a:lnTo>
                  <a:lnTo>
                    <a:pt x="378" y="12"/>
                  </a:lnTo>
                  <a:lnTo>
                    <a:pt x="362" y="6"/>
                  </a:lnTo>
                  <a:lnTo>
                    <a:pt x="344" y="2"/>
                  </a:lnTo>
                  <a:lnTo>
                    <a:pt x="324" y="0"/>
                  </a:lnTo>
                  <a:lnTo>
                    <a:pt x="30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63821" y="3122887"/>
            <a:ext cx="21025723" cy="1972842"/>
          </a:xfrm>
        </p:spPr>
        <p:txBody>
          <a:bodyPr/>
          <a:lstStyle/>
          <a:p>
            <a:r>
              <a:rPr lang="en-US" dirty="0" err="1"/>
              <a:t>Problemi</a:t>
            </a:r>
            <a:endParaRPr lang="en-AU" dirty="0"/>
          </a:p>
        </p:txBody>
      </p:sp>
      <p:sp>
        <p:nvSpPr>
          <p:cNvPr id="287" name="TextBox 286"/>
          <p:cNvSpPr txBox="1"/>
          <p:nvPr/>
        </p:nvSpPr>
        <p:spPr>
          <a:xfrm>
            <a:off x="18498567" y="2809925"/>
            <a:ext cx="5879083" cy="15628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përfaqson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eksperienca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punës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aftësit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vërteta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tij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329452" y="2809925"/>
            <a:ext cx="6949140" cy="22831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jam duke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punësuar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talentin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më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mirë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në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treg,si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mund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dalloj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atë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4485146" y="10625622"/>
            <a:ext cx="17167950" cy="20368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Këtyre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pyetjeve,që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lindur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zhgënjimi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agjensit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tradicionale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punësimit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mënyra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ato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përzgjedhin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punëkërkuesit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mënyra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ato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parashtrojnë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punën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ato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kërkojn,pa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kërkuar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testimin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aftësive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një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programues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kërkon.Kështu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detyruar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kjo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mënyre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përzgjedheje,kam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krijuar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një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aplikacion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kërkon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jap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zgjidhje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këtij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2751784" y="12618069"/>
            <a:ext cx="598754" cy="10979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tIns="144000" rtlCol="0" anchor="t">
            <a:noAutofit/>
          </a:bodyPr>
          <a:lstStyle/>
          <a:p>
            <a:pPr algn="ctr"/>
            <a:fld id="{935BBC0D-156C-474B-BE53-7DA8707D3EBF}" type="slidenum">
              <a:rPr lang="en-US" sz="2400">
                <a:solidFill>
                  <a:schemeClr val="bg1"/>
                </a:solidFill>
              </a:rPr>
              <a:pPr algn="ctr"/>
              <a:t>3</a:t>
            </a:fld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438" y="3603924"/>
            <a:ext cx="4470566" cy="372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37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7" grpId="0"/>
      <p:bldP spid="291" grpId="0"/>
      <p:bldP spid="2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614" y="1195131"/>
            <a:ext cx="21025723" cy="1183342"/>
          </a:xfrm>
        </p:spPr>
        <p:txBody>
          <a:bodyPr/>
          <a:lstStyle/>
          <a:p>
            <a:r>
              <a:rPr lang="en-US" dirty="0" err="1"/>
              <a:t>Zgjidhja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>
          <a:xfrm>
            <a:off x="1726062" y="2754145"/>
            <a:ext cx="21025722" cy="564776"/>
          </a:xfrm>
        </p:spPr>
        <p:txBody>
          <a:bodyPr>
            <a:no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portal online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pune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përdoruesi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mund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endParaRPr lang="en-A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27113" y="4877935"/>
            <a:ext cx="22323426" cy="5601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3388880" y="4785869"/>
            <a:ext cx="240145" cy="2401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1570528" y="5521153"/>
            <a:ext cx="3911023" cy="10002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200" b="1" dirty="0" err="1"/>
              <a:t>Regjistrohet</a:t>
            </a:r>
            <a:endParaRPr lang="id-ID" sz="3200" b="1" dirty="0"/>
          </a:p>
        </p:txBody>
      </p:sp>
      <p:sp>
        <p:nvSpPr>
          <p:cNvPr id="9" name="Oval 8"/>
          <p:cNvSpPr/>
          <p:nvPr/>
        </p:nvSpPr>
        <p:spPr>
          <a:xfrm>
            <a:off x="7809144" y="4785869"/>
            <a:ext cx="240145" cy="2401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5990792" y="5521153"/>
            <a:ext cx="3911023" cy="10002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200" b="1" dirty="0" err="1"/>
              <a:t>Kërkoj</a:t>
            </a:r>
            <a:r>
              <a:rPr lang="en-US" sz="3200" b="1" dirty="0"/>
              <a:t> </a:t>
            </a:r>
            <a:r>
              <a:rPr lang="en-US" sz="3200" b="1" dirty="0" err="1"/>
              <a:t>për</a:t>
            </a:r>
            <a:r>
              <a:rPr lang="en-US" sz="3200" b="1" dirty="0"/>
              <a:t> </a:t>
            </a:r>
            <a:r>
              <a:rPr lang="en-US" sz="3200" b="1" dirty="0" err="1"/>
              <a:t>punë</a:t>
            </a:r>
            <a:endParaRPr lang="id-ID" dirty="0"/>
          </a:p>
          <a:p>
            <a:pPr algn="ctr">
              <a:spcAft>
                <a:spcPts val="600"/>
              </a:spcAft>
            </a:pPr>
            <a:endParaRPr lang="en-AU" b="1" dirty="0"/>
          </a:p>
        </p:txBody>
      </p:sp>
      <p:sp>
        <p:nvSpPr>
          <p:cNvPr id="12" name="Oval 11"/>
          <p:cNvSpPr/>
          <p:nvPr/>
        </p:nvSpPr>
        <p:spPr>
          <a:xfrm>
            <a:off x="12229408" y="4785869"/>
            <a:ext cx="240145" cy="2401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411056" y="5521153"/>
            <a:ext cx="3911023" cy="10002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200" b="1" dirty="0" err="1"/>
              <a:t>Aplikoj</a:t>
            </a:r>
            <a:r>
              <a:rPr lang="en-US" sz="3200" b="1" dirty="0"/>
              <a:t> </a:t>
            </a:r>
            <a:r>
              <a:rPr lang="en-US" sz="3200" b="1" dirty="0" err="1"/>
              <a:t>për</a:t>
            </a:r>
            <a:r>
              <a:rPr lang="en-US" sz="3200" b="1" dirty="0"/>
              <a:t> teste </a:t>
            </a:r>
            <a:r>
              <a:rPr lang="en-US" sz="3200" b="1" dirty="0" err="1"/>
              <a:t>specifike</a:t>
            </a:r>
            <a:endParaRPr lang="en-AU" b="1" dirty="0"/>
          </a:p>
        </p:txBody>
      </p:sp>
      <p:sp>
        <p:nvSpPr>
          <p:cNvPr id="15" name="Oval 14"/>
          <p:cNvSpPr/>
          <p:nvPr/>
        </p:nvSpPr>
        <p:spPr>
          <a:xfrm>
            <a:off x="16649672" y="4785869"/>
            <a:ext cx="240145" cy="2401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14831320" y="5521153"/>
            <a:ext cx="3911023" cy="10002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200" b="1" dirty="0" err="1"/>
              <a:t>Të</a:t>
            </a:r>
            <a:r>
              <a:rPr lang="en-US" sz="3200" b="1" dirty="0"/>
              <a:t> </a:t>
            </a:r>
            <a:r>
              <a:rPr lang="en-US" sz="3200" b="1" dirty="0" err="1"/>
              <a:t>marrë</a:t>
            </a:r>
            <a:r>
              <a:rPr lang="en-US" sz="3200" b="1" dirty="0"/>
              <a:t> </a:t>
            </a:r>
            <a:r>
              <a:rPr lang="en-US" sz="3200" b="1" dirty="0" err="1"/>
              <a:t>sugjerime</a:t>
            </a:r>
            <a:r>
              <a:rPr lang="en-US" sz="3200" b="1" dirty="0"/>
              <a:t> </a:t>
            </a:r>
            <a:r>
              <a:rPr lang="en-US" sz="3200" b="1" dirty="0" err="1"/>
              <a:t>nga</a:t>
            </a:r>
            <a:r>
              <a:rPr lang="en-US" sz="3200" b="1" dirty="0"/>
              <a:t> </a:t>
            </a:r>
            <a:r>
              <a:rPr lang="en-US" sz="3200" b="1" dirty="0" err="1"/>
              <a:t>portali</a:t>
            </a:r>
            <a:endParaRPr lang="en-AU" b="1" dirty="0"/>
          </a:p>
        </p:txBody>
      </p:sp>
      <p:sp>
        <p:nvSpPr>
          <p:cNvPr id="18" name="Oval 17"/>
          <p:cNvSpPr/>
          <p:nvPr/>
        </p:nvSpPr>
        <p:spPr>
          <a:xfrm>
            <a:off x="21069936" y="4785869"/>
            <a:ext cx="240145" cy="2401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/>
          <p:cNvSpPr txBox="1"/>
          <p:nvPr/>
        </p:nvSpPr>
        <p:spPr>
          <a:xfrm>
            <a:off x="19251584" y="5521153"/>
            <a:ext cx="3911023" cy="10002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200" b="1" dirty="0" err="1"/>
              <a:t>Te</a:t>
            </a:r>
            <a:r>
              <a:rPr lang="en-US" sz="3200" b="1" dirty="0"/>
              <a:t> </a:t>
            </a:r>
            <a:r>
              <a:rPr lang="en-US" sz="3200" b="1" dirty="0" err="1"/>
              <a:t>kete</a:t>
            </a:r>
            <a:r>
              <a:rPr lang="en-US" sz="3200" b="1" dirty="0"/>
              <a:t> </a:t>
            </a:r>
            <a:r>
              <a:rPr lang="en-US" sz="3200" b="1" dirty="0" err="1"/>
              <a:t>vlersim</a:t>
            </a:r>
            <a:r>
              <a:rPr lang="en-US" sz="3200" b="1" dirty="0"/>
              <a:t> real</a:t>
            </a:r>
            <a:endParaRPr lang="en-AU" b="1" dirty="0"/>
          </a:p>
        </p:txBody>
      </p:sp>
      <p:sp>
        <p:nvSpPr>
          <p:cNvPr id="21" name="AutoShape 54"/>
          <p:cNvSpPr>
            <a:spLocks/>
          </p:cNvSpPr>
          <p:nvPr/>
        </p:nvSpPr>
        <p:spPr bwMode="auto">
          <a:xfrm rot="10800000">
            <a:off x="3357666" y="5172379"/>
            <a:ext cx="302571" cy="20240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457109">
              <a:defRPr/>
            </a:pPr>
            <a:endParaRPr lang="es-ES" sz="30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2" name="AutoShape 54"/>
          <p:cNvSpPr>
            <a:spLocks/>
          </p:cNvSpPr>
          <p:nvPr/>
        </p:nvSpPr>
        <p:spPr bwMode="auto">
          <a:xfrm rot="10800000">
            <a:off x="7777930" y="5172379"/>
            <a:ext cx="302571" cy="20240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457109">
              <a:defRPr/>
            </a:pPr>
            <a:endParaRPr lang="es-ES" sz="30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3" name="AutoShape 54"/>
          <p:cNvSpPr>
            <a:spLocks/>
          </p:cNvSpPr>
          <p:nvPr/>
        </p:nvSpPr>
        <p:spPr bwMode="auto">
          <a:xfrm rot="10800000">
            <a:off x="12198193" y="5176176"/>
            <a:ext cx="302571" cy="20240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457109">
              <a:defRPr/>
            </a:pPr>
            <a:endParaRPr lang="es-ES" sz="30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4" name="AutoShape 54"/>
          <p:cNvSpPr>
            <a:spLocks/>
          </p:cNvSpPr>
          <p:nvPr/>
        </p:nvSpPr>
        <p:spPr bwMode="auto">
          <a:xfrm rot="10800000">
            <a:off x="16618458" y="5172378"/>
            <a:ext cx="302571" cy="20240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457109">
              <a:defRPr/>
            </a:pPr>
            <a:endParaRPr lang="es-ES" sz="30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5" name="AutoShape 54"/>
          <p:cNvSpPr>
            <a:spLocks/>
          </p:cNvSpPr>
          <p:nvPr/>
        </p:nvSpPr>
        <p:spPr bwMode="auto">
          <a:xfrm rot="10800000">
            <a:off x="21038722" y="5169110"/>
            <a:ext cx="302571" cy="20240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457109">
              <a:defRPr/>
            </a:pPr>
            <a:endParaRPr lang="es-ES" sz="30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51784" y="12618069"/>
            <a:ext cx="598754" cy="10979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tIns="144000" rtlCol="0" anchor="t">
            <a:noAutofit/>
          </a:bodyPr>
          <a:lstStyle/>
          <a:p>
            <a:pPr algn="ctr"/>
            <a:fld id="{935BBC0D-156C-474B-BE53-7DA8707D3EBF}" type="slidenum">
              <a:rPr lang="en-US" sz="2400">
                <a:solidFill>
                  <a:schemeClr val="bg1"/>
                </a:solidFill>
              </a:rPr>
              <a:pPr algn="ctr"/>
              <a:t>4</a:t>
            </a:fld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13" y="6812349"/>
            <a:ext cx="1895475" cy="185737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976" y="6759996"/>
            <a:ext cx="2637906" cy="196207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1293" y="-244514"/>
            <a:ext cx="3248332" cy="270505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6640" y="6820787"/>
            <a:ext cx="2777737" cy="195704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14135" y="6841225"/>
            <a:ext cx="2437777" cy="211274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77028" y="6329244"/>
            <a:ext cx="2713963" cy="29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4" grpId="0" animBg="1"/>
      <p:bldP spid="6" grpId="0"/>
      <p:bldP spid="9" grpId="0" animBg="1"/>
      <p:bldP spid="10" grpId="0"/>
      <p:bldP spid="12" grpId="0" animBg="1"/>
      <p:bldP spid="13" grpId="0"/>
      <p:bldP spid="15" grpId="0" animBg="1"/>
      <p:bldP spid="16" grpId="0"/>
      <p:bldP spid="18" grpId="0" animBg="1"/>
      <p:bldP spid="19" grpId="0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017" y="914467"/>
            <a:ext cx="21025723" cy="1183342"/>
          </a:xfrm>
        </p:spPr>
        <p:txBody>
          <a:bodyPr/>
          <a:lstStyle/>
          <a:p>
            <a:r>
              <a:rPr lang="en-US" dirty="0" err="1"/>
              <a:t>Fokusi</a:t>
            </a:r>
            <a:endParaRPr lang="en-AU" dirty="0"/>
          </a:p>
        </p:txBody>
      </p:sp>
      <p:grpSp>
        <p:nvGrpSpPr>
          <p:cNvPr id="9" name="Group 8"/>
          <p:cNvGrpSpPr/>
          <p:nvPr/>
        </p:nvGrpSpPr>
        <p:grpSpPr>
          <a:xfrm>
            <a:off x="9915090" y="4784846"/>
            <a:ext cx="320375" cy="1482526"/>
            <a:chOff x="3805238" y="1954213"/>
            <a:chExt cx="161925" cy="749300"/>
          </a:xfrm>
          <a:solidFill>
            <a:schemeClr val="tx2"/>
          </a:solidFill>
        </p:grpSpPr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3805238" y="2541588"/>
              <a:ext cx="161925" cy="1619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1" name="Freeform 74"/>
            <p:cNvSpPr>
              <a:spLocks/>
            </p:cNvSpPr>
            <p:nvPr/>
          </p:nvSpPr>
          <p:spPr bwMode="auto">
            <a:xfrm>
              <a:off x="3884613" y="2605088"/>
              <a:ext cx="19050" cy="26988"/>
            </a:xfrm>
            <a:custGeom>
              <a:avLst/>
              <a:gdLst>
                <a:gd name="T0" fmla="*/ 3 w 5"/>
                <a:gd name="T1" fmla="*/ 7 h 7"/>
                <a:gd name="T2" fmla="*/ 0 w 5"/>
                <a:gd name="T3" fmla="*/ 5 h 7"/>
                <a:gd name="T4" fmla="*/ 0 w 5"/>
                <a:gd name="T5" fmla="*/ 3 h 7"/>
                <a:gd name="T6" fmla="*/ 3 w 5"/>
                <a:gd name="T7" fmla="*/ 0 h 7"/>
                <a:gd name="T8" fmla="*/ 5 w 5"/>
                <a:gd name="T9" fmla="*/ 3 h 7"/>
                <a:gd name="T10" fmla="*/ 5 w 5"/>
                <a:gd name="T11" fmla="*/ 5 h 7"/>
                <a:gd name="T12" fmla="*/ 3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3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5" y="2"/>
                    <a:pt x="5" y="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4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2" name="Freeform 75"/>
            <p:cNvSpPr>
              <a:spLocks noEditPoints="1"/>
            </p:cNvSpPr>
            <p:nvPr/>
          </p:nvSpPr>
          <p:spPr bwMode="auto">
            <a:xfrm>
              <a:off x="3884613" y="1995488"/>
              <a:ext cx="19050" cy="595313"/>
            </a:xfrm>
            <a:custGeom>
              <a:avLst/>
              <a:gdLst>
                <a:gd name="T0" fmla="*/ 0 w 5"/>
                <a:gd name="T1" fmla="*/ 155 h 158"/>
                <a:gd name="T2" fmla="*/ 3 w 5"/>
                <a:gd name="T3" fmla="*/ 150 h 158"/>
                <a:gd name="T4" fmla="*/ 5 w 5"/>
                <a:gd name="T5" fmla="*/ 155 h 158"/>
                <a:gd name="T6" fmla="*/ 3 w 5"/>
                <a:gd name="T7" fmla="*/ 146 h 158"/>
                <a:gd name="T8" fmla="*/ 0 w 5"/>
                <a:gd name="T9" fmla="*/ 140 h 158"/>
                <a:gd name="T10" fmla="*/ 5 w 5"/>
                <a:gd name="T11" fmla="*/ 140 h 158"/>
                <a:gd name="T12" fmla="*/ 3 w 5"/>
                <a:gd name="T13" fmla="*/ 146 h 158"/>
                <a:gd name="T14" fmla="*/ 0 w 5"/>
                <a:gd name="T15" fmla="*/ 130 h 158"/>
                <a:gd name="T16" fmla="*/ 3 w 5"/>
                <a:gd name="T17" fmla="*/ 125 h 158"/>
                <a:gd name="T18" fmla="*/ 5 w 5"/>
                <a:gd name="T19" fmla="*/ 130 h 158"/>
                <a:gd name="T20" fmla="*/ 3 w 5"/>
                <a:gd name="T21" fmla="*/ 121 h 158"/>
                <a:gd name="T22" fmla="*/ 0 w 5"/>
                <a:gd name="T23" fmla="*/ 115 h 158"/>
                <a:gd name="T24" fmla="*/ 5 w 5"/>
                <a:gd name="T25" fmla="*/ 115 h 158"/>
                <a:gd name="T26" fmla="*/ 3 w 5"/>
                <a:gd name="T27" fmla="*/ 121 h 158"/>
                <a:gd name="T28" fmla="*/ 0 w 5"/>
                <a:gd name="T29" fmla="*/ 105 h 158"/>
                <a:gd name="T30" fmla="*/ 3 w 5"/>
                <a:gd name="T31" fmla="*/ 100 h 158"/>
                <a:gd name="T32" fmla="*/ 5 w 5"/>
                <a:gd name="T33" fmla="*/ 105 h 158"/>
                <a:gd name="T34" fmla="*/ 3 w 5"/>
                <a:gd name="T35" fmla="*/ 96 h 158"/>
                <a:gd name="T36" fmla="*/ 0 w 5"/>
                <a:gd name="T37" fmla="*/ 90 h 158"/>
                <a:gd name="T38" fmla="*/ 5 w 5"/>
                <a:gd name="T39" fmla="*/ 90 h 158"/>
                <a:gd name="T40" fmla="*/ 3 w 5"/>
                <a:gd name="T41" fmla="*/ 96 h 158"/>
                <a:gd name="T42" fmla="*/ 0 w 5"/>
                <a:gd name="T43" fmla="*/ 81 h 158"/>
                <a:gd name="T44" fmla="*/ 3 w 5"/>
                <a:gd name="T45" fmla="*/ 75 h 158"/>
                <a:gd name="T46" fmla="*/ 5 w 5"/>
                <a:gd name="T47" fmla="*/ 81 h 158"/>
                <a:gd name="T48" fmla="*/ 3 w 5"/>
                <a:gd name="T49" fmla="*/ 71 h 158"/>
                <a:gd name="T50" fmla="*/ 0 w 5"/>
                <a:gd name="T51" fmla="*/ 65 h 158"/>
                <a:gd name="T52" fmla="*/ 5 w 5"/>
                <a:gd name="T53" fmla="*/ 65 h 158"/>
                <a:gd name="T54" fmla="*/ 3 w 5"/>
                <a:gd name="T55" fmla="*/ 71 h 158"/>
                <a:gd name="T56" fmla="*/ 0 w 5"/>
                <a:gd name="T57" fmla="*/ 56 h 158"/>
                <a:gd name="T58" fmla="*/ 3 w 5"/>
                <a:gd name="T59" fmla="*/ 50 h 158"/>
                <a:gd name="T60" fmla="*/ 5 w 5"/>
                <a:gd name="T61" fmla="*/ 56 h 158"/>
                <a:gd name="T62" fmla="*/ 3 w 5"/>
                <a:gd name="T63" fmla="*/ 46 h 158"/>
                <a:gd name="T64" fmla="*/ 0 w 5"/>
                <a:gd name="T65" fmla="*/ 40 h 158"/>
                <a:gd name="T66" fmla="*/ 5 w 5"/>
                <a:gd name="T67" fmla="*/ 40 h 158"/>
                <a:gd name="T68" fmla="*/ 3 w 5"/>
                <a:gd name="T69" fmla="*/ 46 h 158"/>
                <a:gd name="T70" fmla="*/ 0 w 5"/>
                <a:gd name="T71" fmla="*/ 31 h 158"/>
                <a:gd name="T72" fmla="*/ 3 w 5"/>
                <a:gd name="T73" fmla="*/ 25 h 158"/>
                <a:gd name="T74" fmla="*/ 5 w 5"/>
                <a:gd name="T75" fmla="*/ 31 h 158"/>
                <a:gd name="T76" fmla="*/ 3 w 5"/>
                <a:gd name="T77" fmla="*/ 21 h 158"/>
                <a:gd name="T78" fmla="*/ 0 w 5"/>
                <a:gd name="T79" fmla="*/ 15 h 158"/>
                <a:gd name="T80" fmla="*/ 5 w 5"/>
                <a:gd name="T81" fmla="*/ 15 h 158"/>
                <a:gd name="T82" fmla="*/ 3 w 5"/>
                <a:gd name="T83" fmla="*/ 21 h 158"/>
                <a:gd name="T84" fmla="*/ 0 w 5"/>
                <a:gd name="T85" fmla="*/ 6 h 158"/>
                <a:gd name="T86" fmla="*/ 3 w 5"/>
                <a:gd name="T87" fmla="*/ 0 h 158"/>
                <a:gd name="T88" fmla="*/ 5 w 5"/>
                <a:gd name="T89" fmla="*/ 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" h="158">
                  <a:moveTo>
                    <a:pt x="3" y="158"/>
                  </a:moveTo>
                  <a:cubicBezTo>
                    <a:pt x="1" y="158"/>
                    <a:pt x="0" y="157"/>
                    <a:pt x="0" y="155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1"/>
                    <a:pt x="1" y="150"/>
                    <a:pt x="3" y="150"/>
                  </a:cubicBezTo>
                  <a:cubicBezTo>
                    <a:pt x="4" y="150"/>
                    <a:pt x="5" y="151"/>
                    <a:pt x="5" y="153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5" y="157"/>
                    <a:pt x="4" y="158"/>
                    <a:pt x="3" y="158"/>
                  </a:cubicBezTo>
                  <a:close/>
                  <a:moveTo>
                    <a:pt x="3" y="146"/>
                  </a:moveTo>
                  <a:cubicBezTo>
                    <a:pt x="1" y="146"/>
                    <a:pt x="0" y="144"/>
                    <a:pt x="0" y="14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39"/>
                    <a:pt x="1" y="137"/>
                    <a:pt x="3" y="137"/>
                  </a:cubicBezTo>
                  <a:cubicBezTo>
                    <a:pt x="4" y="137"/>
                    <a:pt x="5" y="139"/>
                    <a:pt x="5" y="140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5" y="144"/>
                    <a:pt x="4" y="146"/>
                    <a:pt x="3" y="146"/>
                  </a:cubicBezTo>
                  <a:close/>
                  <a:moveTo>
                    <a:pt x="3" y="133"/>
                  </a:moveTo>
                  <a:cubicBezTo>
                    <a:pt x="1" y="133"/>
                    <a:pt x="0" y="132"/>
                    <a:pt x="0" y="13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6"/>
                    <a:pt x="1" y="125"/>
                    <a:pt x="3" y="125"/>
                  </a:cubicBezTo>
                  <a:cubicBezTo>
                    <a:pt x="4" y="125"/>
                    <a:pt x="5" y="126"/>
                    <a:pt x="5" y="128"/>
                  </a:cubicBezTo>
                  <a:cubicBezTo>
                    <a:pt x="5" y="130"/>
                    <a:pt x="5" y="130"/>
                    <a:pt x="5" y="130"/>
                  </a:cubicBezTo>
                  <a:cubicBezTo>
                    <a:pt x="5" y="132"/>
                    <a:pt x="4" y="133"/>
                    <a:pt x="3" y="133"/>
                  </a:cubicBezTo>
                  <a:close/>
                  <a:moveTo>
                    <a:pt x="3" y="121"/>
                  </a:moveTo>
                  <a:cubicBezTo>
                    <a:pt x="1" y="121"/>
                    <a:pt x="0" y="119"/>
                    <a:pt x="0" y="118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4"/>
                    <a:pt x="1" y="112"/>
                    <a:pt x="3" y="112"/>
                  </a:cubicBezTo>
                  <a:cubicBezTo>
                    <a:pt x="4" y="112"/>
                    <a:pt x="5" y="114"/>
                    <a:pt x="5" y="115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9"/>
                    <a:pt x="4" y="121"/>
                    <a:pt x="3" y="121"/>
                  </a:cubicBezTo>
                  <a:close/>
                  <a:moveTo>
                    <a:pt x="3" y="108"/>
                  </a:moveTo>
                  <a:cubicBezTo>
                    <a:pt x="1" y="108"/>
                    <a:pt x="0" y="107"/>
                    <a:pt x="0" y="10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1"/>
                    <a:pt x="1" y="100"/>
                    <a:pt x="3" y="100"/>
                  </a:cubicBezTo>
                  <a:cubicBezTo>
                    <a:pt x="4" y="100"/>
                    <a:pt x="5" y="101"/>
                    <a:pt x="5" y="103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5" y="107"/>
                    <a:pt x="4" y="108"/>
                    <a:pt x="3" y="108"/>
                  </a:cubicBezTo>
                  <a:close/>
                  <a:moveTo>
                    <a:pt x="3" y="96"/>
                  </a:moveTo>
                  <a:cubicBezTo>
                    <a:pt x="1" y="96"/>
                    <a:pt x="0" y="95"/>
                    <a:pt x="0" y="93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9"/>
                    <a:pt x="1" y="87"/>
                    <a:pt x="3" y="87"/>
                  </a:cubicBezTo>
                  <a:cubicBezTo>
                    <a:pt x="4" y="87"/>
                    <a:pt x="5" y="89"/>
                    <a:pt x="5" y="90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5" y="95"/>
                    <a:pt x="4" y="96"/>
                    <a:pt x="3" y="96"/>
                  </a:cubicBezTo>
                  <a:close/>
                  <a:moveTo>
                    <a:pt x="3" y="83"/>
                  </a:moveTo>
                  <a:cubicBezTo>
                    <a:pt x="1" y="83"/>
                    <a:pt x="0" y="82"/>
                    <a:pt x="0" y="8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6"/>
                    <a:pt x="1" y="75"/>
                    <a:pt x="3" y="75"/>
                  </a:cubicBezTo>
                  <a:cubicBezTo>
                    <a:pt x="4" y="75"/>
                    <a:pt x="5" y="76"/>
                    <a:pt x="5" y="78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2"/>
                    <a:pt x="4" y="83"/>
                    <a:pt x="3" y="83"/>
                  </a:cubicBezTo>
                  <a:close/>
                  <a:moveTo>
                    <a:pt x="3" y="71"/>
                  </a:moveTo>
                  <a:cubicBezTo>
                    <a:pt x="1" y="71"/>
                    <a:pt x="0" y="70"/>
                    <a:pt x="0" y="68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4"/>
                    <a:pt x="1" y="62"/>
                    <a:pt x="3" y="62"/>
                  </a:cubicBezTo>
                  <a:cubicBezTo>
                    <a:pt x="4" y="62"/>
                    <a:pt x="5" y="64"/>
                    <a:pt x="5" y="65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70"/>
                    <a:pt x="4" y="71"/>
                    <a:pt x="3" y="71"/>
                  </a:cubicBezTo>
                  <a:close/>
                  <a:moveTo>
                    <a:pt x="3" y="58"/>
                  </a:moveTo>
                  <a:cubicBezTo>
                    <a:pt x="1" y="58"/>
                    <a:pt x="0" y="57"/>
                    <a:pt x="0" y="5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1"/>
                    <a:pt x="1" y="50"/>
                    <a:pt x="3" y="50"/>
                  </a:cubicBezTo>
                  <a:cubicBezTo>
                    <a:pt x="4" y="50"/>
                    <a:pt x="5" y="51"/>
                    <a:pt x="5" y="53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5" y="57"/>
                    <a:pt x="4" y="58"/>
                    <a:pt x="3" y="58"/>
                  </a:cubicBezTo>
                  <a:close/>
                  <a:moveTo>
                    <a:pt x="3" y="46"/>
                  </a:moveTo>
                  <a:cubicBezTo>
                    <a:pt x="1" y="46"/>
                    <a:pt x="0" y="45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9"/>
                    <a:pt x="1" y="38"/>
                    <a:pt x="3" y="38"/>
                  </a:cubicBezTo>
                  <a:cubicBezTo>
                    <a:pt x="4" y="38"/>
                    <a:pt x="5" y="39"/>
                    <a:pt x="5" y="40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5"/>
                    <a:pt x="4" y="46"/>
                    <a:pt x="3" y="46"/>
                  </a:cubicBezTo>
                  <a:close/>
                  <a:moveTo>
                    <a:pt x="3" y="33"/>
                  </a:moveTo>
                  <a:cubicBezTo>
                    <a:pt x="1" y="33"/>
                    <a:pt x="0" y="32"/>
                    <a:pt x="0" y="3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6"/>
                    <a:pt x="1" y="25"/>
                    <a:pt x="3" y="25"/>
                  </a:cubicBezTo>
                  <a:cubicBezTo>
                    <a:pt x="4" y="25"/>
                    <a:pt x="5" y="26"/>
                    <a:pt x="5" y="28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2"/>
                    <a:pt x="4" y="33"/>
                    <a:pt x="3" y="33"/>
                  </a:cubicBezTo>
                  <a:close/>
                  <a:moveTo>
                    <a:pt x="3" y="21"/>
                  </a:moveTo>
                  <a:cubicBezTo>
                    <a:pt x="1" y="21"/>
                    <a:pt x="0" y="20"/>
                    <a:pt x="0" y="1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1" y="13"/>
                    <a:pt x="3" y="13"/>
                  </a:cubicBezTo>
                  <a:cubicBezTo>
                    <a:pt x="4" y="13"/>
                    <a:pt x="5" y="14"/>
                    <a:pt x="5" y="15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4" y="21"/>
                    <a:pt x="3" y="21"/>
                  </a:cubicBezTo>
                  <a:close/>
                  <a:moveTo>
                    <a:pt x="3" y="8"/>
                  </a:moveTo>
                  <a:cubicBezTo>
                    <a:pt x="1" y="8"/>
                    <a:pt x="0" y="7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4" y="8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 dirty="0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3884613" y="1954213"/>
              <a:ext cx="19050" cy="25400"/>
            </a:xfrm>
            <a:custGeom>
              <a:avLst/>
              <a:gdLst>
                <a:gd name="T0" fmla="*/ 3 w 5"/>
                <a:gd name="T1" fmla="*/ 7 h 7"/>
                <a:gd name="T2" fmla="*/ 0 w 5"/>
                <a:gd name="T3" fmla="*/ 4 h 7"/>
                <a:gd name="T4" fmla="*/ 0 w 5"/>
                <a:gd name="T5" fmla="*/ 3 h 7"/>
                <a:gd name="T6" fmla="*/ 3 w 5"/>
                <a:gd name="T7" fmla="*/ 0 h 7"/>
                <a:gd name="T8" fmla="*/ 5 w 5"/>
                <a:gd name="T9" fmla="*/ 3 h 7"/>
                <a:gd name="T10" fmla="*/ 5 w 5"/>
                <a:gd name="T11" fmla="*/ 4 h 7"/>
                <a:gd name="T12" fmla="*/ 3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3" y="7"/>
                  </a:moveTo>
                  <a:cubicBezTo>
                    <a:pt x="1" y="7"/>
                    <a:pt x="0" y="6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6"/>
                    <a:pt x="4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819595" y="5079220"/>
            <a:ext cx="310955" cy="841774"/>
            <a:chOff x="4895850" y="2278063"/>
            <a:chExt cx="157163" cy="425450"/>
          </a:xfrm>
          <a:solidFill>
            <a:schemeClr val="tx2"/>
          </a:solidFill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4895850" y="2541588"/>
              <a:ext cx="157163" cy="1619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6" name="Freeform 77"/>
            <p:cNvSpPr>
              <a:spLocks noEditPoints="1"/>
            </p:cNvSpPr>
            <p:nvPr/>
          </p:nvSpPr>
          <p:spPr bwMode="auto">
            <a:xfrm>
              <a:off x="4962525" y="2278063"/>
              <a:ext cx="19050" cy="360363"/>
            </a:xfrm>
            <a:custGeom>
              <a:avLst/>
              <a:gdLst>
                <a:gd name="T0" fmla="*/ 3 w 5"/>
                <a:gd name="T1" fmla="*/ 96 h 96"/>
                <a:gd name="T2" fmla="*/ 0 w 5"/>
                <a:gd name="T3" fmla="*/ 93 h 96"/>
                <a:gd name="T4" fmla="*/ 0 w 5"/>
                <a:gd name="T5" fmla="*/ 90 h 96"/>
                <a:gd name="T6" fmla="*/ 3 w 5"/>
                <a:gd name="T7" fmla="*/ 87 h 96"/>
                <a:gd name="T8" fmla="*/ 5 w 5"/>
                <a:gd name="T9" fmla="*/ 90 h 96"/>
                <a:gd name="T10" fmla="*/ 5 w 5"/>
                <a:gd name="T11" fmla="*/ 93 h 96"/>
                <a:gd name="T12" fmla="*/ 3 w 5"/>
                <a:gd name="T13" fmla="*/ 96 h 96"/>
                <a:gd name="T14" fmla="*/ 3 w 5"/>
                <a:gd name="T15" fmla="*/ 83 h 96"/>
                <a:gd name="T16" fmla="*/ 0 w 5"/>
                <a:gd name="T17" fmla="*/ 80 h 96"/>
                <a:gd name="T18" fmla="*/ 0 w 5"/>
                <a:gd name="T19" fmla="*/ 78 h 96"/>
                <a:gd name="T20" fmla="*/ 3 w 5"/>
                <a:gd name="T21" fmla="*/ 75 h 96"/>
                <a:gd name="T22" fmla="*/ 5 w 5"/>
                <a:gd name="T23" fmla="*/ 78 h 96"/>
                <a:gd name="T24" fmla="*/ 5 w 5"/>
                <a:gd name="T25" fmla="*/ 80 h 96"/>
                <a:gd name="T26" fmla="*/ 3 w 5"/>
                <a:gd name="T27" fmla="*/ 83 h 96"/>
                <a:gd name="T28" fmla="*/ 3 w 5"/>
                <a:gd name="T29" fmla="*/ 71 h 96"/>
                <a:gd name="T30" fmla="*/ 0 w 5"/>
                <a:gd name="T31" fmla="*/ 68 h 96"/>
                <a:gd name="T32" fmla="*/ 0 w 5"/>
                <a:gd name="T33" fmla="*/ 65 h 96"/>
                <a:gd name="T34" fmla="*/ 3 w 5"/>
                <a:gd name="T35" fmla="*/ 62 h 96"/>
                <a:gd name="T36" fmla="*/ 5 w 5"/>
                <a:gd name="T37" fmla="*/ 65 h 96"/>
                <a:gd name="T38" fmla="*/ 5 w 5"/>
                <a:gd name="T39" fmla="*/ 68 h 96"/>
                <a:gd name="T40" fmla="*/ 3 w 5"/>
                <a:gd name="T41" fmla="*/ 71 h 96"/>
                <a:gd name="T42" fmla="*/ 3 w 5"/>
                <a:gd name="T43" fmla="*/ 58 h 96"/>
                <a:gd name="T44" fmla="*/ 0 w 5"/>
                <a:gd name="T45" fmla="*/ 55 h 96"/>
                <a:gd name="T46" fmla="*/ 0 w 5"/>
                <a:gd name="T47" fmla="*/ 53 h 96"/>
                <a:gd name="T48" fmla="*/ 3 w 5"/>
                <a:gd name="T49" fmla="*/ 50 h 96"/>
                <a:gd name="T50" fmla="*/ 5 w 5"/>
                <a:gd name="T51" fmla="*/ 53 h 96"/>
                <a:gd name="T52" fmla="*/ 5 w 5"/>
                <a:gd name="T53" fmla="*/ 55 h 96"/>
                <a:gd name="T54" fmla="*/ 3 w 5"/>
                <a:gd name="T55" fmla="*/ 58 h 96"/>
                <a:gd name="T56" fmla="*/ 3 w 5"/>
                <a:gd name="T57" fmla="*/ 46 h 96"/>
                <a:gd name="T58" fmla="*/ 0 w 5"/>
                <a:gd name="T59" fmla="*/ 43 h 96"/>
                <a:gd name="T60" fmla="*/ 0 w 5"/>
                <a:gd name="T61" fmla="*/ 40 h 96"/>
                <a:gd name="T62" fmla="*/ 3 w 5"/>
                <a:gd name="T63" fmla="*/ 37 h 96"/>
                <a:gd name="T64" fmla="*/ 5 w 5"/>
                <a:gd name="T65" fmla="*/ 40 h 96"/>
                <a:gd name="T66" fmla="*/ 5 w 5"/>
                <a:gd name="T67" fmla="*/ 43 h 96"/>
                <a:gd name="T68" fmla="*/ 3 w 5"/>
                <a:gd name="T69" fmla="*/ 46 h 96"/>
                <a:gd name="T70" fmla="*/ 3 w 5"/>
                <a:gd name="T71" fmla="*/ 33 h 96"/>
                <a:gd name="T72" fmla="*/ 0 w 5"/>
                <a:gd name="T73" fmla="*/ 30 h 96"/>
                <a:gd name="T74" fmla="*/ 0 w 5"/>
                <a:gd name="T75" fmla="*/ 28 h 96"/>
                <a:gd name="T76" fmla="*/ 3 w 5"/>
                <a:gd name="T77" fmla="*/ 25 h 96"/>
                <a:gd name="T78" fmla="*/ 5 w 5"/>
                <a:gd name="T79" fmla="*/ 28 h 96"/>
                <a:gd name="T80" fmla="*/ 5 w 5"/>
                <a:gd name="T81" fmla="*/ 30 h 96"/>
                <a:gd name="T82" fmla="*/ 3 w 5"/>
                <a:gd name="T83" fmla="*/ 33 h 96"/>
                <a:gd name="T84" fmla="*/ 3 w 5"/>
                <a:gd name="T85" fmla="*/ 21 h 96"/>
                <a:gd name="T86" fmla="*/ 0 w 5"/>
                <a:gd name="T87" fmla="*/ 18 h 96"/>
                <a:gd name="T88" fmla="*/ 0 w 5"/>
                <a:gd name="T89" fmla="*/ 15 h 96"/>
                <a:gd name="T90" fmla="*/ 3 w 5"/>
                <a:gd name="T91" fmla="*/ 12 h 96"/>
                <a:gd name="T92" fmla="*/ 5 w 5"/>
                <a:gd name="T93" fmla="*/ 15 h 96"/>
                <a:gd name="T94" fmla="*/ 5 w 5"/>
                <a:gd name="T95" fmla="*/ 18 h 96"/>
                <a:gd name="T96" fmla="*/ 3 w 5"/>
                <a:gd name="T97" fmla="*/ 21 h 96"/>
                <a:gd name="T98" fmla="*/ 3 w 5"/>
                <a:gd name="T99" fmla="*/ 8 h 96"/>
                <a:gd name="T100" fmla="*/ 0 w 5"/>
                <a:gd name="T101" fmla="*/ 6 h 96"/>
                <a:gd name="T102" fmla="*/ 0 w 5"/>
                <a:gd name="T103" fmla="*/ 3 h 96"/>
                <a:gd name="T104" fmla="*/ 3 w 5"/>
                <a:gd name="T105" fmla="*/ 0 h 96"/>
                <a:gd name="T106" fmla="*/ 5 w 5"/>
                <a:gd name="T107" fmla="*/ 3 h 96"/>
                <a:gd name="T108" fmla="*/ 5 w 5"/>
                <a:gd name="T109" fmla="*/ 6 h 96"/>
                <a:gd name="T110" fmla="*/ 3 w 5"/>
                <a:gd name="T111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" h="96">
                  <a:moveTo>
                    <a:pt x="3" y="96"/>
                  </a:moveTo>
                  <a:cubicBezTo>
                    <a:pt x="1" y="96"/>
                    <a:pt x="0" y="94"/>
                    <a:pt x="0" y="93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9"/>
                    <a:pt x="1" y="87"/>
                    <a:pt x="3" y="87"/>
                  </a:cubicBezTo>
                  <a:cubicBezTo>
                    <a:pt x="4" y="87"/>
                    <a:pt x="5" y="89"/>
                    <a:pt x="5" y="90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5" y="94"/>
                    <a:pt x="4" y="96"/>
                    <a:pt x="3" y="96"/>
                  </a:cubicBezTo>
                  <a:close/>
                  <a:moveTo>
                    <a:pt x="3" y="83"/>
                  </a:moveTo>
                  <a:cubicBezTo>
                    <a:pt x="1" y="83"/>
                    <a:pt x="0" y="82"/>
                    <a:pt x="0" y="8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6"/>
                    <a:pt x="1" y="75"/>
                    <a:pt x="3" y="75"/>
                  </a:cubicBezTo>
                  <a:cubicBezTo>
                    <a:pt x="4" y="75"/>
                    <a:pt x="5" y="76"/>
                    <a:pt x="5" y="78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5" y="82"/>
                    <a:pt x="4" y="83"/>
                    <a:pt x="3" y="83"/>
                  </a:cubicBezTo>
                  <a:close/>
                  <a:moveTo>
                    <a:pt x="3" y="71"/>
                  </a:moveTo>
                  <a:cubicBezTo>
                    <a:pt x="1" y="71"/>
                    <a:pt x="0" y="69"/>
                    <a:pt x="0" y="68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4"/>
                    <a:pt x="1" y="62"/>
                    <a:pt x="3" y="62"/>
                  </a:cubicBezTo>
                  <a:cubicBezTo>
                    <a:pt x="4" y="62"/>
                    <a:pt x="5" y="64"/>
                    <a:pt x="5" y="65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69"/>
                    <a:pt x="4" y="71"/>
                    <a:pt x="3" y="71"/>
                  </a:cubicBezTo>
                  <a:close/>
                  <a:moveTo>
                    <a:pt x="3" y="58"/>
                  </a:moveTo>
                  <a:cubicBezTo>
                    <a:pt x="1" y="58"/>
                    <a:pt x="0" y="57"/>
                    <a:pt x="0" y="5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1"/>
                    <a:pt x="1" y="50"/>
                    <a:pt x="3" y="50"/>
                  </a:cubicBezTo>
                  <a:cubicBezTo>
                    <a:pt x="4" y="50"/>
                    <a:pt x="5" y="51"/>
                    <a:pt x="5" y="53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7"/>
                    <a:pt x="4" y="58"/>
                    <a:pt x="3" y="58"/>
                  </a:cubicBezTo>
                  <a:close/>
                  <a:moveTo>
                    <a:pt x="3" y="46"/>
                  </a:moveTo>
                  <a:cubicBezTo>
                    <a:pt x="1" y="46"/>
                    <a:pt x="0" y="44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9"/>
                    <a:pt x="1" y="37"/>
                    <a:pt x="3" y="37"/>
                  </a:cubicBezTo>
                  <a:cubicBezTo>
                    <a:pt x="4" y="37"/>
                    <a:pt x="5" y="39"/>
                    <a:pt x="5" y="40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4" y="46"/>
                    <a:pt x="3" y="46"/>
                  </a:cubicBezTo>
                  <a:close/>
                  <a:moveTo>
                    <a:pt x="3" y="33"/>
                  </a:moveTo>
                  <a:cubicBezTo>
                    <a:pt x="1" y="33"/>
                    <a:pt x="0" y="32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6"/>
                    <a:pt x="1" y="25"/>
                    <a:pt x="3" y="25"/>
                  </a:cubicBezTo>
                  <a:cubicBezTo>
                    <a:pt x="4" y="25"/>
                    <a:pt x="5" y="26"/>
                    <a:pt x="5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2"/>
                    <a:pt x="4" y="33"/>
                    <a:pt x="3" y="33"/>
                  </a:cubicBezTo>
                  <a:close/>
                  <a:moveTo>
                    <a:pt x="3" y="21"/>
                  </a:moveTo>
                  <a:cubicBezTo>
                    <a:pt x="1" y="21"/>
                    <a:pt x="0" y="20"/>
                    <a:pt x="0" y="1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1" y="12"/>
                    <a:pt x="3" y="12"/>
                  </a:cubicBezTo>
                  <a:cubicBezTo>
                    <a:pt x="4" y="12"/>
                    <a:pt x="5" y="14"/>
                    <a:pt x="5" y="15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4" y="21"/>
                    <a:pt x="3" y="21"/>
                  </a:cubicBezTo>
                  <a:close/>
                  <a:moveTo>
                    <a:pt x="3" y="8"/>
                  </a:moveTo>
                  <a:cubicBezTo>
                    <a:pt x="1" y="8"/>
                    <a:pt x="0" y="7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4" y="8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996497" y="7127811"/>
            <a:ext cx="402040" cy="914013"/>
            <a:chOff x="2779713" y="3260726"/>
            <a:chExt cx="203200" cy="461962"/>
          </a:xfrm>
          <a:solidFill>
            <a:schemeClr val="tx2"/>
          </a:solidFill>
        </p:grpSpPr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2820988" y="3560763"/>
              <a:ext cx="161925" cy="1619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24" name="Freeform 81"/>
            <p:cNvSpPr>
              <a:spLocks noEditPoints="1"/>
            </p:cNvSpPr>
            <p:nvPr/>
          </p:nvSpPr>
          <p:spPr bwMode="auto">
            <a:xfrm>
              <a:off x="2779713" y="3260726"/>
              <a:ext cx="127000" cy="390525"/>
            </a:xfrm>
            <a:custGeom>
              <a:avLst/>
              <a:gdLst>
                <a:gd name="T0" fmla="*/ 29 w 34"/>
                <a:gd name="T1" fmla="*/ 101 h 104"/>
                <a:gd name="T2" fmla="*/ 32 w 34"/>
                <a:gd name="T3" fmla="*/ 95 h 104"/>
                <a:gd name="T4" fmla="*/ 34 w 34"/>
                <a:gd name="T5" fmla="*/ 101 h 104"/>
                <a:gd name="T6" fmla="*/ 32 w 34"/>
                <a:gd name="T7" fmla="*/ 91 h 104"/>
                <a:gd name="T8" fmla="*/ 29 w 34"/>
                <a:gd name="T9" fmla="*/ 86 h 104"/>
                <a:gd name="T10" fmla="*/ 34 w 34"/>
                <a:gd name="T11" fmla="*/ 86 h 104"/>
                <a:gd name="T12" fmla="*/ 32 w 34"/>
                <a:gd name="T13" fmla="*/ 91 h 104"/>
                <a:gd name="T14" fmla="*/ 29 w 34"/>
                <a:gd name="T15" fmla="*/ 76 h 104"/>
                <a:gd name="T16" fmla="*/ 32 w 34"/>
                <a:gd name="T17" fmla="*/ 70 h 104"/>
                <a:gd name="T18" fmla="*/ 34 w 34"/>
                <a:gd name="T19" fmla="*/ 76 h 104"/>
                <a:gd name="T20" fmla="*/ 32 w 34"/>
                <a:gd name="T21" fmla="*/ 66 h 104"/>
                <a:gd name="T22" fmla="*/ 29 w 34"/>
                <a:gd name="T23" fmla="*/ 61 h 104"/>
                <a:gd name="T24" fmla="*/ 34 w 34"/>
                <a:gd name="T25" fmla="*/ 61 h 104"/>
                <a:gd name="T26" fmla="*/ 32 w 34"/>
                <a:gd name="T27" fmla="*/ 66 h 104"/>
                <a:gd name="T28" fmla="*/ 29 w 34"/>
                <a:gd name="T29" fmla="*/ 51 h 104"/>
                <a:gd name="T30" fmla="*/ 32 w 34"/>
                <a:gd name="T31" fmla="*/ 45 h 104"/>
                <a:gd name="T32" fmla="*/ 34 w 34"/>
                <a:gd name="T33" fmla="*/ 51 h 104"/>
                <a:gd name="T34" fmla="*/ 32 w 34"/>
                <a:gd name="T35" fmla="*/ 41 h 104"/>
                <a:gd name="T36" fmla="*/ 29 w 34"/>
                <a:gd name="T37" fmla="*/ 36 h 104"/>
                <a:gd name="T38" fmla="*/ 34 w 34"/>
                <a:gd name="T39" fmla="*/ 36 h 104"/>
                <a:gd name="T40" fmla="*/ 32 w 34"/>
                <a:gd name="T41" fmla="*/ 41 h 104"/>
                <a:gd name="T42" fmla="*/ 29 w 34"/>
                <a:gd name="T43" fmla="*/ 26 h 104"/>
                <a:gd name="T44" fmla="*/ 32 w 34"/>
                <a:gd name="T45" fmla="*/ 21 h 104"/>
                <a:gd name="T46" fmla="*/ 34 w 34"/>
                <a:gd name="T47" fmla="*/ 26 h 104"/>
                <a:gd name="T48" fmla="*/ 32 w 34"/>
                <a:gd name="T49" fmla="*/ 16 h 104"/>
                <a:gd name="T50" fmla="*/ 29 w 34"/>
                <a:gd name="T51" fmla="*/ 11 h 104"/>
                <a:gd name="T52" fmla="*/ 34 w 34"/>
                <a:gd name="T53" fmla="*/ 11 h 104"/>
                <a:gd name="T54" fmla="*/ 32 w 34"/>
                <a:gd name="T55" fmla="*/ 16 h 104"/>
                <a:gd name="T56" fmla="*/ 27 w 34"/>
                <a:gd name="T57" fmla="*/ 5 h 104"/>
                <a:gd name="T58" fmla="*/ 27 w 34"/>
                <a:gd name="T59" fmla="*/ 0 h 104"/>
                <a:gd name="T60" fmla="*/ 33 w 34"/>
                <a:gd name="T61" fmla="*/ 2 h 104"/>
                <a:gd name="T62" fmla="*/ 18 w 34"/>
                <a:gd name="T63" fmla="*/ 5 h 104"/>
                <a:gd name="T64" fmla="*/ 12 w 34"/>
                <a:gd name="T65" fmla="*/ 2 h 104"/>
                <a:gd name="T66" fmla="*/ 18 w 34"/>
                <a:gd name="T67" fmla="*/ 0 h 104"/>
                <a:gd name="T68" fmla="*/ 18 w 34"/>
                <a:gd name="T69" fmla="*/ 5 h 104"/>
                <a:gd name="T70" fmla="*/ 2 w 34"/>
                <a:gd name="T71" fmla="*/ 5 h 104"/>
                <a:gd name="T72" fmla="*/ 2 w 34"/>
                <a:gd name="T73" fmla="*/ 0 h 104"/>
                <a:gd name="T74" fmla="*/ 8 w 34"/>
                <a:gd name="T75" fmla="*/ 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104">
                  <a:moveTo>
                    <a:pt x="32" y="104"/>
                  </a:moveTo>
                  <a:cubicBezTo>
                    <a:pt x="30" y="104"/>
                    <a:pt x="29" y="102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7"/>
                    <a:pt x="30" y="95"/>
                    <a:pt x="32" y="95"/>
                  </a:cubicBezTo>
                  <a:cubicBezTo>
                    <a:pt x="33" y="95"/>
                    <a:pt x="34" y="97"/>
                    <a:pt x="34" y="98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2"/>
                    <a:pt x="33" y="104"/>
                    <a:pt x="32" y="104"/>
                  </a:cubicBezTo>
                  <a:close/>
                  <a:moveTo>
                    <a:pt x="32" y="91"/>
                  </a:moveTo>
                  <a:cubicBezTo>
                    <a:pt x="30" y="91"/>
                    <a:pt x="29" y="90"/>
                    <a:pt x="29" y="88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9" y="84"/>
                    <a:pt x="30" y="83"/>
                    <a:pt x="32" y="83"/>
                  </a:cubicBezTo>
                  <a:cubicBezTo>
                    <a:pt x="33" y="83"/>
                    <a:pt x="34" y="84"/>
                    <a:pt x="34" y="86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34" y="90"/>
                    <a:pt x="33" y="91"/>
                    <a:pt x="32" y="91"/>
                  </a:cubicBezTo>
                  <a:close/>
                  <a:moveTo>
                    <a:pt x="32" y="79"/>
                  </a:moveTo>
                  <a:cubicBezTo>
                    <a:pt x="30" y="79"/>
                    <a:pt x="29" y="78"/>
                    <a:pt x="29" y="76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9" y="72"/>
                    <a:pt x="30" y="70"/>
                    <a:pt x="32" y="70"/>
                  </a:cubicBezTo>
                  <a:cubicBezTo>
                    <a:pt x="33" y="70"/>
                    <a:pt x="34" y="72"/>
                    <a:pt x="34" y="73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4" y="78"/>
                    <a:pt x="33" y="79"/>
                    <a:pt x="32" y="79"/>
                  </a:cubicBezTo>
                  <a:close/>
                  <a:moveTo>
                    <a:pt x="32" y="66"/>
                  </a:moveTo>
                  <a:cubicBezTo>
                    <a:pt x="30" y="66"/>
                    <a:pt x="29" y="65"/>
                    <a:pt x="29" y="64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59"/>
                    <a:pt x="30" y="58"/>
                    <a:pt x="32" y="58"/>
                  </a:cubicBezTo>
                  <a:cubicBezTo>
                    <a:pt x="33" y="58"/>
                    <a:pt x="34" y="59"/>
                    <a:pt x="34" y="61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5"/>
                    <a:pt x="33" y="66"/>
                    <a:pt x="32" y="66"/>
                  </a:cubicBezTo>
                  <a:close/>
                  <a:moveTo>
                    <a:pt x="32" y="54"/>
                  </a:moveTo>
                  <a:cubicBezTo>
                    <a:pt x="30" y="54"/>
                    <a:pt x="29" y="53"/>
                    <a:pt x="29" y="51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7"/>
                    <a:pt x="30" y="45"/>
                    <a:pt x="32" y="45"/>
                  </a:cubicBezTo>
                  <a:cubicBezTo>
                    <a:pt x="33" y="45"/>
                    <a:pt x="34" y="47"/>
                    <a:pt x="34" y="48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4" y="53"/>
                    <a:pt x="33" y="54"/>
                    <a:pt x="32" y="54"/>
                  </a:cubicBezTo>
                  <a:close/>
                  <a:moveTo>
                    <a:pt x="32" y="41"/>
                  </a:moveTo>
                  <a:cubicBezTo>
                    <a:pt x="30" y="41"/>
                    <a:pt x="29" y="40"/>
                    <a:pt x="29" y="39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4"/>
                    <a:pt x="30" y="33"/>
                    <a:pt x="32" y="33"/>
                  </a:cubicBezTo>
                  <a:cubicBezTo>
                    <a:pt x="33" y="33"/>
                    <a:pt x="34" y="34"/>
                    <a:pt x="34" y="36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0"/>
                    <a:pt x="33" y="41"/>
                    <a:pt x="32" y="41"/>
                  </a:cubicBezTo>
                  <a:close/>
                  <a:moveTo>
                    <a:pt x="32" y="29"/>
                  </a:moveTo>
                  <a:cubicBezTo>
                    <a:pt x="30" y="29"/>
                    <a:pt x="29" y="28"/>
                    <a:pt x="29" y="26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2"/>
                    <a:pt x="30" y="21"/>
                    <a:pt x="32" y="21"/>
                  </a:cubicBezTo>
                  <a:cubicBezTo>
                    <a:pt x="33" y="21"/>
                    <a:pt x="34" y="22"/>
                    <a:pt x="34" y="23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8"/>
                    <a:pt x="33" y="29"/>
                    <a:pt x="32" y="29"/>
                  </a:cubicBezTo>
                  <a:close/>
                  <a:moveTo>
                    <a:pt x="32" y="16"/>
                  </a:moveTo>
                  <a:cubicBezTo>
                    <a:pt x="30" y="16"/>
                    <a:pt x="29" y="15"/>
                    <a:pt x="29" y="14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9"/>
                    <a:pt x="30" y="8"/>
                    <a:pt x="32" y="8"/>
                  </a:cubicBezTo>
                  <a:cubicBezTo>
                    <a:pt x="33" y="8"/>
                    <a:pt x="34" y="9"/>
                    <a:pt x="34" y="1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5"/>
                    <a:pt x="33" y="16"/>
                    <a:pt x="32" y="16"/>
                  </a:cubicBezTo>
                  <a:close/>
                  <a:moveTo>
                    <a:pt x="30" y="5"/>
                  </a:move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5" y="4"/>
                    <a:pt x="25" y="2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2"/>
                  </a:cubicBezTo>
                  <a:cubicBezTo>
                    <a:pt x="33" y="4"/>
                    <a:pt x="32" y="5"/>
                    <a:pt x="30" y="5"/>
                  </a:cubicBezTo>
                  <a:close/>
                  <a:moveTo>
                    <a:pt x="18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3" y="5"/>
                    <a:pt x="12" y="4"/>
                    <a:pt x="12" y="2"/>
                  </a:cubicBezTo>
                  <a:cubicBezTo>
                    <a:pt x="12" y="1"/>
                    <a:pt x="13" y="0"/>
                    <a:pt x="1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4"/>
                    <a:pt x="19" y="5"/>
                    <a:pt x="18" y="5"/>
                  </a:cubicBezTo>
                  <a:close/>
                  <a:moveTo>
                    <a:pt x="5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1"/>
                    <a:pt x="8" y="2"/>
                  </a:cubicBezTo>
                  <a:cubicBezTo>
                    <a:pt x="8" y="4"/>
                    <a:pt x="7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5050782" y="6320833"/>
            <a:ext cx="402040" cy="914013"/>
            <a:chOff x="5853113" y="3260726"/>
            <a:chExt cx="203200" cy="461962"/>
          </a:xfrm>
          <a:solidFill>
            <a:schemeClr val="tx2"/>
          </a:solidFill>
        </p:grpSpPr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5853113" y="3560763"/>
              <a:ext cx="161925" cy="1619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30" name="Freeform 83"/>
            <p:cNvSpPr>
              <a:spLocks noEditPoints="1"/>
            </p:cNvSpPr>
            <p:nvPr/>
          </p:nvSpPr>
          <p:spPr bwMode="auto">
            <a:xfrm>
              <a:off x="5924550" y="3260726"/>
              <a:ext cx="131763" cy="390525"/>
            </a:xfrm>
            <a:custGeom>
              <a:avLst/>
              <a:gdLst>
                <a:gd name="T0" fmla="*/ 0 w 35"/>
                <a:gd name="T1" fmla="*/ 101 h 104"/>
                <a:gd name="T2" fmla="*/ 3 w 35"/>
                <a:gd name="T3" fmla="*/ 95 h 104"/>
                <a:gd name="T4" fmla="*/ 6 w 35"/>
                <a:gd name="T5" fmla="*/ 101 h 104"/>
                <a:gd name="T6" fmla="*/ 3 w 35"/>
                <a:gd name="T7" fmla="*/ 91 h 104"/>
                <a:gd name="T8" fmla="*/ 0 w 35"/>
                <a:gd name="T9" fmla="*/ 86 h 104"/>
                <a:gd name="T10" fmla="*/ 6 w 35"/>
                <a:gd name="T11" fmla="*/ 86 h 104"/>
                <a:gd name="T12" fmla="*/ 3 w 35"/>
                <a:gd name="T13" fmla="*/ 91 h 104"/>
                <a:gd name="T14" fmla="*/ 0 w 35"/>
                <a:gd name="T15" fmla="*/ 76 h 104"/>
                <a:gd name="T16" fmla="*/ 3 w 35"/>
                <a:gd name="T17" fmla="*/ 70 h 104"/>
                <a:gd name="T18" fmla="*/ 6 w 35"/>
                <a:gd name="T19" fmla="*/ 76 h 104"/>
                <a:gd name="T20" fmla="*/ 3 w 35"/>
                <a:gd name="T21" fmla="*/ 66 h 104"/>
                <a:gd name="T22" fmla="*/ 0 w 35"/>
                <a:gd name="T23" fmla="*/ 61 h 104"/>
                <a:gd name="T24" fmla="*/ 6 w 35"/>
                <a:gd name="T25" fmla="*/ 61 h 104"/>
                <a:gd name="T26" fmla="*/ 3 w 35"/>
                <a:gd name="T27" fmla="*/ 66 h 104"/>
                <a:gd name="T28" fmla="*/ 0 w 35"/>
                <a:gd name="T29" fmla="*/ 51 h 104"/>
                <a:gd name="T30" fmla="*/ 3 w 35"/>
                <a:gd name="T31" fmla="*/ 45 h 104"/>
                <a:gd name="T32" fmla="*/ 6 w 35"/>
                <a:gd name="T33" fmla="*/ 51 h 104"/>
                <a:gd name="T34" fmla="*/ 3 w 35"/>
                <a:gd name="T35" fmla="*/ 41 h 104"/>
                <a:gd name="T36" fmla="*/ 0 w 35"/>
                <a:gd name="T37" fmla="*/ 36 h 104"/>
                <a:gd name="T38" fmla="*/ 6 w 35"/>
                <a:gd name="T39" fmla="*/ 36 h 104"/>
                <a:gd name="T40" fmla="*/ 3 w 35"/>
                <a:gd name="T41" fmla="*/ 41 h 104"/>
                <a:gd name="T42" fmla="*/ 0 w 35"/>
                <a:gd name="T43" fmla="*/ 26 h 104"/>
                <a:gd name="T44" fmla="*/ 3 w 35"/>
                <a:gd name="T45" fmla="*/ 21 h 104"/>
                <a:gd name="T46" fmla="*/ 6 w 35"/>
                <a:gd name="T47" fmla="*/ 26 h 104"/>
                <a:gd name="T48" fmla="*/ 3 w 35"/>
                <a:gd name="T49" fmla="*/ 16 h 104"/>
                <a:gd name="T50" fmla="*/ 0 w 35"/>
                <a:gd name="T51" fmla="*/ 11 h 104"/>
                <a:gd name="T52" fmla="*/ 6 w 35"/>
                <a:gd name="T53" fmla="*/ 11 h 104"/>
                <a:gd name="T54" fmla="*/ 3 w 35"/>
                <a:gd name="T55" fmla="*/ 16 h 104"/>
                <a:gd name="T56" fmla="*/ 30 w 35"/>
                <a:gd name="T57" fmla="*/ 5 h 104"/>
                <a:gd name="T58" fmla="*/ 30 w 35"/>
                <a:gd name="T59" fmla="*/ 0 h 104"/>
                <a:gd name="T60" fmla="*/ 35 w 35"/>
                <a:gd name="T61" fmla="*/ 2 h 104"/>
                <a:gd name="T62" fmla="*/ 20 w 35"/>
                <a:gd name="T63" fmla="*/ 5 h 104"/>
                <a:gd name="T64" fmla="*/ 14 w 35"/>
                <a:gd name="T65" fmla="*/ 2 h 104"/>
                <a:gd name="T66" fmla="*/ 20 w 35"/>
                <a:gd name="T67" fmla="*/ 0 h 104"/>
                <a:gd name="T68" fmla="*/ 20 w 35"/>
                <a:gd name="T69" fmla="*/ 5 h 104"/>
                <a:gd name="T70" fmla="*/ 5 w 35"/>
                <a:gd name="T71" fmla="*/ 5 h 104"/>
                <a:gd name="T72" fmla="*/ 5 w 35"/>
                <a:gd name="T73" fmla="*/ 0 h 104"/>
                <a:gd name="T74" fmla="*/ 10 w 35"/>
                <a:gd name="T75" fmla="*/ 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" h="104">
                  <a:moveTo>
                    <a:pt x="3" y="104"/>
                  </a:moveTo>
                  <a:cubicBezTo>
                    <a:pt x="2" y="104"/>
                    <a:pt x="0" y="102"/>
                    <a:pt x="0" y="101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7"/>
                    <a:pt x="2" y="95"/>
                    <a:pt x="3" y="95"/>
                  </a:cubicBezTo>
                  <a:cubicBezTo>
                    <a:pt x="5" y="95"/>
                    <a:pt x="6" y="97"/>
                    <a:pt x="6" y="98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6" y="102"/>
                    <a:pt x="5" y="104"/>
                    <a:pt x="3" y="104"/>
                  </a:cubicBezTo>
                  <a:close/>
                  <a:moveTo>
                    <a:pt x="3" y="91"/>
                  </a:moveTo>
                  <a:cubicBezTo>
                    <a:pt x="2" y="91"/>
                    <a:pt x="0" y="90"/>
                    <a:pt x="0" y="88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4"/>
                    <a:pt x="2" y="83"/>
                    <a:pt x="3" y="83"/>
                  </a:cubicBezTo>
                  <a:cubicBezTo>
                    <a:pt x="5" y="83"/>
                    <a:pt x="6" y="84"/>
                    <a:pt x="6" y="86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90"/>
                    <a:pt x="5" y="91"/>
                    <a:pt x="3" y="91"/>
                  </a:cubicBezTo>
                  <a:close/>
                  <a:moveTo>
                    <a:pt x="3" y="79"/>
                  </a:moveTo>
                  <a:cubicBezTo>
                    <a:pt x="2" y="79"/>
                    <a:pt x="0" y="78"/>
                    <a:pt x="0" y="76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2"/>
                    <a:pt x="2" y="70"/>
                    <a:pt x="3" y="70"/>
                  </a:cubicBezTo>
                  <a:cubicBezTo>
                    <a:pt x="5" y="70"/>
                    <a:pt x="6" y="72"/>
                    <a:pt x="6" y="73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6" y="78"/>
                    <a:pt x="5" y="79"/>
                    <a:pt x="3" y="79"/>
                  </a:cubicBezTo>
                  <a:close/>
                  <a:moveTo>
                    <a:pt x="3" y="66"/>
                  </a:moveTo>
                  <a:cubicBezTo>
                    <a:pt x="2" y="66"/>
                    <a:pt x="0" y="65"/>
                    <a:pt x="0" y="6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59"/>
                    <a:pt x="2" y="58"/>
                    <a:pt x="3" y="58"/>
                  </a:cubicBezTo>
                  <a:cubicBezTo>
                    <a:pt x="5" y="58"/>
                    <a:pt x="6" y="59"/>
                    <a:pt x="6" y="61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5"/>
                    <a:pt x="5" y="66"/>
                    <a:pt x="3" y="66"/>
                  </a:cubicBezTo>
                  <a:close/>
                  <a:moveTo>
                    <a:pt x="3" y="54"/>
                  </a:moveTo>
                  <a:cubicBezTo>
                    <a:pt x="2" y="54"/>
                    <a:pt x="0" y="53"/>
                    <a:pt x="0" y="5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2" y="45"/>
                    <a:pt x="3" y="45"/>
                  </a:cubicBezTo>
                  <a:cubicBezTo>
                    <a:pt x="5" y="45"/>
                    <a:pt x="6" y="47"/>
                    <a:pt x="6" y="4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3"/>
                    <a:pt x="5" y="54"/>
                    <a:pt x="3" y="54"/>
                  </a:cubicBezTo>
                  <a:close/>
                  <a:moveTo>
                    <a:pt x="3" y="41"/>
                  </a:moveTo>
                  <a:cubicBezTo>
                    <a:pt x="2" y="41"/>
                    <a:pt x="0" y="40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2" y="33"/>
                    <a:pt x="3" y="33"/>
                  </a:cubicBezTo>
                  <a:cubicBezTo>
                    <a:pt x="5" y="33"/>
                    <a:pt x="6" y="34"/>
                    <a:pt x="6" y="36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40"/>
                    <a:pt x="5" y="41"/>
                    <a:pt x="3" y="41"/>
                  </a:cubicBezTo>
                  <a:close/>
                  <a:moveTo>
                    <a:pt x="3" y="29"/>
                  </a:moveTo>
                  <a:cubicBezTo>
                    <a:pt x="2" y="29"/>
                    <a:pt x="0" y="28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2" y="21"/>
                    <a:pt x="3" y="21"/>
                  </a:cubicBezTo>
                  <a:cubicBezTo>
                    <a:pt x="5" y="21"/>
                    <a:pt x="6" y="22"/>
                    <a:pt x="6" y="23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8"/>
                    <a:pt x="5" y="29"/>
                    <a:pt x="3" y="29"/>
                  </a:cubicBezTo>
                  <a:close/>
                  <a:moveTo>
                    <a:pt x="3" y="16"/>
                  </a:moveTo>
                  <a:cubicBezTo>
                    <a:pt x="2" y="16"/>
                    <a:pt x="0" y="15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9"/>
                    <a:pt x="2" y="8"/>
                    <a:pt x="3" y="8"/>
                  </a:cubicBezTo>
                  <a:cubicBezTo>
                    <a:pt x="5" y="8"/>
                    <a:pt x="6" y="9"/>
                    <a:pt x="6" y="11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5" y="16"/>
                    <a:pt x="3" y="16"/>
                  </a:cubicBezTo>
                  <a:close/>
                  <a:moveTo>
                    <a:pt x="32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28" y="5"/>
                    <a:pt x="27" y="4"/>
                    <a:pt x="27" y="2"/>
                  </a:cubicBezTo>
                  <a:cubicBezTo>
                    <a:pt x="27" y="1"/>
                    <a:pt x="28" y="0"/>
                    <a:pt x="3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5" y="1"/>
                    <a:pt x="35" y="2"/>
                  </a:cubicBezTo>
                  <a:cubicBezTo>
                    <a:pt x="35" y="4"/>
                    <a:pt x="34" y="5"/>
                    <a:pt x="32" y="5"/>
                  </a:cubicBezTo>
                  <a:close/>
                  <a:moveTo>
                    <a:pt x="20" y="5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6" y="5"/>
                    <a:pt x="14" y="4"/>
                    <a:pt x="14" y="2"/>
                  </a:cubicBezTo>
                  <a:cubicBezTo>
                    <a:pt x="14" y="1"/>
                    <a:pt x="16" y="0"/>
                    <a:pt x="1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3" y="1"/>
                    <a:pt x="23" y="2"/>
                  </a:cubicBezTo>
                  <a:cubicBezTo>
                    <a:pt x="23" y="4"/>
                    <a:pt x="21" y="5"/>
                    <a:pt x="20" y="5"/>
                  </a:cubicBezTo>
                  <a:close/>
                  <a:moveTo>
                    <a:pt x="7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3" y="5"/>
                    <a:pt x="2" y="4"/>
                    <a:pt x="2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4"/>
                    <a:pt x="9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</p:grpSp>
      <p:sp>
        <p:nvSpPr>
          <p:cNvPr id="31" name="Text Placeholder 2"/>
          <p:cNvSpPr txBox="1">
            <a:spLocks/>
          </p:cNvSpPr>
          <p:nvPr/>
        </p:nvSpPr>
        <p:spPr>
          <a:xfrm>
            <a:off x="1386549" y="6532375"/>
            <a:ext cx="6365252" cy="11115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 err="1">
                <a:solidFill>
                  <a:schemeClr val="tx1"/>
                </a:solidFill>
                <a:ea typeface="Fira Sans Medium Italic" panose="00000600000000000000" pitchFamily="50" charset="0"/>
                <a:cs typeface="Clear Sans Light" panose="020B0303030202020304" pitchFamily="34" charset="0"/>
              </a:rPr>
              <a:t>Përzgjedhja</a:t>
            </a:r>
            <a:r>
              <a:rPr lang="en-GB" sz="2800" dirty="0">
                <a:solidFill>
                  <a:schemeClr val="tx1"/>
                </a:solidFill>
                <a:ea typeface="Fira Sans Medium Italic" panose="00000600000000000000" pitchFamily="50" charset="0"/>
                <a:cs typeface="Clear Sans Light" panose="020B0303030202020304" pitchFamily="34" charset="0"/>
              </a:rPr>
              <a:t> e </a:t>
            </a:r>
            <a:r>
              <a:rPr lang="en-GB" sz="2800" dirty="0" err="1">
                <a:solidFill>
                  <a:schemeClr val="tx1"/>
                </a:solidFill>
                <a:ea typeface="Fira Sans Medium Italic" panose="00000600000000000000" pitchFamily="50" charset="0"/>
                <a:cs typeface="Clear Sans Light" panose="020B0303030202020304" pitchFamily="34" charset="0"/>
              </a:rPr>
              <a:t>cilësisë</a:t>
            </a:r>
            <a:r>
              <a:rPr lang="en-GB" sz="2800" dirty="0">
                <a:solidFill>
                  <a:schemeClr val="tx1"/>
                </a:solidFill>
                <a:ea typeface="Fira Sans Medium Italic" panose="00000600000000000000" pitchFamily="50" charset="0"/>
                <a:cs typeface="Clear Sans Light" panose="020B0303030202020304" pitchFamily="34" charset="0"/>
              </a:rPr>
              <a:t>  </a:t>
            </a:r>
            <a:r>
              <a:rPr lang="en-GB" sz="2800" dirty="0" err="1">
                <a:solidFill>
                  <a:schemeClr val="tx1"/>
                </a:solidFill>
                <a:ea typeface="Fira Sans Medium Italic" panose="00000600000000000000" pitchFamily="50" charset="0"/>
                <a:cs typeface="Clear Sans Light" panose="020B0303030202020304" pitchFamily="34" charset="0"/>
              </a:rPr>
              <a:t>përball</a:t>
            </a:r>
            <a:r>
              <a:rPr lang="en-GB" sz="2800" dirty="0">
                <a:solidFill>
                  <a:schemeClr val="tx1"/>
                </a:solidFill>
                <a:ea typeface="Fira Sans Medium Italic" panose="00000600000000000000" pitchFamily="50" charset="0"/>
                <a:cs typeface="Clear Sans Light" panose="020B0303030202020304" pitchFamily="34" charset="0"/>
              </a:rPr>
              <a:t> </a:t>
            </a:r>
            <a:r>
              <a:rPr lang="en-GB" sz="2800" dirty="0" err="1">
                <a:solidFill>
                  <a:schemeClr val="tx1"/>
                </a:solidFill>
                <a:ea typeface="Fira Sans Medium Italic" panose="00000600000000000000" pitchFamily="50" charset="0"/>
                <a:cs typeface="Clear Sans Light" panose="020B0303030202020304" pitchFamily="34" charset="0"/>
              </a:rPr>
              <a:t>saisë</a:t>
            </a:r>
            <a:endParaRPr lang="en-GB" sz="2800" dirty="0">
              <a:solidFill>
                <a:schemeClr val="tx1"/>
              </a:solidFill>
              <a:ea typeface="Fira Sans Medium Italic" panose="000006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33" name="Text Placeholder 2"/>
          <p:cNvSpPr txBox="1">
            <a:spLocks/>
          </p:cNvSpPr>
          <p:nvPr/>
        </p:nvSpPr>
        <p:spPr>
          <a:xfrm>
            <a:off x="8309262" y="3163189"/>
            <a:ext cx="4732384" cy="54959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 err="1">
                <a:solidFill>
                  <a:schemeClr val="tx1"/>
                </a:solidFill>
                <a:ea typeface="Fira Sans Medium Italic" panose="00000600000000000000" pitchFamily="50" charset="0"/>
                <a:cs typeface="Clear Sans Light" panose="020B0303030202020304" pitchFamily="34" charset="0"/>
              </a:rPr>
              <a:t>Dallimi</a:t>
            </a:r>
            <a:r>
              <a:rPr lang="en-GB" sz="2800" dirty="0">
                <a:solidFill>
                  <a:schemeClr val="tx1"/>
                </a:solidFill>
                <a:ea typeface="Fira Sans Medium Italic" panose="00000600000000000000" pitchFamily="50" charset="0"/>
                <a:cs typeface="Clear Sans Light" panose="020B0303030202020304" pitchFamily="34" charset="0"/>
              </a:rPr>
              <a:t> </a:t>
            </a:r>
            <a:r>
              <a:rPr lang="en-GB" sz="2800" dirty="0" err="1">
                <a:solidFill>
                  <a:schemeClr val="tx1"/>
                </a:solidFill>
                <a:ea typeface="Fira Sans Medium Italic" panose="00000600000000000000" pitchFamily="50" charset="0"/>
                <a:cs typeface="Clear Sans Light" panose="020B0303030202020304" pitchFamily="34" charset="0"/>
              </a:rPr>
              <a:t>i</a:t>
            </a:r>
            <a:r>
              <a:rPr lang="en-GB" sz="2800" dirty="0">
                <a:solidFill>
                  <a:schemeClr val="tx1"/>
                </a:solidFill>
                <a:ea typeface="Fira Sans Medium Italic" panose="00000600000000000000" pitchFamily="50" charset="0"/>
                <a:cs typeface="Clear Sans Light" panose="020B0303030202020304" pitchFamily="34" charset="0"/>
              </a:rPr>
              <a:t> </a:t>
            </a:r>
            <a:r>
              <a:rPr lang="en-GB" sz="2800" dirty="0" err="1">
                <a:solidFill>
                  <a:schemeClr val="tx1"/>
                </a:solidFill>
                <a:ea typeface="Fira Sans Medium Italic" panose="00000600000000000000" pitchFamily="50" charset="0"/>
                <a:cs typeface="Clear Sans Light" panose="020B0303030202020304" pitchFamily="34" charset="0"/>
              </a:rPr>
              <a:t>talenteve</a:t>
            </a:r>
            <a:r>
              <a:rPr lang="en-GB" sz="2800" dirty="0">
                <a:solidFill>
                  <a:schemeClr val="tx1"/>
                </a:solidFill>
                <a:ea typeface="Fira Sans Medium Italic" panose="00000600000000000000" pitchFamily="50" charset="0"/>
                <a:cs typeface="Clear Sans Light" panose="020B0303030202020304" pitchFamily="34" charset="0"/>
              </a:rPr>
              <a:t> </a:t>
            </a:r>
            <a:r>
              <a:rPr lang="en-GB" sz="2800" dirty="0" err="1">
                <a:solidFill>
                  <a:schemeClr val="tx1"/>
                </a:solidFill>
                <a:ea typeface="Fira Sans Medium Italic" panose="00000600000000000000" pitchFamily="50" charset="0"/>
                <a:cs typeface="Clear Sans Light" panose="020B0303030202020304" pitchFamily="34" charset="0"/>
              </a:rPr>
              <a:t>te</a:t>
            </a:r>
            <a:r>
              <a:rPr lang="en-GB" sz="2800" dirty="0">
                <a:solidFill>
                  <a:schemeClr val="tx1"/>
                </a:solidFill>
                <a:ea typeface="Fira Sans Medium Italic" panose="00000600000000000000" pitchFamily="50" charset="0"/>
                <a:cs typeface="Clear Sans Light" panose="020B0303030202020304" pitchFamily="34" charset="0"/>
              </a:rPr>
              <a:t> </a:t>
            </a:r>
            <a:r>
              <a:rPr lang="en-GB" sz="2800" dirty="0" err="1">
                <a:solidFill>
                  <a:schemeClr val="tx1"/>
                </a:solidFill>
                <a:ea typeface="Fira Sans Medium Italic" panose="00000600000000000000" pitchFamily="50" charset="0"/>
                <a:cs typeface="Clear Sans Light" panose="020B0303030202020304" pitchFamily="34" charset="0"/>
              </a:rPr>
              <a:t>reja</a:t>
            </a:r>
            <a:endParaRPr lang="en-GB" sz="2800" dirty="0">
              <a:solidFill>
                <a:schemeClr val="tx1"/>
              </a:solidFill>
              <a:ea typeface="Fira Sans Medium Italic" panose="000006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34" name="Text Placeholder 2"/>
          <p:cNvSpPr txBox="1">
            <a:spLocks/>
          </p:cNvSpPr>
          <p:nvPr/>
        </p:nvSpPr>
        <p:spPr>
          <a:xfrm>
            <a:off x="13501857" y="3927457"/>
            <a:ext cx="3668215" cy="57868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b="1" dirty="0" err="1">
                <a:solidFill>
                  <a:schemeClr val="tx1"/>
                </a:solidFill>
                <a:ea typeface="Fira Sans Medium Italic" panose="00000600000000000000" pitchFamily="50" charset="0"/>
                <a:cs typeface="Clear Sans Light" panose="020B0303030202020304" pitchFamily="34" charset="0"/>
              </a:rPr>
              <a:t>Performanca</a:t>
            </a:r>
            <a:r>
              <a:rPr lang="en-GB" sz="2800" b="1" dirty="0">
                <a:solidFill>
                  <a:schemeClr val="tx1"/>
                </a:solidFill>
                <a:ea typeface="Fira Sans Medium Italic" panose="00000600000000000000" pitchFamily="50" charset="0"/>
                <a:cs typeface="Clear Sans Light" panose="020B0303030202020304" pitchFamily="34" charset="0"/>
              </a:rPr>
              <a:t> e </a:t>
            </a:r>
            <a:r>
              <a:rPr lang="en-GB" sz="2800" b="1" dirty="0" err="1">
                <a:solidFill>
                  <a:schemeClr val="tx1"/>
                </a:solidFill>
                <a:ea typeface="Fira Sans Medium Italic" panose="00000600000000000000" pitchFamily="50" charset="0"/>
                <a:cs typeface="Clear Sans Light" panose="020B0303030202020304" pitchFamily="34" charset="0"/>
              </a:rPr>
              <a:t>lart</a:t>
            </a:r>
            <a:endParaRPr lang="en-GB" sz="2800" b="1" dirty="0">
              <a:solidFill>
                <a:schemeClr val="tx1"/>
              </a:solidFill>
              <a:ea typeface="Fira Sans Medium Italic" panose="000006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36" name="Text Placeholder 2"/>
          <p:cNvSpPr txBox="1">
            <a:spLocks/>
          </p:cNvSpPr>
          <p:nvPr/>
        </p:nvSpPr>
        <p:spPr>
          <a:xfrm>
            <a:off x="16414329" y="5263715"/>
            <a:ext cx="6989738" cy="152935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200" dirty="0" err="1">
                <a:solidFill>
                  <a:schemeClr val="tx1"/>
                </a:solidFill>
                <a:ea typeface="Fira Sans Medium Italic" panose="00000600000000000000" pitchFamily="50" charset="0"/>
                <a:cs typeface="Clear Sans Light" panose="020B0303030202020304" pitchFamily="34" charset="0"/>
              </a:rPr>
              <a:t>Shfaq</a:t>
            </a:r>
            <a:r>
              <a:rPr lang="en-GB" sz="3200" dirty="0">
                <a:solidFill>
                  <a:schemeClr val="tx1"/>
                </a:solidFill>
                <a:ea typeface="Fira Sans Medium Italic" panose="00000600000000000000" pitchFamily="50" charset="0"/>
                <a:cs typeface="Clear Sans Light" panose="020B0303030202020304" pitchFamily="34" charset="0"/>
              </a:rPr>
              <a:t> ne </a:t>
            </a:r>
            <a:r>
              <a:rPr lang="en-GB" sz="3200" dirty="0" err="1">
                <a:solidFill>
                  <a:schemeClr val="tx1"/>
                </a:solidFill>
                <a:ea typeface="Fira Sans Medium Italic" panose="00000600000000000000" pitchFamily="50" charset="0"/>
                <a:cs typeface="Clear Sans Light" panose="020B0303030202020304" pitchFamily="34" charset="0"/>
              </a:rPr>
              <a:t>ekran</a:t>
            </a:r>
            <a:r>
              <a:rPr lang="en-GB" sz="3200" dirty="0">
                <a:solidFill>
                  <a:schemeClr val="tx1"/>
                </a:solidFill>
                <a:ea typeface="Fira Sans Medium Italic" panose="00000600000000000000" pitchFamily="50" charset="0"/>
                <a:cs typeface="Clear Sans Light" panose="020B0303030202020304" pitchFamily="34" charset="0"/>
              </a:rPr>
              <a:t> </a:t>
            </a:r>
            <a:r>
              <a:rPr lang="en-GB" sz="3200" dirty="0" err="1">
                <a:solidFill>
                  <a:schemeClr val="tx1"/>
                </a:solidFill>
                <a:ea typeface="Fira Sans Medium Italic" panose="00000600000000000000" pitchFamily="50" charset="0"/>
                <a:cs typeface="Clear Sans Light" panose="020B0303030202020304" pitchFamily="34" charset="0"/>
              </a:rPr>
              <a:t>aftesit</a:t>
            </a:r>
            <a:r>
              <a:rPr lang="en-GB" sz="3200" dirty="0">
                <a:solidFill>
                  <a:schemeClr val="tx1"/>
                </a:solidFill>
                <a:ea typeface="Fira Sans Medium Italic" panose="00000600000000000000" pitchFamily="50" charset="0"/>
                <a:cs typeface="Clear Sans Light" panose="020B0303030202020304" pitchFamily="34" charset="0"/>
              </a:rPr>
              <a:t> e </a:t>
            </a:r>
            <a:r>
              <a:rPr lang="en-GB" sz="3200" dirty="0" err="1">
                <a:solidFill>
                  <a:schemeClr val="tx1"/>
                </a:solidFill>
                <a:ea typeface="Fira Sans Medium Italic" panose="00000600000000000000" pitchFamily="50" charset="0"/>
                <a:cs typeface="Clear Sans Light" panose="020B0303030202020304" pitchFamily="34" charset="0"/>
              </a:rPr>
              <a:t>kanditateve</a:t>
            </a:r>
            <a:r>
              <a:rPr lang="en-GB" sz="3200" dirty="0">
                <a:solidFill>
                  <a:schemeClr val="tx1"/>
                </a:solidFill>
                <a:ea typeface="Fira Sans Medium Italic" panose="00000600000000000000" pitchFamily="50" charset="0"/>
                <a:cs typeface="Clear Sans Light" panose="020B0303030202020304" pitchFamily="34" charset="0"/>
              </a:rPr>
              <a:t> me </a:t>
            </a:r>
            <a:r>
              <a:rPr lang="en-GB" sz="3200" dirty="0" err="1">
                <a:solidFill>
                  <a:schemeClr val="tx1"/>
                </a:solidFill>
                <a:ea typeface="Fira Sans Medium Italic" panose="00000600000000000000" pitchFamily="50" charset="0"/>
                <a:cs typeface="Clear Sans Light" panose="020B0303030202020304" pitchFamily="34" charset="0"/>
              </a:rPr>
              <a:t>sfida</a:t>
            </a:r>
            <a:r>
              <a:rPr lang="en-GB" sz="3200" dirty="0">
                <a:solidFill>
                  <a:schemeClr val="tx1"/>
                </a:solidFill>
                <a:ea typeface="Fira Sans Medium Italic" panose="00000600000000000000" pitchFamily="50" charset="0"/>
                <a:cs typeface="Clear Sans Light" panose="020B0303030202020304" pitchFamily="34" charset="0"/>
              </a:rPr>
              <a:t> </a:t>
            </a:r>
            <a:r>
              <a:rPr lang="en-GB" sz="3200" dirty="0" err="1">
                <a:solidFill>
                  <a:schemeClr val="tx1"/>
                </a:solidFill>
                <a:ea typeface="Fira Sans Medium Italic" panose="00000600000000000000" pitchFamily="50" charset="0"/>
                <a:cs typeface="Clear Sans Light" panose="020B0303030202020304" pitchFamily="34" charset="0"/>
              </a:rPr>
              <a:t>kodimi</a:t>
            </a:r>
            <a:r>
              <a:rPr lang="en-GB" sz="3200" dirty="0">
                <a:solidFill>
                  <a:schemeClr val="tx1"/>
                </a:solidFill>
                <a:ea typeface="Fira Sans Medium Italic" panose="00000600000000000000" pitchFamily="50" charset="0"/>
                <a:cs typeface="Clear Sans Light" panose="020B0303030202020304" pitchFamily="34" charset="0"/>
              </a:rPr>
              <a:t>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2543770" y="4196783"/>
            <a:ext cx="849322" cy="849322"/>
            <a:chOff x="4757417" y="1752280"/>
            <a:chExt cx="429265" cy="429265"/>
          </a:xfrm>
        </p:grpSpPr>
        <p:sp>
          <p:nvSpPr>
            <p:cNvPr id="38" name="Shape 4594"/>
            <p:cNvSpPr/>
            <p:nvPr/>
          </p:nvSpPr>
          <p:spPr>
            <a:xfrm>
              <a:off x="4757417" y="1752280"/>
              <a:ext cx="429265" cy="429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4800"/>
            </a:p>
          </p:txBody>
        </p:sp>
        <p:sp>
          <p:nvSpPr>
            <p:cNvPr id="39" name="Shape 2701"/>
            <p:cNvSpPr/>
            <p:nvPr/>
          </p:nvSpPr>
          <p:spPr>
            <a:xfrm>
              <a:off x="4878312" y="1839970"/>
              <a:ext cx="178348" cy="251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574" extrusionOk="0">
                  <a:moveTo>
                    <a:pt x="13864" y="16422"/>
                  </a:moveTo>
                  <a:cubicBezTo>
                    <a:pt x="13295" y="16782"/>
                    <a:pt x="12583" y="17013"/>
                    <a:pt x="11740" y="17115"/>
                  </a:cubicBezTo>
                  <a:lnTo>
                    <a:pt x="11752" y="18333"/>
                  </a:lnTo>
                  <a:lnTo>
                    <a:pt x="9908" y="18336"/>
                  </a:lnTo>
                  <a:lnTo>
                    <a:pt x="9897" y="17119"/>
                  </a:lnTo>
                  <a:cubicBezTo>
                    <a:pt x="9066" y="17021"/>
                    <a:pt x="8316" y="16773"/>
                    <a:pt x="7666" y="16391"/>
                  </a:cubicBezTo>
                  <a:cubicBezTo>
                    <a:pt x="6892" y="15916"/>
                    <a:pt x="6492" y="15369"/>
                    <a:pt x="6466" y="14757"/>
                  </a:cubicBezTo>
                  <a:lnTo>
                    <a:pt x="6503" y="14424"/>
                  </a:lnTo>
                  <a:lnTo>
                    <a:pt x="8292" y="14419"/>
                  </a:lnTo>
                  <a:lnTo>
                    <a:pt x="8298" y="14543"/>
                  </a:lnTo>
                  <a:cubicBezTo>
                    <a:pt x="8309" y="15050"/>
                    <a:pt x="8528" y="15427"/>
                    <a:pt x="8960" y="15694"/>
                  </a:cubicBezTo>
                  <a:cubicBezTo>
                    <a:pt x="9384" y="15964"/>
                    <a:pt x="10003" y="16098"/>
                    <a:pt x="10790" y="16098"/>
                  </a:cubicBezTo>
                  <a:cubicBezTo>
                    <a:pt x="11584" y="16093"/>
                    <a:pt x="12202" y="15951"/>
                    <a:pt x="12633" y="15680"/>
                  </a:cubicBezTo>
                  <a:cubicBezTo>
                    <a:pt x="13064" y="15409"/>
                    <a:pt x="13270" y="15036"/>
                    <a:pt x="13270" y="14552"/>
                  </a:cubicBezTo>
                  <a:cubicBezTo>
                    <a:pt x="13270" y="14153"/>
                    <a:pt x="13070" y="13842"/>
                    <a:pt x="12652" y="13606"/>
                  </a:cubicBezTo>
                  <a:cubicBezTo>
                    <a:pt x="12221" y="13367"/>
                    <a:pt x="11477" y="13158"/>
                    <a:pt x="10433" y="12985"/>
                  </a:cubicBezTo>
                  <a:cubicBezTo>
                    <a:pt x="9278" y="12794"/>
                    <a:pt x="8385" y="12496"/>
                    <a:pt x="7803" y="12110"/>
                  </a:cubicBezTo>
                  <a:cubicBezTo>
                    <a:pt x="7210" y="11710"/>
                    <a:pt x="6897" y="11199"/>
                    <a:pt x="6892" y="10591"/>
                  </a:cubicBezTo>
                  <a:cubicBezTo>
                    <a:pt x="6886" y="9899"/>
                    <a:pt x="7266" y="9321"/>
                    <a:pt x="8023" y="8877"/>
                  </a:cubicBezTo>
                  <a:cubicBezTo>
                    <a:pt x="8534" y="8574"/>
                    <a:pt x="9147" y="8376"/>
                    <a:pt x="9833" y="8282"/>
                  </a:cubicBezTo>
                  <a:lnTo>
                    <a:pt x="9822" y="7225"/>
                  </a:lnTo>
                  <a:lnTo>
                    <a:pt x="11665" y="7216"/>
                  </a:lnTo>
                  <a:lnTo>
                    <a:pt x="11671" y="8242"/>
                  </a:lnTo>
                  <a:cubicBezTo>
                    <a:pt x="12496" y="8322"/>
                    <a:pt x="13183" y="8527"/>
                    <a:pt x="13727" y="8841"/>
                  </a:cubicBezTo>
                  <a:cubicBezTo>
                    <a:pt x="14451" y="9272"/>
                    <a:pt x="14851" y="9867"/>
                    <a:pt x="14907" y="10617"/>
                  </a:cubicBezTo>
                  <a:lnTo>
                    <a:pt x="14914" y="10748"/>
                  </a:lnTo>
                  <a:lnTo>
                    <a:pt x="13114" y="10754"/>
                  </a:lnTo>
                  <a:lnTo>
                    <a:pt x="13089" y="10650"/>
                  </a:lnTo>
                  <a:cubicBezTo>
                    <a:pt x="13002" y="10183"/>
                    <a:pt x="12783" y="9832"/>
                    <a:pt x="12427" y="9610"/>
                  </a:cubicBezTo>
                  <a:cubicBezTo>
                    <a:pt x="12077" y="9392"/>
                    <a:pt x="11565" y="9277"/>
                    <a:pt x="10895" y="9282"/>
                  </a:cubicBezTo>
                  <a:cubicBezTo>
                    <a:pt x="10196" y="9282"/>
                    <a:pt x="9640" y="9401"/>
                    <a:pt x="9259" y="9632"/>
                  </a:cubicBezTo>
                  <a:cubicBezTo>
                    <a:pt x="8878" y="9858"/>
                    <a:pt x="8698" y="10160"/>
                    <a:pt x="8702" y="10572"/>
                  </a:cubicBezTo>
                  <a:cubicBezTo>
                    <a:pt x="8702" y="10924"/>
                    <a:pt x="8878" y="11204"/>
                    <a:pt x="9229" y="11408"/>
                  </a:cubicBezTo>
                  <a:cubicBezTo>
                    <a:pt x="9584" y="11621"/>
                    <a:pt x="10216" y="11808"/>
                    <a:pt x="11115" y="11954"/>
                  </a:cubicBezTo>
                  <a:cubicBezTo>
                    <a:pt x="12421" y="12172"/>
                    <a:pt x="13414" y="12492"/>
                    <a:pt x="14076" y="12914"/>
                  </a:cubicBezTo>
                  <a:cubicBezTo>
                    <a:pt x="14732" y="13335"/>
                    <a:pt x="15076" y="13877"/>
                    <a:pt x="15076" y="14521"/>
                  </a:cubicBezTo>
                  <a:cubicBezTo>
                    <a:pt x="15082" y="15289"/>
                    <a:pt x="14676" y="15929"/>
                    <a:pt x="13864" y="16422"/>
                  </a:cubicBezTo>
                  <a:cubicBezTo>
                    <a:pt x="13864" y="16422"/>
                    <a:pt x="13864" y="16422"/>
                    <a:pt x="13864" y="16422"/>
                  </a:cubicBezTo>
                  <a:close/>
                  <a:moveTo>
                    <a:pt x="13995" y="4271"/>
                  </a:moveTo>
                  <a:lnTo>
                    <a:pt x="13995" y="4298"/>
                  </a:lnTo>
                  <a:lnTo>
                    <a:pt x="7161" y="4325"/>
                  </a:lnTo>
                  <a:lnTo>
                    <a:pt x="7372" y="4045"/>
                  </a:lnTo>
                  <a:lnTo>
                    <a:pt x="7754" y="3756"/>
                  </a:lnTo>
                  <a:lnTo>
                    <a:pt x="13245" y="3739"/>
                  </a:lnTo>
                  <a:lnTo>
                    <a:pt x="14789" y="0"/>
                  </a:lnTo>
                  <a:lnTo>
                    <a:pt x="6535" y="31"/>
                  </a:lnTo>
                  <a:lnTo>
                    <a:pt x="7722" y="3668"/>
                  </a:lnTo>
                  <a:cubicBezTo>
                    <a:pt x="6866" y="2984"/>
                    <a:pt x="4761" y="1540"/>
                    <a:pt x="2855" y="2042"/>
                  </a:cubicBezTo>
                  <a:lnTo>
                    <a:pt x="3061" y="2446"/>
                  </a:lnTo>
                  <a:cubicBezTo>
                    <a:pt x="4687" y="2020"/>
                    <a:pt x="6673" y="3472"/>
                    <a:pt x="7372" y="4045"/>
                  </a:cubicBezTo>
                  <a:cubicBezTo>
                    <a:pt x="6210" y="4348"/>
                    <a:pt x="4699" y="4569"/>
                    <a:pt x="3805" y="4001"/>
                  </a:cubicBezTo>
                  <a:lnTo>
                    <a:pt x="3399" y="4329"/>
                  </a:lnTo>
                  <a:cubicBezTo>
                    <a:pt x="3930" y="4667"/>
                    <a:pt x="4605" y="4783"/>
                    <a:pt x="5310" y="4783"/>
                  </a:cubicBezTo>
                  <a:cubicBezTo>
                    <a:pt x="5729" y="4783"/>
                    <a:pt x="6155" y="4734"/>
                    <a:pt x="6566" y="4667"/>
                  </a:cubicBezTo>
                  <a:cubicBezTo>
                    <a:pt x="2687" y="6563"/>
                    <a:pt x="-26" y="10769"/>
                    <a:pt x="0" y="13957"/>
                  </a:cubicBezTo>
                  <a:cubicBezTo>
                    <a:pt x="32" y="18189"/>
                    <a:pt x="4886" y="21600"/>
                    <a:pt x="10828" y="21573"/>
                  </a:cubicBezTo>
                  <a:cubicBezTo>
                    <a:pt x="16782" y="21556"/>
                    <a:pt x="21574" y="18105"/>
                    <a:pt x="21543" y="13877"/>
                  </a:cubicBezTo>
                  <a:cubicBezTo>
                    <a:pt x="21518" y="10468"/>
                    <a:pt x="18344" y="5897"/>
                    <a:pt x="13995" y="4271"/>
                  </a:cubicBezTo>
                  <a:cubicBezTo>
                    <a:pt x="13995" y="4271"/>
                    <a:pt x="13995" y="4271"/>
                    <a:pt x="13995" y="427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480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479404" y="5896172"/>
            <a:ext cx="849322" cy="849322"/>
            <a:chOff x="6127750" y="3046093"/>
            <a:chExt cx="429265" cy="429265"/>
          </a:xfrm>
        </p:grpSpPr>
        <p:sp>
          <p:nvSpPr>
            <p:cNvPr id="44" name="Shape 4594"/>
            <p:cNvSpPr/>
            <p:nvPr/>
          </p:nvSpPr>
          <p:spPr>
            <a:xfrm>
              <a:off x="6127750" y="3046093"/>
              <a:ext cx="429265" cy="429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4800"/>
            </a:p>
          </p:txBody>
        </p:sp>
        <p:sp>
          <p:nvSpPr>
            <p:cNvPr id="45" name="Shape 819"/>
            <p:cNvSpPr/>
            <p:nvPr/>
          </p:nvSpPr>
          <p:spPr>
            <a:xfrm>
              <a:off x="6242119" y="3144806"/>
              <a:ext cx="199861" cy="224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48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647476" y="3854249"/>
            <a:ext cx="849322" cy="849322"/>
            <a:chOff x="3669980" y="1419400"/>
            <a:chExt cx="429265" cy="429265"/>
          </a:xfrm>
        </p:grpSpPr>
        <p:sp>
          <p:nvSpPr>
            <p:cNvPr id="52" name="Shape 4594"/>
            <p:cNvSpPr/>
            <p:nvPr/>
          </p:nvSpPr>
          <p:spPr>
            <a:xfrm>
              <a:off x="3669980" y="1419400"/>
              <a:ext cx="429265" cy="429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4800"/>
            </a:p>
          </p:txBody>
        </p:sp>
        <p:sp>
          <p:nvSpPr>
            <p:cNvPr id="53" name="Shape 626"/>
            <p:cNvSpPr/>
            <p:nvPr/>
          </p:nvSpPr>
          <p:spPr>
            <a:xfrm>
              <a:off x="3758324" y="1517089"/>
              <a:ext cx="255751" cy="225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1" y="15188"/>
                  </a:moveTo>
                  <a:cubicBezTo>
                    <a:pt x="8905" y="14174"/>
                    <a:pt x="8222" y="13317"/>
                    <a:pt x="8222" y="11485"/>
                  </a:cubicBezTo>
                  <a:cubicBezTo>
                    <a:pt x="8222" y="10385"/>
                    <a:pt x="8875" y="10744"/>
                    <a:pt x="9161" y="8730"/>
                  </a:cubicBezTo>
                  <a:cubicBezTo>
                    <a:pt x="9279" y="7894"/>
                    <a:pt x="9855" y="8716"/>
                    <a:pt x="9966" y="6808"/>
                  </a:cubicBezTo>
                  <a:cubicBezTo>
                    <a:pt x="9966" y="6047"/>
                    <a:pt x="9651" y="5858"/>
                    <a:pt x="9651" y="5858"/>
                  </a:cubicBezTo>
                  <a:cubicBezTo>
                    <a:pt x="9651" y="5858"/>
                    <a:pt x="9811" y="4733"/>
                    <a:pt x="9873" y="3867"/>
                  </a:cubicBezTo>
                  <a:cubicBezTo>
                    <a:pt x="9951" y="2788"/>
                    <a:pt x="9396" y="0"/>
                    <a:pt x="6431" y="0"/>
                  </a:cubicBezTo>
                  <a:cubicBezTo>
                    <a:pt x="3466" y="0"/>
                    <a:pt x="2909" y="2788"/>
                    <a:pt x="2987" y="3867"/>
                  </a:cubicBezTo>
                  <a:cubicBezTo>
                    <a:pt x="3050" y="4733"/>
                    <a:pt x="3210" y="5858"/>
                    <a:pt x="3210" y="5858"/>
                  </a:cubicBezTo>
                  <a:cubicBezTo>
                    <a:pt x="3210" y="5858"/>
                    <a:pt x="2895" y="6047"/>
                    <a:pt x="2895" y="6808"/>
                  </a:cubicBezTo>
                  <a:cubicBezTo>
                    <a:pt x="3005" y="8716"/>
                    <a:pt x="3582" y="7894"/>
                    <a:pt x="3700" y="8730"/>
                  </a:cubicBezTo>
                  <a:cubicBezTo>
                    <a:pt x="3987" y="10744"/>
                    <a:pt x="4639" y="10385"/>
                    <a:pt x="4639" y="11485"/>
                  </a:cubicBezTo>
                  <a:cubicBezTo>
                    <a:pt x="4639" y="13317"/>
                    <a:pt x="3956" y="14174"/>
                    <a:pt x="1819" y="15188"/>
                  </a:cubicBezTo>
                  <a:cubicBezTo>
                    <a:pt x="1169" y="15497"/>
                    <a:pt x="0" y="15976"/>
                    <a:pt x="0" y="17129"/>
                  </a:cubicBezTo>
                  <a:lnTo>
                    <a:pt x="0" y="21600"/>
                  </a:lnTo>
                  <a:lnTo>
                    <a:pt x="15005" y="21600"/>
                  </a:lnTo>
                  <a:cubicBezTo>
                    <a:pt x="15005" y="21600"/>
                    <a:pt x="15005" y="18955"/>
                    <a:pt x="15005" y="18248"/>
                  </a:cubicBezTo>
                  <a:cubicBezTo>
                    <a:pt x="15005" y="17196"/>
                    <a:pt x="13184" y="16207"/>
                    <a:pt x="11041" y="15188"/>
                  </a:cubicBezTo>
                  <a:close/>
                  <a:moveTo>
                    <a:pt x="21600" y="21600"/>
                  </a:moveTo>
                  <a:cubicBezTo>
                    <a:pt x="21600" y="21600"/>
                    <a:pt x="21557" y="16953"/>
                    <a:pt x="21307" y="16471"/>
                  </a:cubicBezTo>
                  <a:cubicBezTo>
                    <a:pt x="20935" y="15754"/>
                    <a:pt x="20071" y="15261"/>
                    <a:pt x="18463" y="14498"/>
                  </a:cubicBezTo>
                  <a:cubicBezTo>
                    <a:pt x="16861" y="13736"/>
                    <a:pt x="16349" y="13094"/>
                    <a:pt x="16349" y="11720"/>
                  </a:cubicBezTo>
                  <a:cubicBezTo>
                    <a:pt x="16349" y="10894"/>
                    <a:pt x="16838" y="11164"/>
                    <a:pt x="17053" y="9653"/>
                  </a:cubicBezTo>
                  <a:cubicBezTo>
                    <a:pt x="17142" y="9026"/>
                    <a:pt x="17574" y="9643"/>
                    <a:pt x="17657" y="8212"/>
                  </a:cubicBezTo>
                  <a:cubicBezTo>
                    <a:pt x="17657" y="7642"/>
                    <a:pt x="17420" y="7499"/>
                    <a:pt x="17420" y="7499"/>
                  </a:cubicBezTo>
                  <a:cubicBezTo>
                    <a:pt x="17420" y="7499"/>
                    <a:pt x="17541" y="6656"/>
                    <a:pt x="17588" y="6006"/>
                  </a:cubicBezTo>
                  <a:cubicBezTo>
                    <a:pt x="17646" y="5197"/>
                    <a:pt x="17229" y="3106"/>
                    <a:pt x="15005" y="3106"/>
                  </a:cubicBezTo>
                  <a:cubicBezTo>
                    <a:pt x="12781" y="3106"/>
                    <a:pt x="12365" y="5197"/>
                    <a:pt x="12422" y="6006"/>
                  </a:cubicBezTo>
                  <a:cubicBezTo>
                    <a:pt x="12469" y="6656"/>
                    <a:pt x="12589" y="7499"/>
                    <a:pt x="12589" y="7499"/>
                  </a:cubicBezTo>
                  <a:cubicBezTo>
                    <a:pt x="12589" y="7499"/>
                    <a:pt x="12353" y="7642"/>
                    <a:pt x="12353" y="8212"/>
                  </a:cubicBezTo>
                  <a:cubicBezTo>
                    <a:pt x="12437" y="9643"/>
                    <a:pt x="12868" y="9026"/>
                    <a:pt x="12957" y="9653"/>
                  </a:cubicBezTo>
                  <a:cubicBezTo>
                    <a:pt x="13173" y="11164"/>
                    <a:pt x="13662" y="10894"/>
                    <a:pt x="13662" y="11720"/>
                  </a:cubicBezTo>
                  <a:cubicBezTo>
                    <a:pt x="13662" y="12655"/>
                    <a:pt x="13424" y="13250"/>
                    <a:pt x="12768" y="13776"/>
                  </a:cubicBezTo>
                  <a:cubicBezTo>
                    <a:pt x="16268" y="15766"/>
                    <a:pt x="16737" y="16172"/>
                    <a:pt x="16737" y="17952"/>
                  </a:cubicBezTo>
                  <a:lnTo>
                    <a:pt x="16737" y="21600"/>
                  </a:lnTo>
                  <a:cubicBezTo>
                    <a:pt x="16737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44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799240" y="6683672"/>
            <a:ext cx="849322" cy="849322"/>
            <a:chOff x="3028043" y="3551345"/>
            <a:chExt cx="553835" cy="553835"/>
          </a:xfrm>
        </p:grpSpPr>
        <p:sp>
          <p:nvSpPr>
            <p:cNvPr id="55" name="Shape 4594"/>
            <p:cNvSpPr/>
            <p:nvPr/>
          </p:nvSpPr>
          <p:spPr>
            <a:xfrm>
              <a:off x="3028043" y="3551345"/>
              <a:ext cx="553835" cy="553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4800"/>
            </a:p>
          </p:txBody>
        </p:sp>
        <p:sp>
          <p:nvSpPr>
            <p:cNvPr id="56" name="Freeform 11"/>
            <p:cNvSpPr>
              <a:spLocks noEditPoints="1"/>
            </p:cNvSpPr>
            <p:nvPr/>
          </p:nvSpPr>
          <p:spPr bwMode="auto">
            <a:xfrm>
              <a:off x="3138339" y="3691405"/>
              <a:ext cx="337144" cy="279067"/>
            </a:xfrm>
            <a:custGeom>
              <a:avLst/>
              <a:gdLst>
                <a:gd name="T0" fmla="*/ 260 w 287"/>
                <a:gd name="T1" fmla="*/ 78 h 237"/>
                <a:gd name="T2" fmla="*/ 244 w 287"/>
                <a:gd name="T3" fmla="*/ 94 h 237"/>
                <a:gd name="T4" fmla="*/ 260 w 287"/>
                <a:gd name="T5" fmla="*/ 111 h 237"/>
                <a:gd name="T6" fmla="*/ 277 w 287"/>
                <a:gd name="T7" fmla="*/ 94 h 237"/>
                <a:gd name="T8" fmla="*/ 260 w 287"/>
                <a:gd name="T9" fmla="*/ 78 h 237"/>
                <a:gd name="T10" fmla="*/ 27 w 287"/>
                <a:gd name="T11" fmla="*/ 78 h 237"/>
                <a:gd name="T12" fmla="*/ 11 w 287"/>
                <a:gd name="T13" fmla="*/ 94 h 237"/>
                <a:gd name="T14" fmla="*/ 27 w 287"/>
                <a:gd name="T15" fmla="*/ 111 h 237"/>
                <a:gd name="T16" fmla="*/ 43 w 287"/>
                <a:gd name="T17" fmla="*/ 94 h 237"/>
                <a:gd name="T18" fmla="*/ 27 w 287"/>
                <a:gd name="T19" fmla="*/ 78 h 237"/>
                <a:gd name="T20" fmla="*/ 212 w 287"/>
                <a:gd name="T21" fmla="*/ 49 h 237"/>
                <a:gd name="T22" fmla="*/ 188 w 287"/>
                <a:gd name="T23" fmla="*/ 73 h 237"/>
                <a:gd name="T24" fmla="*/ 212 w 287"/>
                <a:gd name="T25" fmla="*/ 97 h 237"/>
                <a:gd name="T26" fmla="*/ 236 w 287"/>
                <a:gd name="T27" fmla="*/ 73 h 237"/>
                <a:gd name="T28" fmla="*/ 212 w 287"/>
                <a:gd name="T29" fmla="*/ 49 h 237"/>
                <a:gd name="T30" fmla="*/ 287 w 287"/>
                <a:gd name="T31" fmla="*/ 196 h 237"/>
                <a:gd name="T32" fmla="*/ 259 w 287"/>
                <a:gd name="T33" fmla="*/ 196 h 237"/>
                <a:gd name="T34" fmla="*/ 259 w 287"/>
                <a:gd name="T35" fmla="*/ 145 h 237"/>
                <a:gd name="T36" fmla="*/ 253 w 287"/>
                <a:gd name="T37" fmla="*/ 121 h 237"/>
                <a:gd name="T38" fmla="*/ 260 w 287"/>
                <a:gd name="T39" fmla="*/ 120 h 237"/>
                <a:gd name="T40" fmla="*/ 287 w 287"/>
                <a:gd name="T41" fmla="*/ 147 h 237"/>
                <a:gd name="T42" fmla="*/ 287 w 287"/>
                <a:gd name="T43" fmla="*/ 196 h 237"/>
                <a:gd name="T44" fmla="*/ 75 w 287"/>
                <a:gd name="T45" fmla="*/ 49 h 237"/>
                <a:gd name="T46" fmla="*/ 51 w 287"/>
                <a:gd name="T47" fmla="*/ 73 h 237"/>
                <a:gd name="T48" fmla="*/ 75 w 287"/>
                <a:gd name="T49" fmla="*/ 97 h 237"/>
                <a:gd name="T50" fmla="*/ 99 w 287"/>
                <a:gd name="T51" fmla="*/ 73 h 237"/>
                <a:gd name="T52" fmla="*/ 75 w 287"/>
                <a:gd name="T53" fmla="*/ 49 h 237"/>
                <a:gd name="T54" fmla="*/ 27 w 287"/>
                <a:gd name="T55" fmla="*/ 120 h 237"/>
                <a:gd name="T56" fmla="*/ 34 w 287"/>
                <a:gd name="T57" fmla="*/ 121 h 237"/>
                <a:gd name="T58" fmla="*/ 28 w 287"/>
                <a:gd name="T59" fmla="*/ 145 h 237"/>
                <a:gd name="T60" fmla="*/ 28 w 287"/>
                <a:gd name="T61" fmla="*/ 196 h 237"/>
                <a:gd name="T62" fmla="*/ 0 w 287"/>
                <a:gd name="T63" fmla="*/ 196 h 237"/>
                <a:gd name="T64" fmla="*/ 0 w 287"/>
                <a:gd name="T65" fmla="*/ 147 h 237"/>
                <a:gd name="T66" fmla="*/ 27 w 287"/>
                <a:gd name="T67" fmla="*/ 120 h 237"/>
                <a:gd name="T68" fmla="*/ 144 w 287"/>
                <a:gd name="T69" fmla="*/ 0 h 237"/>
                <a:gd name="T70" fmla="*/ 108 w 287"/>
                <a:gd name="T71" fmla="*/ 36 h 237"/>
                <a:gd name="T72" fmla="*/ 144 w 287"/>
                <a:gd name="T73" fmla="*/ 72 h 237"/>
                <a:gd name="T74" fmla="*/ 179 w 287"/>
                <a:gd name="T75" fmla="*/ 36 h 237"/>
                <a:gd name="T76" fmla="*/ 144 w 287"/>
                <a:gd name="T77" fmla="*/ 0 h 237"/>
                <a:gd name="T78" fmla="*/ 251 w 287"/>
                <a:gd name="T79" fmla="*/ 214 h 237"/>
                <a:gd name="T80" fmla="*/ 208 w 287"/>
                <a:gd name="T81" fmla="*/ 214 h 237"/>
                <a:gd name="T82" fmla="*/ 208 w 287"/>
                <a:gd name="T83" fmla="*/ 137 h 237"/>
                <a:gd name="T84" fmla="*/ 201 w 287"/>
                <a:gd name="T85" fmla="*/ 108 h 237"/>
                <a:gd name="T86" fmla="*/ 212 w 287"/>
                <a:gd name="T87" fmla="*/ 106 h 237"/>
                <a:gd name="T88" fmla="*/ 251 w 287"/>
                <a:gd name="T89" fmla="*/ 145 h 237"/>
                <a:gd name="T90" fmla="*/ 251 w 287"/>
                <a:gd name="T91" fmla="*/ 214 h 237"/>
                <a:gd name="T92" fmla="*/ 79 w 287"/>
                <a:gd name="T93" fmla="*/ 137 h 237"/>
                <a:gd name="T94" fmla="*/ 79 w 287"/>
                <a:gd name="T95" fmla="*/ 214 h 237"/>
                <a:gd name="T96" fmla="*/ 37 w 287"/>
                <a:gd name="T97" fmla="*/ 214 h 237"/>
                <a:gd name="T98" fmla="*/ 37 w 287"/>
                <a:gd name="T99" fmla="*/ 145 h 237"/>
                <a:gd name="T100" fmla="*/ 75 w 287"/>
                <a:gd name="T101" fmla="*/ 106 h 237"/>
                <a:gd name="T102" fmla="*/ 86 w 287"/>
                <a:gd name="T103" fmla="*/ 108 h 237"/>
                <a:gd name="T104" fmla="*/ 79 w 287"/>
                <a:gd name="T105" fmla="*/ 137 h 237"/>
                <a:gd name="T106" fmla="*/ 88 w 287"/>
                <a:gd name="T107" fmla="*/ 237 h 237"/>
                <a:gd name="T108" fmla="*/ 200 w 287"/>
                <a:gd name="T109" fmla="*/ 237 h 237"/>
                <a:gd name="T110" fmla="*/ 200 w 287"/>
                <a:gd name="T111" fmla="*/ 137 h 237"/>
                <a:gd name="T112" fmla="*/ 144 w 287"/>
                <a:gd name="T113" fmla="*/ 81 h 237"/>
                <a:gd name="T114" fmla="*/ 88 w 287"/>
                <a:gd name="T115" fmla="*/ 137 h 237"/>
                <a:gd name="T116" fmla="*/ 88 w 287"/>
                <a:gd name="T117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7" h="237">
                  <a:moveTo>
                    <a:pt x="260" y="78"/>
                  </a:moveTo>
                  <a:cubicBezTo>
                    <a:pt x="251" y="78"/>
                    <a:pt x="244" y="85"/>
                    <a:pt x="244" y="94"/>
                  </a:cubicBezTo>
                  <a:cubicBezTo>
                    <a:pt x="244" y="103"/>
                    <a:pt x="251" y="111"/>
                    <a:pt x="260" y="111"/>
                  </a:cubicBezTo>
                  <a:cubicBezTo>
                    <a:pt x="269" y="111"/>
                    <a:pt x="277" y="103"/>
                    <a:pt x="277" y="94"/>
                  </a:cubicBezTo>
                  <a:cubicBezTo>
                    <a:pt x="277" y="85"/>
                    <a:pt x="269" y="78"/>
                    <a:pt x="260" y="78"/>
                  </a:cubicBezTo>
                  <a:close/>
                  <a:moveTo>
                    <a:pt x="27" y="78"/>
                  </a:moveTo>
                  <a:cubicBezTo>
                    <a:pt x="18" y="78"/>
                    <a:pt x="11" y="85"/>
                    <a:pt x="11" y="94"/>
                  </a:cubicBezTo>
                  <a:cubicBezTo>
                    <a:pt x="11" y="103"/>
                    <a:pt x="18" y="111"/>
                    <a:pt x="27" y="111"/>
                  </a:cubicBezTo>
                  <a:cubicBezTo>
                    <a:pt x="36" y="111"/>
                    <a:pt x="43" y="103"/>
                    <a:pt x="43" y="94"/>
                  </a:cubicBezTo>
                  <a:cubicBezTo>
                    <a:pt x="43" y="85"/>
                    <a:pt x="36" y="78"/>
                    <a:pt x="27" y="78"/>
                  </a:cubicBezTo>
                  <a:close/>
                  <a:moveTo>
                    <a:pt x="212" y="49"/>
                  </a:moveTo>
                  <a:cubicBezTo>
                    <a:pt x="199" y="49"/>
                    <a:pt x="188" y="59"/>
                    <a:pt x="188" y="73"/>
                  </a:cubicBezTo>
                  <a:cubicBezTo>
                    <a:pt x="188" y="86"/>
                    <a:pt x="199" y="97"/>
                    <a:pt x="212" y="97"/>
                  </a:cubicBezTo>
                  <a:cubicBezTo>
                    <a:pt x="225" y="97"/>
                    <a:pt x="236" y="86"/>
                    <a:pt x="236" y="73"/>
                  </a:cubicBezTo>
                  <a:cubicBezTo>
                    <a:pt x="236" y="59"/>
                    <a:pt x="225" y="49"/>
                    <a:pt x="212" y="49"/>
                  </a:cubicBezTo>
                  <a:close/>
                  <a:moveTo>
                    <a:pt x="287" y="196"/>
                  </a:moveTo>
                  <a:cubicBezTo>
                    <a:pt x="259" y="196"/>
                    <a:pt x="259" y="196"/>
                    <a:pt x="259" y="196"/>
                  </a:cubicBezTo>
                  <a:cubicBezTo>
                    <a:pt x="259" y="145"/>
                    <a:pt x="259" y="145"/>
                    <a:pt x="259" y="145"/>
                  </a:cubicBezTo>
                  <a:cubicBezTo>
                    <a:pt x="259" y="136"/>
                    <a:pt x="257" y="128"/>
                    <a:pt x="253" y="121"/>
                  </a:cubicBezTo>
                  <a:cubicBezTo>
                    <a:pt x="255" y="120"/>
                    <a:pt x="258" y="120"/>
                    <a:pt x="260" y="120"/>
                  </a:cubicBezTo>
                  <a:cubicBezTo>
                    <a:pt x="275" y="120"/>
                    <a:pt x="287" y="132"/>
                    <a:pt x="287" y="147"/>
                  </a:cubicBezTo>
                  <a:lnTo>
                    <a:pt x="287" y="196"/>
                  </a:lnTo>
                  <a:close/>
                  <a:moveTo>
                    <a:pt x="75" y="49"/>
                  </a:moveTo>
                  <a:cubicBezTo>
                    <a:pt x="62" y="49"/>
                    <a:pt x="51" y="59"/>
                    <a:pt x="51" y="73"/>
                  </a:cubicBezTo>
                  <a:cubicBezTo>
                    <a:pt x="51" y="86"/>
                    <a:pt x="62" y="97"/>
                    <a:pt x="75" y="97"/>
                  </a:cubicBezTo>
                  <a:cubicBezTo>
                    <a:pt x="88" y="97"/>
                    <a:pt x="99" y="86"/>
                    <a:pt x="99" y="73"/>
                  </a:cubicBezTo>
                  <a:cubicBezTo>
                    <a:pt x="99" y="59"/>
                    <a:pt x="88" y="49"/>
                    <a:pt x="75" y="49"/>
                  </a:cubicBezTo>
                  <a:close/>
                  <a:moveTo>
                    <a:pt x="27" y="120"/>
                  </a:moveTo>
                  <a:cubicBezTo>
                    <a:pt x="29" y="120"/>
                    <a:pt x="32" y="120"/>
                    <a:pt x="34" y="121"/>
                  </a:cubicBezTo>
                  <a:cubicBezTo>
                    <a:pt x="30" y="128"/>
                    <a:pt x="28" y="136"/>
                    <a:pt x="28" y="145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32"/>
                    <a:pt x="12" y="120"/>
                    <a:pt x="27" y="120"/>
                  </a:cubicBezTo>
                  <a:close/>
                  <a:moveTo>
                    <a:pt x="144" y="0"/>
                  </a:moveTo>
                  <a:cubicBezTo>
                    <a:pt x="124" y="0"/>
                    <a:pt x="108" y="16"/>
                    <a:pt x="108" y="36"/>
                  </a:cubicBezTo>
                  <a:cubicBezTo>
                    <a:pt x="108" y="56"/>
                    <a:pt x="124" y="72"/>
                    <a:pt x="144" y="72"/>
                  </a:cubicBezTo>
                  <a:cubicBezTo>
                    <a:pt x="163" y="72"/>
                    <a:pt x="179" y="56"/>
                    <a:pt x="179" y="36"/>
                  </a:cubicBezTo>
                  <a:cubicBezTo>
                    <a:pt x="179" y="16"/>
                    <a:pt x="163" y="0"/>
                    <a:pt x="144" y="0"/>
                  </a:cubicBezTo>
                  <a:close/>
                  <a:moveTo>
                    <a:pt x="251" y="214"/>
                  </a:moveTo>
                  <a:cubicBezTo>
                    <a:pt x="208" y="214"/>
                    <a:pt x="208" y="214"/>
                    <a:pt x="208" y="214"/>
                  </a:cubicBezTo>
                  <a:cubicBezTo>
                    <a:pt x="208" y="137"/>
                    <a:pt x="208" y="137"/>
                    <a:pt x="208" y="137"/>
                  </a:cubicBezTo>
                  <a:cubicBezTo>
                    <a:pt x="208" y="127"/>
                    <a:pt x="206" y="117"/>
                    <a:pt x="201" y="108"/>
                  </a:cubicBezTo>
                  <a:cubicBezTo>
                    <a:pt x="205" y="107"/>
                    <a:pt x="208" y="106"/>
                    <a:pt x="212" y="106"/>
                  </a:cubicBezTo>
                  <a:cubicBezTo>
                    <a:pt x="233" y="106"/>
                    <a:pt x="251" y="124"/>
                    <a:pt x="251" y="145"/>
                  </a:cubicBezTo>
                  <a:lnTo>
                    <a:pt x="251" y="214"/>
                  </a:lnTo>
                  <a:close/>
                  <a:moveTo>
                    <a:pt x="79" y="137"/>
                  </a:moveTo>
                  <a:cubicBezTo>
                    <a:pt x="79" y="214"/>
                    <a:pt x="79" y="214"/>
                    <a:pt x="79" y="214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37" y="124"/>
                    <a:pt x="54" y="106"/>
                    <a:pt x="75" y="106"/>
                  </a:cubicBezTo>
                  <a:cubicBezTo>
                    <a:pt x="79" y="106"/>
                    <a:pt x="83" y="107"/>
                    <a:pt x="86" y="108"/>
                  </a:cubicBezTo>
                  <a:cubicBezTo>
                    <a:pt x="81" y="117"/>
                    <a:pt x="79" y="127"/>
                    <a:pt x="79" y="137"/>
                  </a:cubicBezTo>
                  <a:close/>
                  <a:moveTo>
                    <a:pt x="88" y="237"/>
                  </a:moveTo>
                  <a:cubicBezTo>
                    <a:pt x="200" y="237"/>
                    <a:pt x="200" y="237"/>
                    <a:pt x="200" y="237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0" y="106"/>
                    <a:pt x="174" y="81"/>
                    <a:pt x="144" y="81"/>
                  </a:cubicBezTo>
                  <a:cubicBezTo>
                    <a:pt x="113" y="81"/>
                    <a:pt x="88" y="106"/>
                    <a:pt x="88" y="137"/>
                  </a:cubicBezTo>
                  <a:lnTo>
                    <a:pt x="88" y="2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255365" y="6578145"/>
            <a:ext cx="4853134" cy="4696245"/>
            <a:chOff x="16468725" y="8737600"/>
            <a:chExt cx="1473200" cy="1425575"/>
          </a:xfrm>
        </p:grpSpPr>
        <p:sp>
          <p:nvSpPr>
            <p:cNvPr id="59" name="Freeform 172"/>
            <p:cNvSpPr>
              <a:spLocks noEditPoints="1"/>
            </p:cNvSpPr>
            <p:nvPr/>
          </p:nvSpPr>
          <p:spPr bwMode="auto">
            <a:xfrm>
              <a:off x="16468725" y="9680575"/>
              <a:ext cx="1381125" cy="482600"/>
            </a:xfrm>
            <a:custGeom>
              <a:avLst/>
              <a:gdLst>
                <a:gd name="T0" fmla="*/ 794 w 870"/>
                <a:gd name="T1" fmla="*/ 292 h 304"/>
                <a:gd name="T2" fmla="*/ 822 w 870"/>
                <a:gd name="T3" fmla="*/ 304 h 304"/>
                <a:gd name="T4" fmla="*/ 864 w 870"/>
                <a:gd name="T5" fmla="*/ 296 h 304"/>
                <a:gd name="T6" fmla="*/ 860 w 870"/>
                <a:gd name="T7" fmla="*/ 284 h 304"/>
                <a:gd name="T8" fmla="*/ 696 w 870"/>
                <a:gd name="T9" fmla="*/ 128 h 304"/>
                <a:gd name="T10" fmla="*/ 650 w 870"/>
                <a:gd name="T11" fmla="*/ 76 h 304"/>
                <a:gd name="T12" fmla="*/ 522 w 870"/>
                <a:gd name="T13" fmla="*/ 46 h 304"/>
                <a:gd name="T14" fmla="*/ 528 w 870"/>
                <a:gd name="T15" fmla="*/ 22 h 304"/>
                <a:gd name="T16" fmla="*/ 434 w 870"/>
                <a:gd name="T17" fmla="*/ 42 h 304"/>
                <a:gd name="T18" fmla="*/ 436 w 870"/>
                <a:gd name="T19" fmla="*/ 116 h 304"/>
                <a:gd name="T20" fmla="*/ 470 w 870"/>
                <a:gd name="T21" fmla="*/ 102 h 304"/>
                <a:gd name="T22" fmla="*/ 438 w 870"/>
                <a:gd name="T23" fmla="*/ 128 h 304"/>
                <a:gd name="T24" fmla="*/ 440 w 870"/>
                <a:gd name="T25" fmla="*/ 146 h 304"/>
                <a:gd name="T26" fmla="*/ 514 w 870"/>
                <a:gd name="T27" fmla="*/ 152 h 304"/>
                <a:gd name="T28" fmla="*/ 704 w 870"/>
                <a:gd name="T29" fmla="*/ 282 h 304"/>
                <a:gd name="T30" fmla="*/ 692 w 870"/>
                <a:gd name="T31" fmla="*/ 300 h 304"/>
                <a:gd name="T32" fmla="*/ 760 w 870"/>
                <a:gd name="T33" fmla="*/ 300 h 304"/>
                <a:gd name="T34" fmla="*/ 784 w 870"/>
                <a:gd name="T35" fmla="*/ 290 h 304"/>
                <a:gd name="T36" fmla="*/ 654 w 870"/>
                <a:gd name="T37" fmla="*/ 172 h 304"/>
                <a:gd name="T38" fmla="*/ 438 w 870"/>
                <a:gd name="T39" fmla="*/ 302 h 304"/>
                <a:gd name="T40" fmla="*/ 474 w 870"/>
                <a:gd name="T41" fmla="*/ 284 h 304"/>
                <a:gd name="T42" fmla="*/ 532 w 870"/>
                <a:gd name="T43" fmla="*/ 302 h 304"/>
                <a:gd name="T44" fmla="*/ 438 w 870"/>
                <a:gd name="T45" fmla="*/ 296 h 304"/>
                <a:gd name="T46" fmla="*/ 404 w 870"/>
                <a:gd name="T47" fmla="*/ 6 h 304"/>
                <a:gd name="T48" fmla="*/ 434 w 870"/>
                <a:gd name="T49" fmla="*/ 42 h 304"/>
                <a:gd name="T50" fmla="*/ 414 w 870"/>
                <a:gd name="T51" fmla="*/ 70 h 304"/>
                <a:gd name="T52" fmla="*/ 254 w 870"/>
                <a:gd name="T53" fmla="*/ 72 h 304"/>
                <a:gd name="T54" fmla="*/ 176 w 870"/>
                <a:gd name="T55" fmla="*/ 168 h 304"/>
                <a:gd name="T56" fmla="*/ 234 w 870"/>
                <a:gd name="T57" fmla="*/ 238 h 304"/>
                <a:gd name="T58" fmla="*/ 336 w 870"/>
                <a:gd name="T59" fmla="*/ 290 h 304"/>
                <a:gd name="T60" fmla="*/ 364 w 870"/>
                <a:gd name="T61" fmla="*/ 298 h 304"/>
                <a:gd name="T62" fmla="*/ 434 w 870"/>
                <a:gd name="T63" fmla="*/ 298 h 304"/>
                <a:gd name="T64" fmla="*/ 260 w 870"/>
                <a:gd name="T65" fmla="*/ 172 h 304"/>
                <a:gd name="T66" fmla="*/ 416 w 870"/>
                <a:gd name="T67" fmla="*/ 290 h 304"/>
                <a:gd name="T68" fmla="*/ 344 w 870"/>
                <a:gd name="T69" fmla="*/ 168 h 304"/>
                <a:gd name="T70" fmla="*/ 434 w 870"/>
                <a:gd name="T71" fmla="*/ 62 h 304"/>
                <a:gd name="T72" fmla="*/ 176 w 870"/>
                <a:gd name="T73" fmla="*/ 58 h 304"/>
                <a:gd name="T74" fmla="*/ 154 w 870"/>
                <a:gd name="T75" fmla="*/ 52 h 304"/>
                <a:gd name="T76" fmla="*/ 154 w 870"/>
                <a:gd name="T77" fmla="*/ 184 h 304"/>
                <a:gd name="T78" fmla="*/ 166 w 870"/>
                <a:gd name="T79" fmla="*/ 176 h 304"/>
                <a:gd name="T80" fmla="*/ 154 w 870"/>
                <a:gd name="T81" fmla="*/ 230 h 304"/>
                <a:gd name="T82" fmla="*/ 156 w 870"/>
                <a:gd name="T83" fmla="*/ 166 h 304"/>
                <a:gd name="T84" fmla="*/ 154 w 870"/>
                <a:gd name="T85" fmla="*/ 32 h 304"/>
                <a:gd name="T86" fmla="*/ 154 w 870"/>
                <a:gd name="T87" fmla="*/ 184 h 304"/>
                <a:gd name="T88" fmla="*/ 154 w 870"/>
                <a:gd name="T89" fmla="*/ 178 h 304"/>
                <a:gd name="T90" fmla="*/ 146 w 870"/>
                <a:gd name="T91" fmla="*/ 26 h 304"/>
                <a:gd name="T92" fmla="*/ 138 w 870"/>
                <a:gd name="T93" fmla="*/ 178 h 304"/>
                <a:gd name="T94" fmla="*/ 144 w 870"/>
                <a:gd name="T95" fmla="*/ 172 h 304"/>
                <a:gd name="T96" fmla="*/ 132 w 870"/>
                <a:gd name="T97" fmla="*/ 226 h 304"/>
                <a:gd name="T98" fmla="*/ 128 w 870"/>
                <a:gd name="T99" fmla="*/ 16 h 304"/>
                <a:gd name="T100" fmla="*/ 132 w 870"/>
                <a:gd name="T101" fmla="*/ 18 h 304"/>
                <a:gd name="T102" fmla="*/ 122 w 870"/>
                <a:gd name="T103" fmla="*/ 12 h 304"/>
                <a:gd name="T104" fmla="*/ 12 w 870"/>
                <a:gd name="T105" fmla="*/ 10 h 304"/>
                <a:gd name="T106" fmla="*/ 82 w 870"/>
                <a:gd name="T107" fmla="*/ 46 h 304"/>
                <a:gd name="T108" fmla="*/ 34 w 870"/>
                <a:gd name="T109" fmla="*/ 68 h 304"/>
                <a:gd name="T110" fmla="*/ 98 w 870"/>
                <a:gd name="T111" fmla="*/ 160 h 304"/>
                <a:gd name="T112" fmla="*/ 86 w 870"/>
                <a:gd name="T113" fmla="*/ 176 h 304"/>
                <a:gd name="T114" fmla="*/ 2 w 870"/>
                <a:gd name="T115" fmla="*/ 204 h 304"/>
                <a:gd name="T116" fmla="*/ 98 w 870"/>
                <a:gd name="T117" fmla="*/ 172 h 304"/>
                <a:gd name="T118" fmla="*/ 112 w 870"/>
                <a:gd name="T119" fmla="*/ 17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70" h="304">
                  <a:moveTo>
                    <a:pt x="654" y="172"/>
                  </a:moveTo>
                  <a:lnTo>
                    <a:pt x="786" y="282"/>
                  </a:lnTo>
                  <a:lnTo>
                    <a:pt x="786" y="282"/>
                  </a:lnTo>
                  <a:lnTo>
                    <a:pt x="794" y="284"/>
                  </a:lnTo>
                  <a:lnTo>
                    <a:pt x="804" y="286"/>
                  </a:lnTo>
                  <a:lnTo>
                    <a:pt x="804" y="286"/>
                  </a:lnTo>
                  <a:lnTo>
                    <a:pt x="800" y="290"/>
                  </a:lnTo>
                  <a:lnTo>
                    <a:pt x="794" y="292"/>
                  </a:lnTo>
                  <a:lnTo>
                    <a:pt x="794" y="292"/>
                  </a:lnTo>
                  <a:lnTo>
                    <a:pt x="788" y="296"/>
                  </a:lnTo>
                  <a:lnTo>
                    <a:pt x="786" y="298"/>
                  </a:lnTo>
                  <a:lnTo>
                    <a:pt x="788" y="300"/>
                  </a:lnTo>
                  <a:lnTo>
                    <a:pt x="788" y="300"/>
                  </a:lnTo>
                  <a:lnTo>
                    <a:pt x="794" y="302"/>
                  </a:lnTo>
                  <a:lnTo>
                    <a:pt x="800" y="304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40" y="302"/>
                  </a:lnTo>
                  <a:lnTo>
                    <a:pt x="848" y="300"/>
                  </a:lnTo>
                  <a:lnTo>
                    <a:pt x="848" y="300"/>
                  </a:lnTo>
                  <a:lnTo>
                    <a:pt x="854" y="298"/>
                  </a:lnTo>
                  <a:lnTo>
                    <a:pt x="860" y="296"/>
                  </a:lnTo>
                  <a:lnTo>
                    <a:pt x="860" y="296"/>
                  </a:lnTo>
                  <a:lnTo>
                    <a:pt x="864" y="296"/>
                  </a:lnTo>
                  <a:lnTo>
                    <a:pt x="868" y="296"/>
                  </a:lnTo>
                  <a:lnTo>
                    <a:pt x="868" y="296"/>
                  </a:lnTo>
                  <a:lnTo>
                    <a:pt x="870" y="294"/>
                  </a:lnTo>
                  <a:lnTo>
                    <a:pt x="868" y="290"/>
                  </a:lnTo>
                  <a:lnTo>
                    <a:pt x="868" y="290"/>
                  </a:lnTo>
                  <a:lnTo>
                    <a:pt x="858" y="284"/>
                  </a:lnTo>
                  <a:lnTo>
                    <a:pt x="858" y="284"/>
                  </a:lnTo>
                  <a:lnTo>
                    <a:pt x="860" y="284"/>
                  </a:lnTo>
                  <a:lnTo>
                    <a:pt x="858" y="282"/>
                  </a:lnTo>
                  <a:lnTo>
                    <a:pt x="722" y="170"/>
                  </a:lnTo>
                  <a:lnTo>
                    <a:pt x="722" y="170"/>
                  </a:lnTo>
                  <a:lnTo>
                    <a:pt x="728" y="168"/>
                  </a:lnTo>
                  <a:lnTo>
                    <a:pt x="690" y="134"/>
                  </a:lnTo>
                  <a:lnTo>
                    <a:pt x="690" y="134"/>
                  </a:lnTo>
                  <a:lnTo>
                    <a:pt x="694" y="132"/>
                  </a:lnTo>
                  <a:lnTo>
                    <a:pt x="696" y="128"/>
                  </a:lnTo>
                  <a:lnTo>
                    <a:pt x="694" y="124"/>
                  </a:lnTo>
                  <a:lnTo>
                    <a:pt x="694" y="124"/>
                  </a:lnTo>
                  <a:lnTo>
                    <a:pt x="674" y="102"/>
                  </a:lnTo>
                  <a:lnTo>
                    <a:pt x="650" y="76"/>
                  </a:lnTo>
                  <a:lnTo>
                    <a:pt x="650" y="76"/>
                  </a:lnTo>
                  <a:lnTo>
                    <a:pt x="650" y="76"/>
                  </a:lnTo>
                  <a:lnTo>
                    <a:pt x="650" y="76"/>
                  </a:lnTo>
                  <a:lnTo>
                    <a:pt x="650" y="76"/>
                  </a:lnTo>
                  <a:lnTo>
                    <a:pt x="646" y="74"/>
                  </a:lnTo>
                  <a:lnTo>
                    <a:pt x="636" y="70"/>
                  </a:lnTo>
                  <a:lnTo>
                    <a:pt x="636" y="70"/>
                  </a:lnTo>
                  <a:lnTo>
                    <a:pt x="636" y="70"/>
                  </a:lnTo>
                  <a:lnTo>
                    <a:pt x="612" y="66"/>
                  </a:lnTo>
                  <a:lnTo>
                    <a:pt x="582" y="60"/>
                  </a:lnTo>
                  <a:lnTo>
                    <a:pt x="530" y="52"/>
                  </a:lnTo>
                  <a:lnTo>
                    <a:pt x="522" y="46"/>
                  </a:lnTo>
                  <a:lnTo>
                    <a:pt x="522" y="46"/>
                  </a:lnTo>
                  <a:lnTo>
                    <a:pt x="522" y="46"/>
                  </a:lnTo>
                  <a:lnTo>
                    <a:pt x="522" y="46"/>
                  </a:lnTo>
                  <a:lnTo>
                    <a:pt x="532" y="42"/>
                  </a:lnTo>
                  <a:lnTo>
                    <a:pt x="534" y="38"/>
                  </a:lnTo>
                  <a:lnTo>
                    <a:pt x="534" y="36"/>
                  </a:lnTo>
                  <a:lnTo>
                    <a:pt x="534" y="30"/>
                  </a:lnTo>
                  <a:lnTo>
                    <a:pt x="528" y="22"/>
                  </a:lnTo>
                  <a:lnTo>
                    <a:pt x="518" y="16"/>
                  </a:lnTo>
                  <a:lnTo>
                    <a:pt x="506" y="10"/>
                  </a:lnTo>
                  <a:lnTo>
                    <a:pt x="490" y="6"/>
                  </a:lnTo>
                  <a:lnTo>
                    <a:pt x="472" y="2"/>
                  </a:lnTo>
                  <a:lnTo>
                    <a:pt x="472" y="2"/>
                  </a:lnTo>
                  <a:lnTo>
                    <a:pt x="454" y="0"/>
                  </a:lnTo>
                  <a:lnTo>
                    <a:pt x="434" y="0"/>
                  </a:lnTo>
                  <a:lnTo>
                    <a:pt x="434" y="42"/>
                  </a:lnTo>
                  <a:lnTo>
                    <a:pt x="434" y="42"/>
                  </a:lnTo>
                  <a:lnTo>
                    <a:pt x="452" y="48"/>
                  </a:lnTo>
                  <a:lnTo>
                    <a:pt x="472" y="54"/>
                  </a:lnTo>
                  <a:lnTo>
                    <a:pt x="472" y="54"/>
                  </a:lnTo>
                  <a:lnTo>
                    <a:pt x="434" y="62"/>
                  </a:lnTo>
                  <a:lnTo>
                    <a:pt x="434" y="116"/>
                  </a:lnTo>
                  <a:lnTo>
                    <a:pt x="436" y="116"/>
                  </a:lnTo>
                  <a:lnTo>
                    <a:pt x="436" y="116"/>
                  </a:lnTo>
                  <a:lnTo>
                    <a:pt x="448" y="116"/>
                  </a:lnTo>
                  <a:lnTo>
                    <a:pt x="456" y="114"/>
                  </a:lnTo>
                  <a:lnTo>
                    <a:pt x="462" y="112"/>
                  </a:lnTo>
                  <a:lnTo>
                    <a:pt x="464" y="110"/>
                  </a:lnTo>
                  <a:lnTo>
                    <a:pt x="464" y="110"/>
                  </a:lnTo>
                  <a:lnTo>
                    <a:pt x="466" y="100"/>
                  </a:lnTo>
                  <a:lnTo>
                    <a:pt x="466" y="100"/>
                  </a:lnTo>
                  <a:lnTo>
                    <a:pt x="470" y="102"/>
                  </a:lnTo>
                  <a:lnTo>
                    <a:pt x="508" y="132"/>
                  </a:lnTo>
                  <a:lnTo>
                    <a:pt x="496" y="132"/>
                  </a:lnTo>
                  <a:lnTo>
                    <a:pt x="486" y="130"/>
                  </a:lnTo>
                  <a:lnTo>
                    <a:pt x="486" y="130"/>
                  </a:lnTo>
                  <a:lnTo>
                    <a:pt x="478" y="130"/>
                  </a:lnTo>
                  <a:lnTo>
                    <a:pt x="454" y="130"/>
                  </a:lnTo>
                  <a:lnTo>
                    <a:pt x="454" y="130"/>
                  </a:lnTo>
                  <a:lnTo>
                    <a:pt x="438" y="128"/>
                  </a:lnTo>
                  <a:lnTo>
                    <a:pt x="438" y="126"/>
                  </a:lnTo>
                  <a:lnTo>
                    <a:pt x="438" y="126"/>
                  </a:lnTo>
                  <a:lnTo>
                    <a:pt x="438" y="126"/>
                  </a:lnTo>
                  <a:lnTo>
                    <a:pt x="434" y="126"/>
                  </a:lnTo>
                  <a:lnTo>
                    <a:pt x="434" y="144"/>
                  </a:lnTo>
                  <a:lnTo>
                    <a:pt x="440" y="146"/>
                  </a:lnTo>
                  <a:lnTo>
                    <a:pt x="440" y="146"/>
                  </a:lnTo>
                  <a:lnTo>
                    <a:pt x="440" y="146"/>
                  </a:lnTo>
                  <a:lnTo>
                    <a:pt x="440" y="144"/>
                  </a:lnTo>
                  <a:lnTo>
                    <a:pt x="456" y="146"/>
                  </a:lnTo>
                  <a:lnTo>
                    <a:pt x="456" y="142"/>
                  </a:lnTo>
                  <a:lnTo>
                    <a:pt x="482" y="146"/>
                  </a:lnTo>
                  <a:lnTo>
                    <a:pt x="482" y="146"/>
                  </a:lnTo>
                  <a:lnTo>
                    <a:pt x="510" y="150"/>
                  </a:lnTo>
                  <a:lnTo>
                    <a:pt x="510" y="150"/>
                  </a:lnTo>
                  <a:lnTo>
                    <a:pt x="514" y="152"/>
                  </a:lnTo>
                  <a:lnTo>
                    <a:pt x="514" y="152"/>
                  </a:lnTo>
                  <a:lnTo>
                    <a:pt x="524" y="152"/>
                  </a:lnTo>
                  <a:lnTo>
                    <a:pt x="534" y="150"/>
                  </a:lnTo>
                  <a:lnTo>
                    <a:pt x="558" y="168"/>
                  </a:lnTo>
                  <a:lnTo>
                    <a:pt x="558" y="168"/>
                  </a:lnTo>
                  <a:lnTo>
                    <a:pt x="568" y="170"/>
                  </a:lnTo>
                  <a:lnTo>
                    <a:pt x="704" y="282"/>
                  </a:lnTo>
                  <a:lnTo>
                    <a:pt x="704" y="282"/>
                  </a:lnTo>
                  <a:lnTo>
                    <a:pt x="712" y="284"/>
                  </a:lnTo>
                  <a:lnTo>
                    <a:pt x="712" y="284"/>
                  </a:lnTo>
                  <a:lnTo>
                    <a:pt x="708" y="288"/>
                  </a:lnTo>
                  <a:lnTo>
                    <a:pt x="700" y="292"/>
                  </a:lnTo>
                  <a:lnTo>
                    <a:pt x="700" y="292"/>
                  </a:lnTo>
                  <a:lnTo>
                    <a:pt x="692" y="296"/>
                  </a:lnTo>
                  <a:lnTo>
                    <a:pt x="690" y="298"/>
                  </a:lnTo>
                  <a:lnTo>
                    <a:pt x="692" y="300"/>
                  </a:lnTo>
                  <a:lnTo>
                    <a:pt x="692" y="300"/>
                  </a:lnTo>
                  <a:lnTo>
                    <a:pt x="696" y="302"/>
                  </a:lnTo>
                  <a:lnTo>
                    <a:pt x="706" y="302"/>
                  </a:lnTo>
                  <a:lnTo>
                    <a:pt x="728" y="304"/>
                  </a:lnTo>
                  <a:lnTo>
                    <a:pt x="728" y="304"/>
                  </a:lnTo>
                  <a:lnTo>
                    <a:pt x="750" y="302"/>
                  </a:lnTo>
                  <a:lnTo>
                    <a:pt x="760" y="300"/>
                  </a:lnTo>
                  <a:lnTo>
                    <a:pt x="760" y="300"/>
                  </a:lnTo>
                  <a:lnTo>
                    <a:pt x="768" y="296"/>
                  </a:lnTo>
                  <a:lnTo>
                    <a:pt x="776" y="296"/>
                  </a:lnTo>
                  <a:lnTo>
                    <a:pt x="776" y="296"/>
                  </a:lnTo>
                  <a:lnTo>
                    <a:pt x="778" y="296"/>
                  </a:lnTo>
                  <a:lnTo>
                    <a:pt x="784" y="294"/>
                  </a:lnTo>
                  <a:lnTo>
                    <a:pt x="784" y="294"/>
                  </a:lnTo>
                  <a:lnTo>
                    <a:pt x="788" y="294"/>
                  </a:lnTo>
                  <a:lnTo>
                    <a:pt x="784" y="290"/>
                  </a:lnTo>
                  <a:lnTo>
                    <a:pt x="784" y="290"/>
                  </a:lnTo>
                  <a:lnTo>
                    <a:pt x="776" y="284"/>
                  </a:lnTo>
                  <a:lnTo>
                    <a:pt x="776" y="284"/>
                  </a:lnTo>
                  <a:lnTo>
                    <a:pt x="776" y="284"/>
                  </a:lnTo>
                  <a:lnTo>
                    <a:pt x="776" y="282"/>
                  </a:lnTo>
                  <a:lnTo>
                    <a:pt x="642" y="172"/>
                  </a:lnTo>
                  <a:lnTo>
                    <a:pt x="642" y="172"/>
                  </a:lnTo>
                  <a:lnTo>
                    <a:pt x="654" y="172"/>
                  </a:lnTo>
                  <a:lnTo>
                    <a:pt x="654" y="172"/>
                  </a:lnTo>
                  <a:close/>
                  <a:moveTo>
                    <a:pt x="434" y="304"/>
                  </a:moveTo>
                  <a:lnTo>
                    <a:pt x="434" y="298"/>
                  </a:lnTo>
                  <a:lnTo>
                    <a:pt x="434" y="298"/>
                  </a:lnTo>
                  <a:lnTo>
                    <a:pt x="438" y="300"/>
                  </a:lnTo>
                  <a:lnTo>
                    <a:pt x="438" y="300"/>
                  </a:lnTo>
                  <a:lnTo>
                    <a:pt x="438" y="302"/>
                  </a:lnTo>
                  <a:lnTo>
                    <a:pt x="438" y="302"/>
                  </a:lnTo>
                  <a:lnTo>
                    <a:pt x="434" y="304"/>
                  </a:lnTo>
                  <a:lnTo>
                    <a:pt x="434" y="304"/>
                  </a:lnTo>
                  <a:close/>
                  <a:moveTo>
                    <a:pt x="434" y="296"/>
                  </a:moveTo>
                  <a:lnTo>
                    <a:pt x="434" y="248"/>
                  </a:lnTo>
                  <a:lnTo>
                    <a:pt x="476" y="282"/>
                  </a:lnTo>
                  <a:lnTo>
                    <a:pt x="476" y="282"/>
                  </a:lnTo>
                  <a:lnTo>
                    <a:pt x="476" y="284"/>
                  </a:lnTo>
                  <a:lnTo>
                    <a:pt x="474" y="284"/>
                  </a:lnTo>
                  <a:lnTo>
                    <a:pt x="474" y="284"/>
                  </a:lnTo>
                  <a:lnTo>
                    <a:pt x="504" y="292"/>
                  </a:lnTo>
                  <a:lnTo>
                    <a:pt x="504" y="292"/>
                  </a:lnTo>
                  <a:lnTo>
                    <a:pt x="522" y="296"/>
                  </a:lnTo>
                  <a:lnTo>
                    <a:pt x="532" y="300"/>
                  </a:lnTo>
                  <a:lnTo>
                    <a:pt x="532" y="300"/>
                  </a:lnTo>
                  <a:lnTo>
                    <a:pt x="532" y="300"/>
                  </a:lnTo>
                  <a:lnTo>
                    <a:pt x="532" y="302"/>
                  </a:lnTo>
                  <a:lnTo>
                    <a:pt x="526" y="302"/>
                  </a:lnTo>
                  <a:lnTo>
                    <a:pt x="504" y="304"/>
                  </a:lnTo>
                  <a:lnTo>
                    <a:pt x="504" y="304"/>
                  </a:lnTo>
                  <a:lnTo>
                    <a:pt x="480" y="302"/>
                  </a:lnTo>
                  <a:lnTo>
                    <a:pt x="462" y="300"/>
                  </a:lnTo>
                  <a:lnTo>
                    <a:pt x="462" y="300"/>
                  </a:lnTo>
                  <a:lnTo>
                    <a:pt x="448" y="296"/>
                  </a:lnTo>
                  <a:lnTo>
                    <a:pt x="438" y="296"/>
                  </a:lnTo>
                  <a:lnTo>
                    <a:pt x="438" y="296"/>
                  </a:lnTo>
                  <a:lnTo>
                    <a:pt x="434" y="296"/>
                  </a:lnTo>
                  <a:lnTo>
                    <a:pt x="434" y="296"/>
                  </a:lnTo>
                  <a:close/>
                  <a:moveTo>
                    <a:pt x="434" y="0"/>
                  </a:moveTo>
                  <a:lnTo>
                    <a:pt x="434" y="0"/>
                  </a:lnTo>
                  <a:lnTo>
                    <a:pt x="418" y="2"/>
                  </a:lnTo>
                  <a:lnTo>
                    <a:pt x="406" y="4"/>
                  </a:lnTo>
                  <a:lnTo>
                    <a:pt x="404" y="6"/>
                  </a:lnTo>
                  <a:lnTo>
                    <a:pt x="400" y="8"/>
                  </a:lnTo>
                  <a:lnTo>
                    <a:pt x="400" y="10"/>
                  </a:lnTo>
                  <a:lnTo>
                    <a:pt x="402" y="14"/>
                  </a:lnTo>
                  <a:lnTo>
                    <a:pt x="402" y="14"/>
                  </a:lnTo>
                  <a:lnTo>
                    <a:pt x="404" y="20"/>
                  </a:lnTo>
                  <a:lnTo>
                    <a:pt x="412" y="28"/>
                  </a:lnTo>
                  <a:lnTo>
                    <a:pt x="422" y="36"/>
                  </a:lnTo>
                  <a:lnTo>
                    <a:pt x="434" y="42"/>
                  </a:lnTo>
                  <a:lnTo>
                    <a:pt x="434" y="0"/>
                  </a:lnTo>
                  <a:lnTo>
                    <a:pt x="434" y="0"/>
                  </a:lnTo>
                  <a:close/>
                  <a:moveTo>
                    <a:pt x="434" y="62"/>
                  </a:moveTo>
                  <a:lnTo>
                    <a:pt x="434" y="62"/>
                  </a:lnTo>
                  <a:lnTo>
                    <a:pt x="420" y="66"/>
                  </a:lnTo>
                  <a:lnTo>
                    <a:pt x="420" y="66"/>
                  </a:lnTo>
                  <a:lnTo>
                    <a:pt x="420" y="66"/>
                  </a:lnTo>
                  <a:lnTo>
                    <a:pt x="414" y="70"/>
                  </a:lnTo>
                  <a:lnTo>
                    <a:pt x="412" y="72"/>
                  </a:lnTo>
                  <a:lnTo>
                    <a:pt x="406" y="96"/>
                  </a:lnTo>
                  <a:lnTo>
                    <a:pt x="300" y="96"/>
                  </a:lnTo>
                  <a:lnTo>
                    <a:pt x="300" y="96"/>
                  </a:lnTo>
                  <a:lnTo>
                    <a:pt x="300" y="96"/>
                  </a:lnTo>
                  <a:lnTo>
                    <a:pt x="300" y="96"/>
                  </a:lnTo>
                  <a:lnTo>
                    <a:pt x="298" y="96"/>
                  </a:lnTo>
                  <a:lnTo>
                    <a:pt x="254" y="72"/>
                  </a:lnTo>
                  <a:lnTo>
                    <a:pt x="254" y="72"/>
                  </a:lnTo>
                  <a:lnTo>
                    <a:pt x="246" y="68"/>
                  </a:lnTo>
                  <a:lnTo>
                    <a:pt x="246" y="68"/>
                  </a:lnTo>
                  <a:lnTo>
                    <a:pt x="246" y="68"/>
                  </a:lnTo>
                  <a:lnTo>
                    <a:pt x="212" y="62"/>
                  </a:lnTo>
                  <a:lnTo>
                    <a:pt x="176" y="58"/>
                  </a:lnTo>
                  <a:lnTo>
                    <a:pt x="176" y="168"/>
                  </a:lnTo>
                  <a:lnTo>
                    <a:pt x="176" y="168"/>
                  </a:lnTo>
                  <a:lnTo>
                    <a:pt x="184" y="170"/>
                  </a:lnTo>
                  <a:lnTo>
                    <a:pt x="214" y="194"/>
                  </a:lnTo>
                  <a:lnTo>
                    <a:pt x="176" y="188"/>
                  </a:lnTo>
                  <a:lnTo>
                    <a:pt x="176" y="232"/>
                  </a:lnTo>
                  <a:lnTo>
                    <a:pt x="216" y="238"/>
                  </a:lnTo>
                  <a:lnTo>
                    <a:pt x="216" y="238"/>
                  </a:lnTo>
                  <a:lnTo>
                    <a:pt x="224" y="238"/>
                  </a:lnTo>
                  <a:lnTo>
                    <a:pt x="234" y="238"/>
                  </a:lnTo>
                  <a:lnTo>
                    <a:pt x="240" y="238"/>
                  </a:lnTo>
                  <a:lnTo>
                    <a:pt x="242" y="234"/>
                  </a:lnTo>
                  <a:lnTo>
                    <a:pt x="246" y="220"/>
                  </a:lnTo>
                  <a:lnTo>
                    <a:pt x="322" y="282"/>
                  </a:lnTo>
                  <a:lnTo>
                    <a:pt x="322" y="282"/>
                  </a:lnTo>
                  <a:lnTo>
                    <a:pt x="330" y="284"/>
                  </a:lnTo>
                  <a:lnTo>
                    <a:pt x="330" y="284"/>
                  </a:lnTo>
                  <a:lnTo>
                    <a:pt x="336" y="290"/>
                  </a:lnTo>
                  <a:lnTo>
                    <a:pt x="336" y="290"/>
                  </a:lnTo>
                  <a:lnTo>
                    <a:pt x="342" y="294"/>
                  </a:lnTo>
                  <a:lnTo>
                    <a:pt x="348" y="296"/>
                  </a:lnTo>
                  <a:lnTo>
                    <a:pt x="348" y="296"/>
                  </a:lnTo>
                  <a:lnTo>
                    <a:pt x="354" y="296"/>
                  </a:lnTo>
                  <a:lnTo>
                    <a:pt x="356" y="296"/>
                  </a:lnTo>
                  <a:lnTo>
                    <a:pt x="356" y="296"/>
                  </a:lnTo>
                  <a:lnTo>
                    <a:pt x="364" y="298"/>
                  </a:lnTo>
                  <a:lnTo>
                    <a:pt x="378" y="300"/>
                  </a:lnTo>
                  <a:lnTo>
                    <a:pt x="378" y="300"/>
                  </a:lnTo>
                  <a:lnTo>
                    <a:pt x="394" y="302"/>
                  </a:lnTo>
                  <a:lnTo>
                    <a:pt x="414" y="304"/>
                  </a:lnTo>
                  <a:lnTo>
                    <a:pt x="414" y="304"/>
                  </a:lnTo>
                  <a:lnTo>
                    <a:pt x="434" y="304"/>
                  </a:lnTo>
                  <a:lnTo>
                    <a:pt x="434" y="298"/>
                  </a:lnTo>
                  <a:lnTo>
                    <a:pt x="434" y="298"/>
                  </a:lnTo>
                  <a:lnTo>
                    <a:pt x="412" y="292"/>
                  </a:lnTo>
                  <a:lnTo>
                    <a:pt x="412" y="292"/>
                  </a:lnTo>
                  <a:lnTo>
                    <a:pt x="388" y="286"/>
                  </a:lnTo>
                  <a:lnTo>
                    <a:pt x="388" y="286"/>
                  </a:lnTo>
                  <a:lnTo>
                    <a:pt x="394" y="284"/>
                  </a:lnTo>
                  <a:lnTo>
                    <a:pt x="394" y="284"/>
                  </a:lnTo>
                  <a:lnTo>
                    <a:pt x="394" y="282"/>
                  </a:lnTo>
                  <a:lnTo>
                    <a:pt x="260" y="172"/>
                  </a:lnTo>
                  <a:lnTo>
                    <a:pt x="260" y="172"/>
                  </a:lnTo>
                  <a:lnTo>
                    <a:pt x="272" y="172"/>
                  </a:lnTo>
                  <a:lnTo>
                    <a:pt x="404" y="282"/>
                  </a:lnTo>
                  <a:lnTo>
                    <a:pt x="404" y="282"/>
                  </a:lnTo>
                  <a:lnTo>
                    <a:pt x="410" y="284"/>
                  </a:lnTo>
                  <a:lnTo>
                    <a:pt x="410" y="284"/>
                  </a:lnTo>
                  <a:lnTo>
                    <a:pt x="416" y="290"/>
                  </a:lnTo>
                  <a:lnTo>
                    <a:pt x="416" y="290"/>
                  </a:lnTo>
                  <a:lnTo>
                    <a:pt x="422" y="294"/>
                  </a:lnTo>
                  <a:lnTo>
                    <a:pt x="428" y="294"/>
                  </a:lnTo>
                  <a:lnTo>
                    <a:pt x="428" y="294"/>
                  </a:lnTo>
                  <a:lnTo>
                    <a:pt x="434" y="296"/>
                  </a:lnTo>
                  <a:lnTo>
                    <a:pt x="434" y="248"/>
                  </a:lnTo>
                  <a:lnTo>
                    <a:pt x="338" y="170"/>
                  </a:lnTo>
                  <a:lnTo>
                    <a:pt x="338" y="170"/>
                  </a:lnTo>
                  <a:lnTo>
                    <a:pt x="344" y="168"/>
                  </a:lnTo>
                  <a:lnTo>
                    <a:pt x="298" y="124"/>
                  </a:lnTo>
                  <a:lnTo>
                    <a:pt x="298" y="124"/>
                  </a:lnTo>
                  <a:lnTo>
                    <a:pt x="312" y="128"/>
                  </a:lnTo>
                  <a:lnTo>
                    <a:pt x="434" y="144"/>
                  </a:lnTo>
                  <a:lnTo>
                    <a:pt x="434" y="126"/>
                  </a:lnTo>
                  <a:lnTo>
                    <a:pt x="360" y="116"/>
                  </a:lnTo>
                  <a:lnTo>
                    <a:pt x="434" y="116"/>
                  </a:lnTo>
                  <a:lnTo>
                    <a:pt x="434" y="62"/>
                  </a:lnTo>
                  <a:lnTo>
                    <a:pt x="434" y="62"/>
                  </a:lnTo>
                  <a:close/>
                  <a:moveTo>
                    <a:pt x="176" y="184"/>
                  </a:moveTo>
                  <a:lnTo>
                    <a:pt x="176" y="178"/>
                  </a:lnTo>
                  <a:lnTo>
                    <a:pt x="176" y="178"/>
                  </a:lnTo>
                  <a:lnTo>
                    <a:pt x="178" y="180"/>
                  </a:lnTo>
                  <a:lnTo>
                    <a:pt x="176" y="184"/>
                  </a:lnTo>
                  <a:close/>
                  <a:moveTo>
                    <a:pt x="176" y="58"/>
                  </a:moveTo>
                  <a:lnTo>
                    <a:pt x="176" y="58"/>
                  </a:lnTo>
                  <a:lnTo>
                    <a:pt x="154" y="54"/>
                  </a:lnTo>
                  <a:lnTo>
                    <a:pt x="154" y="152"/>
                  </a:lnTo>
                  <a:lnTo>
                    <a:pt x="176" y="168"/>
                  </a:lnTo>
                  <a:lnTo>
                    <a:pt x="176" y="168"/>
                  </a:lnTo>
                  <a:lnTo>
                    <a:pt x="176" y="58"/>
                  </a:lnTo>
                  <a:lnTo>
                    <a:pt x="176" y="58"/>
                  </a:lnTo>
                  <a:close/>
                  <a:moveTo>
                    <a:pt x="154" y="52"/>
                  </a:moveTo>
                  <a:lnTo>
                    <a:pt x="154" y="52"/>
                  </a:lnTo>
                  <a:lnTo>
                    <a:pt x="158" y="48"/>
                  </a:lnTo>
                  <a:lnTo>
                    <a:pt x="160" y="44"/>
                  </a:lnTo>
                  <a:lnTo>
                    <a:pt x="158" y="38"/>
                  </a:lnTo>
                  <a:lnTo>
                    <a:pt x="154" y="32"/>
                  </a:lnTo>
                  <a:lnTo>
                    <a:pt x="154" y="52"/>
                  </a:lnTo>
                  <a:lnTo>
                    <a:pt x="154" y="52"/>
                  </a:lnTo>
                  <a:close/>
                  <a:moveTo>
                    <a:pt x="154" y="230"/>
                  </a:moveTo>
                  <a:lnTo>
                    <a:pt x="154" y="184"/>
                  </a:lnTo>
                  <a:lnTo>
                    <a:pt x="164" y="186"/>
                  </a:lnTo>
                  <a:lnTo>
                    <a:pt x="166" y="182"/>
                  </a:lnTo>
                  <a:lnTo>
                    <a:pt x="166" y="182"/>
                  </a:lnTo>
                  <a:lnTo>
                    <a:pt x="164" y="180"/>
                  </a:lnTo>
                  <a:lnTo>
                    <a:pt x="158" y="178"/>
                  </a:lnTo>
                  <a:lnTo>
                    <a:pt x="154" y="178"/>
                  </a:lnTo>
                  <a:lnTo>
                    <a:pt x="154" y="166"/>
                  </a:lnTo>
                  <a:lnTo>
                    <a:pt x="166" y="176"/>
                  </a:lnTo>
                  <a:lnTo>
                    <a:pt x="170" y="176"/>
                  </a:lnTo>
                  <a:lnTo>
                    <a:pt x="170" y="176"/>
                  </a:lnTo>
                  <a:lnTo>
                    <a:pt x="176" y="178"/>
                  </a:lnTo>
                  <a:lnTo>
                    <a:pt x="176" y="184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232"/>
                  </a:lnTo>
                  <a:lnTo>
                    <a:pt x="154" y="230"/>
                  </a:lnTo>
                  <a:lnTo>
                    <a:pt x="154" y="230"/>
                  </a:lnTo>
                  <a:close/>
                  <a:moveTo>
                    <a:pt x="154" y="164"/>
                  </a:moveTo>
                  <a:lnTo>
                    <a:pt x="154" y="158"/>
                  </a:lnTo>
                  <a:lnTo>
                    <a:pt x="156" y="162"/>
                  </a:lnTo>
                  <a:lnTo>
                    <a:pt x="156" y="162"/>
                  </a:lnTo>
                  <a:lnTo>
                    <a:pt x="156" y="162"/>
                  </a:lnTo>
                  <a:lnTo>
                    <a:pt x="154" y="162"/>
                  </a:lnTo>
                  <a:lnTo>
                    <a:pt x="156" y="166"/>
                  </a:lnTo>
                  <a:lnTo>
                    <a:pt x="154" y="164"/>
                  </a:lnTo>
                  <a:close/>
                  <a:moveTo>
                    <a:pt x="154" y="54"/>
                  </a:moveTo>
                  <a:lnTo>
                    <a:pt x="154" y="54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4" y="52"/>
                  </a:lnTo>
                  <a:lnTo>
                    <a:pt x="154" y="32"/>
                  </a:lnTo>
                  <a:lnTo>
                    <a:pt x="154" y="32"/>
                  </a:lnTo>
                  <a:lnTo>
                    <a:pt x="146" y="26"/>
                  </a:lnTo>
                  <a:lnTo>
                    <a:pt x="146" y="146"/>
                  </a:lnTo>
                  <a:lnTo>
                    <a:pt x="154" y="152"/>
                  </a:lnTo>
                  <a:lnTo>
                    <a:pt x="154" y="54"/>
                  </a:lnTo>
                  <a:lnTo>
                    <a:pt x="154" y="54"/>
                  </a:lnTo>
                  <a:close/>
                  <a:moveTo>
                    <a:pt x="146" y="228"/>
                  </a:moveTo>
                  <a:lnTo>
                    <a:pt x="154" y="230"/>
                  </a:lnTo>
                  <a:lnTo>
                    <a:pt x="154" y="184"/>
                  </a:lnTo>
                  <a:lnTo>
                    <a:pt x="146" y="184"/>
                  </a:lnTo>
                  <a:lnTo>
                    <a:pt x="146" y="228"/>
                  </a:lnTo>
                  <a:lnTo>
                    <a:pt x="146" y="228"/>
                  </a:lnTo>
                  <a:close/>
                  <a:moveTo>
                    <a:pt x="154" y="158"/>
                  </a:moveTo>
                  <a:lnTo>
                    <a:pt x="154" y="164"/>
                  </a:lnTo>
                  <a:lnTo>
                    <a:pt x="152" y="164"/>
                  </a:lnTo>
                  <a:lnTo>
                    <a:pt x="154" y="166"/>
                  </a:lnTo>
                  <a:lnTo>
                    <a:pt x="154" y="178"/>
                  </a:lnTo>
                  <a:lnTo>
                    <a:pt x="146" y="176"/>
                  </a:lnTo>
                  <a:lnTo>
                    <a:pt x="146" y="174"/>
                  </a:lnTo>
                  <a:lnTo>
                    <a:pt x="150" y="174"/>
                  </a:lnTo>
                  <a:lnTo>
                    <a:pt x="150" y="174"/>
                  </a:lnTo>
                  <a:lnTo>
                    <a:pt x="146" y="172"/>
                  </a:lnTo>
                  <a:lnTo>
                    <a:pt x="146" y="150"/>
                  </a:lnTo>
                  <a:lnTo>
                    <a:pt x="154" y="158"/>
                  </a:lnTo>
                  <a:close/>
                  <a:moveTo>
                    <a:pt x="146" y="26"/>
                  </a:moveTo>
                  <a:lnTo>
                    <a:pt x="146" y="26"/>
                  </a:lnTo>
                  <a:lnTo>
                    <a:pt x="132" y="18"/>
                  </a:lnTo>
                  <a:lnTo>
                    <a:pt x="132" y="174"/>
                  </a:lnTo>
                  <a:lnTo>
                    <a:pt x="132" y="174"/>
                  </a:lnTo>
                  <a:lnTo>
                    <a:pt x="132" y="174"/>
                  </a:lnTo>
                  <a:lnTo>
                    <a:pt x="132" y="174"/>
                  </a:lnTo>
                  <a:lnTo>
                    <a:pt x="134" y="176"/>
                  </a:lnTo>
                  <a:lnTo>
                    <a:pt x="138" y="178"/>
                  </a:lnTo>
                  <a:lnTo>
                    <a:pt x="138" y="178"/>
                  </a:lnTo>
                  <a:lnTo>
                    <a:pt x="138" y="178"/>
                  </a:lnTo>
                  <a:lnTo>
                    <a:pt x="142" y="178"/>
                  </a:lnTo>
                  <a:lnTo>
                    <a:pt x="144" y="176"/>
                  </a:lnTo>
                  <a:lnTo>
                    <a:pt x="144" y="176"/>
                  </a:lnTo>
                  <a:lnTo>
                    <a:pt x="146" y="176"/>
                  </a:lnTo>
                  <a:lnTo>
                    <a:pt x="146" y="174"/>
                  </a:lnTo>
                  <a:lnTo>
                    <a:pt x="144" y="172"/>
                  </a:lnTo>
                  <a:lnTo>
                    <a:pt x="144" y="172"/>
                  </a:lnTo>
                  <a:lnTo>
                    <a:pt x="146" y="172"/>
                  </a:lnTo>
                  <a:lnTo>
                    <a:pt x="146" y="150"/>
                  </a:lnTo>
                  <a:lnTo>
                    <a:pt x="140" y="142"/>
                  </a:lnTo>
                  <a:lnTo>
                    <a:pt x="146" y="146"/>
                  </a:lnTo>
                  <a:lnTo>
                    <a:pt x="146" y="26"/>
                  </a:lnTo>
                  <a:lnTo>
                    <a:pt x="146" y="26"/>
                  </a:lnTo>
                  <a:close/>
                  <a:moveTo>
                    <a:pt x="132" y="226"/>
                  </a:moveTo>
                  <a:lnTo>
                    <a:pt x="146" y="228"/>
                  </a:lnTo>
                  <a:lnTo>
                    <a:pt x="146" y="184"/>
                  </a:lnTo>
                  <a:lnTo>
                    <a:pt x="132" y="182"/>
                  </a:lnTo>
                  <a:lnTo>
                    <a:pt x="132" y="226"/>
                  </a:lnTo>
                  <a:close/>
                  <a:moveTo>
                    <a:pt x="132" y="18"/>
                  </a:moveTo>
                  <a:lnTo>
                    <a:pt x="132" y="18"/>
                  </a:lnTo>
                  <a:lnTo>
                    <a:pt x="128" y="16"/>
                  </a:lnTo>
                  <a:lnTo>
                    <a:pt x="128" y="16"/>
                  </a:lnTo>
                  <a:lnTo>
                    <a:pt x="122" y="12"/>
                  </a:lnTo>
                  <a:lnTo>
                    <a:pt x="122" y="170"/>
                  </a:lnTo>
                  <a:lnTo>
                    <a:pt x="122" y="170"/>
                  </a:lnTo>
                  <a:lnTo>
                    <a:pt x="122" y="170"/>
                  </a:lnTo>
                  <a:lnTo>
                    <a:pt x="122" y="170"/>
                  </a:lnTo>
                  <a:lnTo>
                    <a:pt x="122" y="172"/>
                  </a:lnTo>
                  <a:lnTo>
                    <a:pt x="132" y="174"/>
                  </a:lnTo>
                  <a:lnTo>
                    <a:pt x="132" y="18"/>
                  </a:lnTo>
                  <a:lnTo>
                    <a:pt x="132" y="18"/>
                  </a:lnTo>
                  <a:close/>
                  <a:moveTo>
                    <a:pt x="122" y="224"/>
                  </a:moveTo>
                  <a:lnTo>
                    <a:pt x="132" y="226"/>
                  </a:lnTo>
                  <a:lnTo>
                    <a:pt x="132" y="182"/>
                  </a:lnTo>
                  <a:lnTo>
                    <a:pt x="122" y="180"/>
                  </a:lnTo>
                  <a:lnTo>
                    <a:pt x="122" y="224"/>
                  </a:lnTo>
                  <a:close/>
                  <a:moveTo>
                    <a:pt x="122" y="12"/>
                  </a:moveTo>
                  <a:lnTo>
                    <a:pt x="122" y="12"/>
                  </a:lnTo>
                  <a:lnTo>
                    <a:pt x="100" y="6"/>
                  </a:lnTo>
                  <a:lnTo>
                    <a:pt x="76" y="2"/>
                  </a:lnTo>
                  <a:lnTo>
                    <a:pt x="50" y="0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16" y="4"/>
                  </a:lnTo>
                  <a:lnTo>
                    <a:pt x="12" y="6"/>
                  </a:lnTo>
                  <a:lnTo>
                    <a:pt x="12" y="10"/>
                  </a:lnTo>
                  <a:lnTo>
                    <a:pt x="10" y="12"/>
                  </a:lnTo>
                  <a:lnTo>
                    <a:pt x="12" y="16"/>
                  </a:lnTo>
                  <a:lnTo>
                    <a:pt x="18" y="22"/>
                  </a:lnTo>
                  <a:lnTo>
                    <a:pt x="28" y="28"/>
                  </a:lnTo>
                  <a:lnTo>
                    <a:pt x="42" y="36"/>
                  </a:lnTo>
                  <a:lnTo>
                    <a:pt x="60" y="42"/>
                  </a:lnTo>
                  <a:lnTo>
                    <a:pt x="82" y="46"/>
                  </a:lnTo>
                  <a:lnTo>
                    <a:pt x="82" y="46"/>
                  </a:lnTo>
                  <a:lnTo>
                    <a:pt x="84" y="46"/>
                  </a:lnTo>
                  <a:lnTo>
                    <a:pt x="92" y="52"/>
                  </a:lnTo>
                  <a:lnTo>
                    <a:pt x="92" y="52"/>
                  </a:lnTo>
                  <a:lnTo>
                    <a:pt x="64" y="60"/>
                  </a:lnTo>
                  <a:lnTo>
                    <a:pt x="48" y="64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2" y="70"/>
                  </a:lnTo>
                  <a:lnTo>
                    <a:pt x="30" y="70"/>
                  </a:lnTo>
                  <a:lnTo>
                    <a:pt x="30" y="76"/>
                  </a:lnTo>
                  <a:lnTo>
                    <a:pt x="34" y="82"/>
                  </a:lnTo>
                  <a:lnTo>
                    <a:pt x="96" y="160"/>
                  </a:lnTo>
                  <a:lnTo>
                    <a:pt x="96" y="160"/>
                  </a:lnTo>
                  <a:lnTo>
                    <a:pt x="96" y="160"/>
                  </a:lnTo>
                  <a:lnTo>
                    <a:pt x="98" y="160"/>
                  </a:lnTo>
                  <a:lnTo>
                    <a:pt x="100" y="162"/>
                  </a:lnTo>
                  <a:lnTo>
                    <a:pt x="104" y="162"/>
                  </a:lnTo>
                  <a:lnTo>
                    <a:pt x="102" y="166"/>
                  </a:lnTo>
                  <a:lnTo>
                    <a:pt x="98" y="166"/>
                  </a:lnTo>
                  <a:lnTo>
                    <a:pt x="98" y="166"/>
                  </a:lnTo>
                  <a:lnTo>
                    <a:pt x="90" y="166"/>
                  </a:lnTo>
                  <a:lnTo>
                    <a:pt x="88" y="168"/>
                  </a:lnTo>
                  <a:lnTo>
                    <a:pt x="86" y="176"/>
                  </a:lnTo>
                  <a:lnTo>
                    <a:pt x="36" y="168"/>
                  </a:lnTo>
                  <a:lnTo>
                    <a:pt x="36" y="168"/>
                  </a:lnTo>
                  <a:lnTo>
                    <a:pt x="18" y="168"/>
                  </a:lnTo>
                  <a:lnTo>
                    <a:pt x="12" y="170"/>
                  </a:lnTo>
                  <a:lnTo>
                    <a:pt x="8" y="172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2" y="204"/>
                  </a:lnTo>
                  <a:lnTo>
                    <a:pt x="6" y="206"/>
                  </a:lnTo>
                  <a:lnTo>
                    <a:pt x="14" y="210"/>
                  </a:lnTo>
                  <a:lnTo>
                    <a:pt x="24" y="212"/>
                  </a:lnTo>
                  <a:lnTo>
                    <a:pt x="122" y="224"/>
                  </a:lnTo>
                  <a:lnTo>
                    <a:pt x="122" y="180"/>
                  </a:lnTo>
                  <a:lnTo>
                    <a:pt x="96" y="176"/>
                  </a:lnTo>
                  <a:lnTo>
                    <a:pt x="98" y="172"/>
                  </a:lnTo>
                  <a:lnTo>
                    <a:pt x="98" y="172"/>
                  </a:lnTo>
                  <a:lnTo>
                    <a:pt x="102" y="170"/>
                  </a:lnTo>
                  <a:lnTo>
                    <a:pt x="102" y="172"/>
                  </a:lnTo>
                  <a:lnTo>
                    <a:pt x="102" y="172"/>
                  </a:lnTo>
                  <a:lnTo>
                    <a:pt x="108" y="174"/>
                  </a:lnTo>
                  <a:lnTo>
                    <a:pt x="108" y="174"/>
                  </a:lnTo>
                  <a:lnTo>
                    <a:pt x="108" y="174"/>
                  </a:lnTo>
                  <a:lnTo>
                    <a:pt x="112" y="174"/>
                  </a:lnTo>
                  <a:lnTo>
                    <a:pt x="112" y="172"/>
                  </a:lnTo>
                  <a:lnTo>
                    <a:pt x="112" y="172"/>
                  </a:lnTo>
                  <a:lnTo>
                    <a:pt x="122" y="172"/>
                  </a:lnTo>
                  <a:lnTo>
                    <a:pt x="122" y="170"/>
                  </a:lnTo>
                  <a:lnTo>
                    <a:pt x="120" y="170"/>
                  </a:lnTo>
                  <a:lnTo>
                    <a:pt x="122" y="170"/>
                  </a:lnTo>
                  <a:lnTo>
                    <a:pt x="122" y="12"/>
                  </a:lnTo>
                  <a:close/>
                </a:path>
              </a:pathLst>
            </a:custGeom>
            <a:solidFill>
              <a:srgbClr val="152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0" name="Freeform 173"/>
            <p:cNvSpPr>
              <a:spLocks/>
            </p:cNvSpPr>
            <p:nvPr/>
          </p:nvSpPr>
          <p:spPr bwMode="auto">
            <a:xfrm>
              <a:off x="17729200" y="10042525"/>
              <a:ext cx="142875" cy="120650"/>
            </a:xfrm>
            <a:custGeom>
              <a:avLst/>
              <a:gdLst>
                <a:gd name="T0" fmla="*/ 84 w 90"/>
                <a:gd name="T1" fmla="*/ 0 h 76"/>
                <a:gd name="T2" fmla="*/ 84 w 90"/>
                <a:gd name="T3" fmla="*/ 0 h 76"/>
                <a:gd name="T4" fmla="*/ 86 w 90"/>
                <a:gd name="T5" fmla="*/ 8 h 76"/>
                <a:gd name="T6" fmla="*/ 88 w 90"/>
                <a:gd name="T7" fmla="*/ 18 h 76"/>
                <a:gd name="T8" fmla="*/ 90 w 90"/>
                <a:gd name="T9" fmla="*/ 36 h 76"/>
                <a:gd name="T10" fmla="*/ 90 w 90"/>
                <a:gd name="T11" fmla="*/ 36 h 76"/>
                <a:gd name="T12" fmla="*/ 88 w 90"/>
                <a:gd name="T13" fmla="*/ 46 h 76"/>
                <a:gd name="T14" fmla="*/ 86 w 90"/>
                <a:gd name="T15" fmla="*/ 48 h 76"/>
                <a:gd name="T16" fmla="*/ 84 w 90"/>
                <a:gd name="T17" fmla="*/ 50 h 76"/>
                <a:gd name="T18" fmla="*/ 84 w 90"/>
                <a:gd name="T19" fmla="*/ 50 h 76"/>
                <a:gd name="T20" fmla="*/ 78 w 90"/>
                <a:gd name="T21" fmla="*/ 54 h 76"/>
                <a:gd name="T22" fmla="*/ 78 w 90"/>
                <a:gd name="T23" fmla="*/ 52 h 76"/>
                <a:gd name="T24" fmla="*/ 76 w 90"/>
                <a:gd name="T25" fmla="*/ 52 h 76"/>
                <a:gd name="T26" fmla="*/ 76 w 90"/>
                <a:gd name="T27" fmla="*/ 52 h 76"/>
                <a:gd name="T28" fmla="*/ 74 w 90"/>
                <a:gd name="T29" fmla="*/ 52 h 76"/>
                <a:gd name="T30" fmla="*/ 70 w 90"/>
                <a:gd name="T31" fmla="*/ 56 h 76"/>
                <a:gd name="T32" fmla="*/ 60 w 90"/>
                <a:gd name="T33" fmla="*/ 64 h 76"/>
                <a:gd name="T34" fmla="*/ 60 w 90"/>
                <a:gd name="T35" fmla="*/ 64 h 76"/>
                <a:gd name="T36" fmla="*/ 46 w 90"/>
                <a:gd name="T37" fmla="*/ 72 h 76"/>
                <a:gd name="T38" fmla="*/ 38 w 90"/>
                <a:gd name="T39" fmla="*/ 74 h 76"/>
                <a:gd name="T40" fmla="*/ 28 w 90"/>
                <a:gd name="T41" fmla="*/ 76 h 76"/>
                <a:gd name="T42" fmla="*/ 28 w 90"/>
                <a:gd name="T43" fmla="*/ 76 h 76"/>
                <a:gd name="T44" fmla="*/ 16 w 90"/>
                <a:gd name="T45" fmla="*/ 76 h 76"/>
                <a:gd name="T46" fmla="*/ 8 w 90"/>
                <a:gd name="T47" fmla="*/ 74 h 76"/>
                <a:gd name="T48" fmla="*/ 2 w 90"/>
                <a:gd name="T49" fmla="*/ 70 h 76"/>
                <a:gd name="T50" fmla="*/ 0 w 90"/>
                <a:gd name="T51" fmla="*/ 68 h 76"/>
                <a:gd name="T52" fmla="*/ 0 w 90"/>
                <a:gd name="T53" fmla="*/ 64 h 76"/>
                <a:gd name="T54" fmla="*/ 0 w 90"/>
                <a:gd name="T55" fmla="*/ 64 h 76"/>
                <a:gd name="T56" fmla="*/ 0 w 90"/>
                <a:gd name="T57" fmla="*/ 58 h 76"/>
                <a:gd name="T58" fmla="*/ 4 w 90"/>
                <a:gd name="T59" fmla="*/ 52 h 76"/>
                <a:gd name="T60" fmla="*/ 14 w 90"/>
                <a:gd name="T61" fmla="*/ 42 h 76"/>
                <a:gd name="T62" fmla="*/ 14 w 90"/>
                <a:gd name="T63" fmla="*/ 42 h 76"/>
                <a:gd name="T64" fmla="*/ 22 w 90"/>
                <a:gd name="T65" fmla="*/ 34 h 76"/>
                <a:gd name="T66" fmla="*/ 30 w 90"/>
                <a:gd name="T67" fmla="*/ 24 h 76"/>
                <a:gd name="T68" fmla="*/ 40 w 90"/>
                <a:gd name="T69" fmla="*/ 8 h 76"/>
                <a:gd name="T70" fmla="*/ 40 w 90"/>
                <a:gd name="T71" fmla="*/ 8 h 76"/>
                <a:gd name="T72" fmla="*/ 42 w 90"/>
                <a:gd name="T73" fmla="*/ 2 h 76"/>
                <a:gd name="T74" fmla="*/ 48 w 90"/>
                <a:gd name="T75" fmla="*/ 2 h 76"/>
                <a:gd name="T76" fmla="*/ 54 w 90"/>
                <a:gd name="T77" fmla="*/ 2 h 76"/>
                <a:gd name="T78" fmla="*/ 58 w 90"/>
                <a:gd name="T79" fmla="*/ 4 h 76"/>
                <a:gd name="T80" fmla="*/ 58 w 90"/>
                <a:gd name="T81" fmla="*/ 4 h 76"/>
                <a:gd name="T82" fmla="*/ 62 w 90"/>
                <a:gd name="T83" fmla="*/ 8 h 76"/>
                <a:gd name="T84" fmla="*/ 66 w 90"/>
                <a:gd name="T85" fmla="*/ 12 h 76"/>
                <a:gd name="T86" fmla="*/ 70 w 90"/>
                <a:gd name="T87" fmla="*/ 16 h 76"/>
                <a:gd name="T88" fmla="*/ 72 w 90"/>
                <a:gd name="T89" fmla="*/ 16 h 76"/>
                <a:gd name="T90" fmla="*/ 74 w 90"/>
                <a:gd name="T91" fmla="*/ 16 h 76"/>
                <a:gd name="T92" fmla="*/ 74 w 90"/>
                <a:gd name="T93" fmla="*/ 16 h 76"/>
                <a:gd name="T94" fmla="*/ 78 w 90"/>
                <a:gd name="T95" fmla="*/ 12 h 76"/>
                <a:gd name="T96" fmla="*/ 80 w 90"/>
                <a:gd name="T97" fmla="*/ 6 h 76"/>
                <a:gd name="T98" fmla="*/ 82 w 90"/>
                <a:gd name="T99" fmla="*/ 2 h 76"/>
                <a:gd name="T100" fmla="*/ 84 w 90"/>
                <a:gd name="T101" fmla="*/ 0 h 76"/>
                <a:gd name="T102" fmla="*/ 84 w 90"/>
                <a:gd name="T10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0" h="76">
                  <a:moveTo>
                    <a:pt x="84" y="0"/>
                  </a:moveTo>
                  <a:lnTo>
                    <a:pt x="84" y="0"/>
                  </a:lnTo>
                  <a:lnTo>
                    <a:pt x="86" y="8"/>
                  </a:lnTo>
                  <a:lnTo>
                    <a:pt x="88" y="1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8" y="46"/>
                  </a:lnTo>
                  <a:lnTo>
                    <a:pt x="86" y="48"/>
                  </a:lnTo>
                  <a:lnTo>
                    <a:pt x="84" y="50"/>
                  </a:lnTo>
                  <a:lnTo>
                    <a:pt x="84" y="50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76" y="52"/>
                  </a:lnTo>
                  <a:lnTo>
                    <a:pt x="76" y="52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0" y="64"/>
                  </a:lnTo>
                  <a:lnTo>
                    <a:pt x="60" y="64"/>
                  </a:lnTo>
                  <a:lnTo>
                    <a:pt x="46" y="72"/>
                  </a:lnTo>
                  <a:lnTo>
                    <a:pt x="38" y="74"/>
                  </a:lnTo>
                  <a:lnTo>
                    <a:pt x="28" y="76"/>
                  </a:lnTo>
                  <a:lnTo>
                    <a:pt x="28" y="76"/>
                  </a:lnTo>
                  <a:lnTo>
                    <a:pt x="16" y="76"/>
                  </a:lnTo>
                  <a:lnTo>
                    <a:pt x="8" y="74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58"/>
                  </a:lnTo>
                  <a:lnTo>
                    <a:pt x="4" y="52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22" y="34"/>
                  </a:lnTo>
                  <a:lnTo>
                    <a:pt x="30" y="24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42" y="2"/>
                  </a:lnTo>
                  <a:lnTo>
                    <a:pt x="48" y="2"/>
                  </a:lnTo>
                  <a:lnTo>
                    <a:pt x="54" y="2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62" y="8"/>
                  </a:lnTo>
                  <a:lnTo>
                    <a:pt x="66" y="12"/>
                  </a:lnTo>
                  <a:lnTo>
                    <a:pt x="70" y="16"/>
                  </a:lnTo>
                  <a:lnTo>
                    <a:pt x="72" y="16"/>
                  </a:lnTo>
                  <a:lnTo>
                    <a:pt x="74" y="16"/>
                  </a:lnTo>
                  <a:lnTo>
                    <a:pt x="74" y="16"/>
                  </a:lnTo>
                  <a:lnTo>
                    <a:pt x="78" y="12"/>
                  </a:lnTo>
                  <a:lnTo>
                    <a:pt x="80" y="6"/>
                  </a:lnTo>
                  <a:lnTo>
                    <a:pt x="82" y="2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9E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1" name="Freeform 174"/>
            <p:cNvSpPr>
              <a:spLocks/>
            </p:cNvSpPr>
            <p:nvPr/>
          </p:nvSpPr>
          <p:spPr bwMode="auto">
            <a:xfrm>
              <a:off x="17576800" y="10042525"/>
              <a:ext cx="165100" cy="114300"/>
            </a:xfrm>
            <a:custGeom>
              <a:avLst/>
              <a:gdLst>
                <a:gd name="T0" fmla="*/ 96 w 104"/>
                <a:gd name="T1" fmla="*/ 0 h 72"/>
                <a:gd name="T2" fmla="*/ 96 w 104"/>
                <a:gd name="T3" fmla="*/ 0 h 72"/>
                <a:gd name="T4" fmla="*/ 100 w 104"/>
                <a:gd name="T5" fmla="*/ 8 h 72"/>
                <a:gd name="T6" fmla="*/ 102 w 104"/>
                <a:gd name="T7" fmla="*/ 16 h 72"/>
                <a:gd name="T8" fmla="*/ 104 w 104"/>
                <a:gd name="T9" fmla="*/ 26 h 72"/>
                <a:gd name="T10" fmla="*/ 104 w 104"/>
                <a:gd name="T11" fmla="*/ 34 h 72"/>
                <a:gd name="T12" fmla="*/ 104 w 104"/>
                <a:gd name="T13" fmla="*/ 34 h 72"/>
                <a:gd name="T14" fmla="*/ 102 w 104"/>
                <a:gd name="T15" fmla="*/ 44 h 72"/>
                <a:gd name="T16" fmla="*/ 100 w 104"/>
                <a:gd name="T17" fmla="*/ 46 h 72"/>
                <a:gd name="T18" fmla="*/ 98 w 104"/>
                <a:gd name="T19" fmla="*/ 48 h 72"/>
                <a:gd name="T20" fmla="*/ 98 w 104"/>
                <a:gd name="T21" fmla="*/ 48 h 72"/>
                <a:gd name="T22" fmla="*/ 92 w 104"/>
                <a:gd name="T23" fmla="*/ 50 h 72"/>
                <a:gd name="T24" fmla="*/ 90 w 104"/>
                <a:gd name="T25" fmla="*/ 50 h 72"/>
                <a:gd name="T26" fmla="*/ 88 w 104"/>
                <a:gd name="T27" fmla="*/ 50 h 72"/>
                <a:gd name="T28" fmla="*/ 88 w 104"/>
                <a:gd name="T29" fmla="*/ 50 h 72"/>
                <a:gd name="T30" fmla="*/ 86 w 104"/>
                <a:gd name="T31" fmla="*/ 50 h 72"/>
                <a:gd name="T32" fmla="*/ 80 w 104"/>
                <a:gd name="T33" fmla="*/ 54 h 72"/>
                <a:gd name="T34" fmla="*/ 70 w 104"/>
                <a:gd name="T35" fmla="*/ 62 h 72"/>
                <a:gd name="T36" fmla="*/ 70 w 104"/>
                <a:gd name="T37" fmla="*/ 62 h 72"/>
                <a:gd name="T38" fmla="*/ 54 w 104"/>
                <a:gd name="T39" fmla="*/ 68 h 72"/>
                <a:gd name="T40" fmla="*/ 44 w 104"/>
                <a:gd name="T41" fmla="*/ 72 h 72"/>
                <a:gd name="T42" fmla="*/ 32 w 104"/>
                <a:gd name="T43" fmla="*/ 72 h 72"/>
                <a:gd name="T44" fmla="*/ 32 w 104"/>
                <a:gd name="T45" fmla="*/ 72 h 72"/>
                <a:gd name="T46" fmla="*/ 20 w 104"/>
                <a:gd name="T47" fmla="*/ 72 h 72"/>
                <a:gd name="T48" fmla="*/ 10 w 104"/>
                <a:gd name="T49" fmla="*/ 70 h 72"/>
                <a:gd name="T50" fmla="*/ 2 w 104"/>
                <a:gd name="T51" fmla="*/ 68 h 72"/>
                <a:gd name="T52" fmla="*/ 0 w 104"/>
                <a:gd name="T53" fmla="*/ 64 h 72"/>
                <a:gd name="T54" fmla="*/ 0 w 104"/>
                <a:gd name="T55" fmla="*/ 62 h 72"/>
                <a:gd name="T56" fmla="*/ 0 w 104"/>
                <a:gd name="T57" fmla="*/ 62 h 72"/>
                <a:gd name="T58" fmla="*/ 0 w 104"/>
                <a:gd name="T59" fmla="*/ 56 h 72"/>
                <a:gd name="T60" fmla="*/ 4 w 104"/>
                <a:gd name="T61" fmla="*/ 50 h 72"/>
                <a:gd name="T62" fmla="*/ 18 w 104"/>
                <a:gd name="T63" fmla="*/ 40 h 72"/>
                <a:gd name="T64" fmla="*/ 18 w 104"/>
                <a:gd name="T65" fmla="*/ 40 h 72"/>
                <a:gd name="T66" fmla="*/ 26 w 104"/>
                <a:gd name="T67" fmla="*/ 32 h 72"/>
                <a:gd name="T68" fmla="*/ 36 w 104"/>
                <a:gd name="T69" fmla="*/ 22 h 72"/>
                <a:gd name="T70" fmla="*/ 46 w 104"/>
                <a:gd name="T71" fmla="*/ 6 h 72"/>
                <a:gd name="T72" fmla="*/ 46 w 104"/>
                <a:gd name="T73" fmla="*/ 6 h 72"/>
                <a:gd name="T74" fmla="*/ 50 w 104"/>
                <a:gd name="T75" fmla="*/ 2 h 72"/>
                <a:gd name="T76" fmla="*/ 56 w 104"/>
                <a:gd name="T77" fmla="*/ 2 h 72"/>
                <a:gd name="T78" fmla="*/ 62 w 104"/>
                <a:gd name="T79" fmla="*/ 2 h 72"/>
                <a:gd name="T80" fmla="*/ 68 w 104"/>
                <a:gd name="T81" fmla="*/ 4 h 72"/>
                <a:gd name="T82" fmla="*/ 68 w 104"/>
                <a:gd name="T83" fmla="*/ 4 h 72"/>
                <a:gd name="T84" fmla="*/ 72 w 104"/>
                <a:gd name="T85" fmla="*/ 8 h 72"/>
                <a:gd name="T86" fmla="*/ 76 w 104"/>
                <a:gd name="T87" fmla="*/ 12 h 72"/>
                <a:gd name="T88" fmla="*/ 80 w 104"/>
                <a:gd name="T89" fmla="*/ 16 h 72"/>
                <a:gd name="T90" fmla="*/ 82 w 104"/>
                <a:gd name="T91" fmla="*/ 16 h 72"/>
                <a:gd name="T92" fmla="*/ 86 w 104"/>
                <a:gd name="T93" fmla="*/ 16 h 72"/>
                <a:gd name="T94" fmla="*/ 86 w 104"/>
                <a:gd name="T95" fmla="*/ 16 h 72"/>
                <a:gd name="T96" fmla="*/ 90 w 104"/>
                <a:gd name="T97" fmla="*/ 10 h 72"/>
                <a:gd name="T98" fmla="*/ 92 w 104"/>
                <a:gd name="T99" fmla="*/ 6 h 72"/>
                <a:gd name="T100" fmla="*/ 94 w 104"/>
                <a:gd name="T101" fmla="*/ 2 h 72"/>
                <a:gd name="T102" fmla="*/ 96 w 104"/>
                <a:gd name="T103" fmla="*/ 0 h 72"/>
                <a:gd name="T104" fmla="*/ 96 w 104"/>
                <a:gd name="T10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4" h="72">
                  <a:moveTo>
                    <a:pt x="96" y="0"/>
                  </a:moveTo>
                  <a:lnTo>
                    <a:pt x="96" y="0"/>
                  </a:lnTo>
                  <a:lnTo>
                    <a:pt x="100" y="8"/>
                  </a:lnTo>
                  <a:lnTo>
                    <a:pt x="102" y="16"/>
                  </a:lnTo>
                  <a:lnTo>
                    <a:pt x="104" y="26"/>
                  </a:lnTo>
                  <a:lnTo>
                    <a:pt x="104" y="34"/>
                  </a:lnTo>
                  <a:lnTo>
                    <a:pt x="104" y="34"/>
                  </a:lnTo>
                  <a:lnTo>
                    <a:pt x="102" y="44"/>
                  </a:lnTo>
                  <a:lnTo>
                    <a:pt x="100" y="46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92" y="50"/>
                  </a:lnTo>
                  <a:lnTo>
                    <a:pt x="90" y="50"/>
                  </a:lnTo>
                  <a:lnTo>
                    <a:pt x="88" y="50"/>
                  </a:lnTo>
                  <a:lnTo>
                    <a:pt x="88" y="50"/>
                  </a:lnTo>
                  <a:lnTo>
                    <a:pt x="86" y="50"/>
                  </a:lnTo>
                  <a:lnTo>
                    <a:pt x="80" y="54"/>
                  </a:lnTo>
                  <a:lnTo>
                    <a:pt x="70" y="62"/>
                  </a:lnTo>
                  <a:lnTo>
                    <a:pt x="70" y="62"/>
                  </a:lnTo>
                  <a:lnTo>
                    <a:pt x="54" y="68"/>
                  </a:lnTo>
                  <a:lnTo>
                    <a:pt x="44" y="72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20" y="72"/>
                  </a:lnTo>
                  <a:lnTo>
                    <a:pt x="10" y="70"/>
                  </a:lnTo>
                  <a:lnTo>
                    <a:pt x="2" y="68"/>
                  </a:lnTo>
                  <a:lnTo>
                    <a:pt x="0" y="64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56"/>
                  </a:lnTo>
                  <a:lnTo>
                    <a:pt x="4" y="50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26" y="32"/>
                  </a:lnTo>
                  <a:lnTo>
                    <a:pt x="36" y="22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56" y="2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2" y="8"/>
                  </a:lnTo>
                  <a:lnTo>
                    <a:pt x="76" y="12"/>
                  </a:lnTo>
                  <a:lnTo>
                    <a:pt x="80" y="16"/>
                  </a:lnTo>
                  <a:lnTo>
                    <a:pt x="82" y="16"/>
                  </a:lnTo>
                  <a:lnTo>
                    <a:pt x="86" y="16"/>
                  </a:lnTo>
                  <a:lnTo>
                    <a:pt x="86" y="16"/>
                  </a:lnTo>
                  <a:lnTo>
                    <a:pt x="90" y="10"/>
                  </a:lnTo>
                  <a:lnTo>
                    <a:pt x="92" y="6"/>
                  </a:lnTo>
                  <a:lnTo>
                    <a:pt x="94" y="2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E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2" name="Freeform 175"/>
            <p:cNvSpPr>
              <a:spLocks/>
            </p:cNvSpPr>
            <p:nvPr/>
          </p:nvSpPr>
          <p:spPr bwMode="auto">
            <a:xfrm>
              <a:off x="17760950" y="9474200"/>
              <a:ext cx="114300" cy="600075"/>
            </a:xfrm>
            <a:custGeom>
              <a:avLst/>
              <a:gdLst>
                <a:gd name="T0" fmla="*/ 60 w 72"/>
                <a:gd name="T1" fmla="*/ 0 h 378"/>
                <a:gd name="T2" fmla="*/ 12 w 72"/>
                <a:gd name="T3" fmla="*/ 0 h 378"/>
                <a:gd name="T4" fmla="*/ 12 w 72"/>
                <a:gd name="T5" fmla="*/ 0 h 378"/>
                <a:gd name="T6" fmla="*/ 8 w 72"/>
                <a:gd name="T7" fmla="*/ 2 h 378"/>
                <a:gd name="T8" fmla="*/ 4 w 72"/>
                <a:gd name="T9" fmla="*/ 4 h 378"/>
                <a:gd name="T10" fmla="*/ 2 w 72"/>
                <a:gd name="T11" fmla="*/ 8 h 378"/>
                <a:gd name="T12" fmla="*/ 0 w 72"/>
                <a:gd name="T13" fmla="*/ 12 h 378"/>
                <a:gd name="T14" fmla="*/ 0 w 72"/>
                <a:gd name="T15" fmla="*/ 366 h 378"/>
                <a:gd name="T16" fmla="*/ 0 w 72"/>
                <a:gd name="T17" fmla="*/ 366 h 378"/>
                <a:gd name="T18" fmla="*/ 2 w 72"/>
                <a:gd name="T19" fmla="*/ 372 h 378"/>
                <a:gd name="T20" fmla="*/ 4 w 72"/>
                <a:gd name="T21" fmla="*/ 376 h 378"/>
                <a:gd name="T22" fmla="*/ 8 w 72"/>
                <a:gd name="T23" fmla="*/ 378 h 378"/>
                <a:gd name="T24" fmla="*/ 12 w 72"/>
                <a:gd name="T25" fmla="*/ 378 h 378"/>
                <a:gd name="T26" fmla="*/ 60 w 72"/>
                <a:gd name="T27" fmla="*/ 378 h 378"/>
                <a:gd name="T28" fmla="*/ 60 w 72"/>
                <a:gd name="T29" fmla="*/ 378 h 378"/>
                <a:gd name="T30" fmla="*/ 64 w 72"/>
                <a:gd name="T31" fmla="*/ 378 h 378"/>
                <a:gd name="T32" fmla="*/ 68 w 72"/>
                <a:gd name="T33" fmla="*/ 376 h 378"/>
                <a:gd name="T34" fmla="*/ 72 w 72"/>
                <a:gd name="T35" fmla="*/ 372 h 378"/>
                <a:gd name="T36" fmla="*/ 72 w 72"/>
                <a:gd name="T37" fmla="*/ 366 h 378"/>
                <a:gd name="T38" fmla="*/ 72 w 72"/>
                <a:gd name="T39" fmla="*/ 12 h 378"/>
                <a:gd name="T40" fmla="*/ 72 w 72"/>
                <a:gd name="T41" fmla="*/ 12 h 378"/>
                <a:gd name="T42" fmla="*/ 72 w 72"/>
                <a:gd name="T43" fmla="*/ 8 h 378"/>
                <a:gd name="T44" fmla="*/ 68 w 72"/>
                <a:gd name="T45" fmla="*/ 4 h 378"/>
                <a:gd name="T46" fmla="*/ 64 w 72"/>
                <a:gd name="T47" fmla="*/ 2 h 378"/>
                <a:gd name="T48" fmla="*/ 60 w 72"/>
                <a:gd name="T49" fmla="*/ 0 h 378"/>
                <a:gd name="T50" fmla="*/ 60 w 72"/>
                <a:gd name="T51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378">
                  <a:moveTo>
                    <a:pt x="60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366"/>
                  </a:lnTo>
                  <a:lnTo>
                    <a:pt x="0" y="366"/>
                  </a:lnTo>
                  <a:lnTo>
                    <a:pt x="2" y="372"/>
                  </a:lnTo>
                  <a:lnTo>
                    <a:pt x="4" y="376"/>
                  </a:lnTo>
                  <a:lnTo>
                    <a:pt x="8" y="378"/>
                  </a:lnTo>
                  <a:lnTo>
                    <a:pt x="12" y="378"/>
                  </a:lnTo>
                  <a:lnTo>
                    <a:pt x="60" y="378"/>
                  </a:lnTo>
                  <a:lnTo>
                    <a:pt x="60" y="378"/>
                  </a:lnTo>
                  <a:lnTo>
                    <a:pt x="64" y="378"/>
                  </a:lnTo>
                  <a:lnTo>
                    <a:pt x="68" y="376"/>
                  </a:lnTo>
                  <a:lnTo>
                    <a:pt x="72" y="372"/>
                  </a:lnTo>
                  <a:lnTo>
                    <a:pt x="72" y="366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8"/>
                  </a:lnTo>
                  <a:lnTo>
                    <a:pt x="68" y="4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428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3" name="Freeform 176"/>
            <p:cNvSpPr>
              <a:spLocks/>
            </p:cNvSpPr>
            <p:nvPr/>
          </p:nvSpPr>
          <p:spPr bwMode="auto">
            <a:xfrm>
              <a:off x="17630775" y="9474200"/>
              <a:ext cx="114300" cy="600075"/>
            </a:xfrm>
            <a:custGeom>
              <a:avLst/>
              <a:gdLst>
                <a:gd name="T0" fmla="*/ 60 w 72"/>
                <a:gd name="T1" fmla="*/ 0 h 378"/>
                <a:gd name="T2" fmla="*/ 12 w 72"/>
                <a:gd name="T3" fmla="*/ 0 h 378"/>
                <a:gd name="T4" fmla="*/ 12 w 72"/>
                <a:gd name="T5" fmla="*/ 0 h 378"/>
                <a:gd name="T6" fmla="*/ 8 w 72"/>
                <a:gd name="T7" fmla="*/ 2 h 378"/>
                <a:gd name="T8" fmla="*/ 4 w 72"/>
                <a:gd name="T9" fmla="*/ 4 h 378"/>
                <a:gd name="T10" fmla="*/ 0 w 72"/>
                <a:gd name="T11" fmla="*/ 8 h 378"/>
                <a:gd name="T12" fmla="*/ 0 w 72"/>
                <a:gd name="T13" fmla="*/ 12 h 378"/>
                <a:gd name="T14" fmla="*/ 0 w 72"/>
                <a:gd name="T15" fmla="*/ 366 h 378"/>
                <a:gd name="T16" fmla="*/ 0 w 72"/>
                <a:gd name="T17" fmla="*/ 366 h 378"/>
                <a:gd name="T18" fmla="*/ 0 w 72"/>
                <a:gd name="T19" fmla="*/ 372 h 378"/>
                <a:gd name="T20" fmla="*/ 4 w 72"/>
                <a:gd name="T21" fmla="*/ 376 h 378"/>
                <a:gd name="T22" fmla="*/ 8 w 72"/>
                <a:gd name="T23" fmla="*/ 378 h 378"/>
                <a:gd name="T24" fmla="*/ 12 w 72"/>
                <a:gd name="T25" fmla="*/ 378 h 378"/>
                <a:gd name="T26" fmla="*/ 60 w 72"/>
                <a:gd name="T27" fmla="*/ 378 h 378"/>
                <a:gd name="T28" fmla="*/ 60 w 72"/>
                <a:gd name="T29" fmla="*/ 378 h 378"/>
                <a:gd name="T30" fmla="*/ 64 w 72"/>
                <a:gd name="T31" fmla="*/ 378 h 378"/>
                <a:gd name="T32" fmla="*/ 68 w 72"/>
                <a:gd name="T33" fmla="*/ 376 h 378"/>
                <a:gd name="T34" fmla="*/ 70 w 72"/>
                <a:gd name="T35" fmla="*/ 372 h 378"/>
                <a:gd name="T36" fmla="*/ 72 w 72"/>
                <a:gd name="T37" fmla="*/ 366 h 378"/>
                <a:gd name="T38" fmla="*/ 72 w 72"/>
                <a:gd name="T39" fmla="*/ 12 h 378"/>
                <a:gd name="T40" fmla="*/ 72 w 72"/>
                <a:gd name="T41" fmla="*/ 12 h 378"/>
                <a:gd name="T42" fmla="*/ 70 w 72"/>
                <a:gd name="T43" fmla="*/ 8 h 378"/>
                <a:gd name="T44" fmla="*/ 68 w 72"/>
                <a:gd name="T45" fmla="*/ 4 h 378"/>
                <a:gd name="T46" fmla="*/ 64 w 72"/>
                <a:gd name="T47" fmla="*/ 2 h 378"/>
                <a:gd name="T48" fmla="*/ 60 w 72"/>
                <a:gd name="T49" fmla="*/ 0 h 378"/>
                <a:gd name="T50" fmla="*/ 60 w 72"/>
                <a:gd name="T51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378">
                  <a:moveTo>
                    <a:pt x="60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366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4" y="376"/>
                  </a:lnTo>
                  <a:lnTo>
                    <a:pt x="8" y="378"/>
                  </a:lnTo>
                  <a:lnTo>
                    <a:pt x="12" y="378"/>
                  </a:lnTo>
                  <a:lnTo>
                    <a:pt x="60" y="378"/>
                  </a:lnTo>
                  <a:lnTo>
                    <a:pt x="60" y="378"/>
                  </a:lnTo>
                  <a:lnTo>
                    <a:pt x="64" y="378"/>
                  </a:lnTo>
                  <a:lnTo>
                    <a:pt x="68" y="376"/>
                  </a:lnTo>
                  <a:lnTo>
                    <a:pt x="70" y="372"/>
                  </a:lnTo>
                  <a:lnTo>
                    <a:pt x="72" y="366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0" y="8"/>
                  </a:lnTo>
                  <a:lnTo>
                    <a:pt x="68" y="4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428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4" name="Freeform 177"/>
            <p:cNvSpPr>
              <a:spLocks/>
            </p:cNvSpPr>
            <p:nvPr/>
          </p:nvSpPr>
          <p:spPr bwMode="auto">
            <a:xfrm>
              <a:off x="17211675" y="9169400"/>
              <a:ext cx="123825" cy="82550"/>
            </a:xfrm>
            <a:custGeom>
              <a:avLst/>
              <a:gdLst>
                <a:gd name="T0" fmla="*/ 78 w 78"/>
                <a:gd name="T1" fmla="*/ 22 h 52"/>
                <a:gd name="T2" fmla="*/ 72 w 78"/>
                <a:gd name="T3" fmla="*/ 52 h 52"/>
                <a:gd name="T4" fmla="*/ 42 w 78"/>
                <a:gd name="T5" fmla="*/ 52 h 52"/>
                <a:gd name="T6" fmla="*/ 42 w 78"/>
                <a:gd name="T7" fmla="*/ 52 h 52"/>
                <a:gd name="T8" fmla="*/ 22 w 78"/>
                <a:gd name="T9" fmla="*/ 52 h 52"/>
                <a:gd name="T10" fmla="*/ 12 w 78"/>
                <a:gd name="T11" fmla="*/ 50 h 52"/>
                <a:gd name="T12" fmla="*/ 6 w 78"/>
                <a:gd name="T13" fmla="*/ 46 h 52"/>
                <a:gd name="T14" fmla="*/ 6 w 78"/>
                <a:gd name="T15" fmla="*/ 46 h 52"/>
                <a:gd name="T16" fmla="*/ 2 w 78"/>
                <a:gd name="T17" fmla="*/ 36 h 52"/>
                <a:gd name="T18" fmla="*/ 0 w 78"/>
                <a:gd name="T19" fmla="*/ 24 h 52"/>
                <a:gd name="T20" fmla="*/ 0 w 78"/>
                <a:gd name="T21" fmla="*/ 18 h 52"/>
                <a:gd name="T22" fmla="*/ 2 w 78"/>
                <a:gd name="T23" fmla="*/ 12 h 52"/>
                <a:gd name="T24" fmla="*/ 4 w 78"/>
                <a:gd name="T25" fmla="*/ 8 h 52"/>
                <a:gd name="T26" fmla="*/ 8 w 78"/>
                <a:gd name="T27" fmla="*/ 6 h 52"/>
                <a:gd name="T28" fmla="*/ 48 w 78"/>
                <a:gd name="T29" fmla="*/ 0 h 52"/>
                <a:gd name="T30" fmla="*/ 78 w 78"/>
                <a:gd name="T31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52">
                  <a:moveTo>
                    <a:pt x="78" y="22"/>
                  </a:moveTo>
                  <a:lnTo>
                    <a:pt x="72" y="52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22" y="52"/>
                  </a:lnTo>
                  <a:lnTo>
                    <a:pt x="12" y="50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4" y="8"/>
                  </a:lnTo>
                  <a:lnTo>
                    <a:pt x="8" y="6"/>
                  </a:lnTo>
                  <a:lnTo>
                    <a:pt x="48" y="0"/>
                  </a:lnTo>
                  <a:lnTo>
                    <a:pt x="78" y="22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5" name="Freeform 178"/>
            <p:cNvSpPr>
              <a:spLocks/>
            </p:cNvSpPr>
            <p:nvPr/>
          </p:nvSpPr>
          <p:spPr bwMode="auto">
            <a:xfrm>
              <a:off x="17313275" y="9188450"/>
              <a:ext cx="47625" cy="85725"/>
            </a:xfrm>
            <a:custGeom>
              <a:avLst/>
              <a:gdLst>
                <a:gd name="T0" fmla="*/ 30 w 30"/>
                <a:gd name="T1" fmla="*/ 2 h 54"/>
                <a:gd name="T2" fmla="*/ 24 w 30"/>
                <a:gd name="T3" fmla="*/ 54 h 54"/>
                <a:gd name="T4" fmla="*/ 0 w 30"/>
                <a:gd name="T5" fmla="*/ 52 h 54"/>
                <a:gd name="T6" fmla="*/ 8 w 30"/>
                <a:gd name="T7" fmla="*/ 0 h 54"/>
                <a:gd name="T8" fmla="*/ 30 w 30"/>
                <a:gd name="T9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4">
                  <a:moveTo>
                    <a:pt x="30" y="2"/>
                  </a:moveTo>
                  <a:lnTo>
                    <a:pt x="24" y="54"/>
                  </a:lnTo>
                  <a:lnTo>
                    <a:pt x="0" y="52"/>
                  </a:lnTo>
                  <a:lnTo>
                    <a:pt x="8" y="0"/>
                  </a:lnTo>
                  <a:lnTo>
                    <a:pt x="3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6" name="Freeform 179"/>
            <p:cNvSpPr>
              <a:spLocks/>
            </p:cNvSpPr>
            <p:nvPr/>
          </p:nvSpPr>
          <p:spPr bwMode="auto">
            <a:xfrm>
              <a:off x="17338675" y="9020175"/>
              <a:ext cx="349250" cy="263525"/>
            </a:xfrm>
            <a:custGeom>
              <a:avLst/>
              <a:gdLst>
                <a:gd name="T0" fmla="*/ 220 w 220"/>
                <a:gd name="T1" fmla="*/ 18 h 166"/>
                <a:gd name="T2" fmla="*/ 220 w 220"/>
                <a:gd name="T3" fmla="*/ 18 h 166"/>
                <a:gd name="T4" fmla="*/ 220 w 220"/>
                <a:gd name="T5" fmla="*/ 14 h 166"/>
                <a:gd name="T6" fmla="*/ 220 w 220"/>
                <a:gd name="T7" fmla="*/ 10 h 166"/>
                <a:gd name="T8" fmla="*/ 218 w 220"/>
                <a:gd name="T9" fmla="*/ 2 h 166"/>
                <a:gd name="T10" fmla="*/ 218 w 220"/>
                <a:gd name="T11" fmla="*/ 2 h 166"/>
                <a:gd name="T12" fmla="*/ 208 w 220"/>
                <a:gd name="T13" fmla="*/ 0 h 166"/>
                <a:gd name="T14" fmla="*/ 198 w 220"/>
                <a:gd name="T15" fmla="*/ 2 h 166"/>
                <a:gd name="T16" fmla="*/ 186 w 220"/>
                <a:gd name="T17" fmla="*/ 6 h 166"/>
                <a:gd name="T18" fmla="*/ 176 w 220"/>
                <a:gd name="T19" fmla="*/ 10 h 166"/>
                <a:gd name="T20" fmla="*/ 166 w 220"/>
                <a:gd name="T21" fmla="*/ 16 h 166"/>
                <a:gd name="T22" fmla="*/ 158 w 220"/>
                <a:gd name="T23" fmla="*/ 24 h 166"/>
                <a:gd name="T24" fmla="*/ 152 w 220"/>
                <a:gd name="T25" fmla="*/ 30 h 166"/>
                <a:gd name="T26" fmla="*/ 146 w 220"/>
                <a:gd name="T27" fmla="*/ 38 h 166"/>
                <a:gd name="T28" fmla="*/ 112 w 220"/>
                <a:gd name="T29" fmla="*/ 106 h 166"/>
                <a:gd name="T30" fmla="*/ 6 w 220"/>
                <a:gd name="T31" fmla="*/ 106 h 166"/>
                <a:gd name="T32" fmla="*/ 6 w 220"/>
                <a:gd name="T33" fmla="*/ 106 h 166"/>
                <a:gd name="T34" fmla="*/ 6 w 220"/>
                <a:gd name="T35" fmla="*/ 106 h 166"/>
                <a:gd name="T36" fmla="*/ 0 w 220"/>
                <a:gd name="T37" fmla="*/ 162 h 166"/>
                <a:gd name="T38" fmla="*/ 0 w 220"/>
                <a:gd name="T39" fmla="*/ 162 h 166"/>
                <a:gd name="T40" fmla="*/ 0 w 220"/>
                <a:gd name="T41" fmla="*/ 162 h 166"/>
                <a:gd name="T42" fmla="*/ 118 w 220"/>
                <a:gd name="T43" fmla="*/ 166 h 166"/>
                <a:gd name="T44" fmla="*/ 118 w 220"/>
                <a:gd name="T45" fmla="*/ 166 h 166"/>
                <a:gd name="T46" fmla="*/ 126 w 220"/>
                <a:gd name="T47" fmla="*/ 164 h 166"/>
                <a:gd name="T48" fmla="*/ 132 w 220"/>
                <a:gd name="T49" fmla="*/ 164 h 166"/>
                <a:gd name="T50" fmla="*/ 142 w 220"/>
                <a:gd name="T51" fmla="*/ 158 h 166"/>
                <a:gd name="T52" fmla="*/ 148 w 220"/>
                <a:gd name="T53" fmla="*/ 152 h 166"/>
                <a:gd name="T54" fmla="*/ 154 w 220"/>
                <a:gd name="T55" fmla="*/ 146 h 166"/>
                <a:gd name="T56" fmla="*/ 154 w 220"/>
                <a:gd name="T57" fmla="*/ 146 h 166"/>
                <a:gd name="T58" fmla="*/ 188 w 220"/>
                <a:gd name="T59" fmla="*/ 80 h 166"/>
                <a:gd name="T60" fmla="*/ 220 w 220"/>
                <a:gd name="T61" fmla="*/ 18 h 166"/>
                <a:gd name="T62" fmla="*/ 220 w 220"/>
                <a:gd name="T63" fmla="*/ 1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0" h="166">
                  <a:moveTo>
                    <a:pt x="220" y="18"/>
                  </a:moveTo>
                  <a:lnTo>
                    <a:pt x="220" y="18"/>
                  </a:lnTo>
                  <a:lnTo>
                    <a:pt x="220" y="14"/>
                  </a:lnTo>
                  <a:lnTo>
                    <a:pt x="220" y="10"/>
                  </a:lnTo>
                  <a:lnTo>
                    <a:pt x="218" y="2"/>
                  </a:lnTo>
                  <a:lnTo>
                    <a:pt x="218" y="2"/>
                  </a:lnTo>
                  <a:lnTo>
                    <a:pt x="208" y="0"/>
                  </a:lnTo>
                  <a:lnTo>
                    <a:pt x="198" y="2"/>
                  </a:lnTo>
                  <a:lnTo>
                    <a:pt x="186" y="6"/>
                  </a:lnTo>
                  <a:lnTo>
                    <a:pt x="176" y="10"/>
                  </a:lnTo>
                  <a:lnTo>
                    <a:pt x="166" y="16"/>
                  </a:lnTo>
                  <a:lnTo>
                    <a:pt x="158" y="24"/>
                  </a:lnTo>
                  <a:lnTo>
                    <a:pt x="152" y="30"/>
                  </a:lnTo>
                  <a:lnTo>
                    <a:pt x="146" y="38"/>
                  </a:lnTo>
                  <a:lnTo>
                    <a:pt x="112" y="106"/>
                  </a:lnTo>
                  <a:lnTo>
                    <a:pt x="6" y="106"/>
                  </a:lnTo>
                  <a:lnTo>
                    <a:pt x="6" y="106"/>
                  </a:lnTo>
                  <a:lnTo>
                    <a:pt x="6" y="10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118" y="166"/>
                  </a:lnTo>
                  <a:lnTo>
                    <a:pt x="118" y="166"/>
                  </a:lnTo>
                  <a:lnTo>
                    <a:pt x="126" y="164"/>
                  </a:lnTo>
                  <a:lnTo>
                    <a:pt x="132" y="164"/>
                  </a:lnTo>
                  <a:lnTo>
                    <a:pt x="142" y="158"/>
                  </a:lnTo>
                  <a:lnTo>
                    <a:pt x="148" y="152"/>
                  </a:lnTo>
                  <a:lnTo>
                    <a:pt x="154" y="146"/>
                  </a:lnTo>
                  <a:lnTo>
                    <a:pt x="154" y="146"/>
                  </a:lnTo>
                  <a:lnTo>
                    <a:pt x="188" y="80"/>
                  </a:lnTo>
                  <a:lnTo>
                    <a:pt x="220" y="18"/>
                  </a:lnTo>
                  <a:lnTo>
                    <a:pt x="220" y="18"/>
                  </a:lnTo>
                  <a:close/>
                </a:path>
              </a:pathLst>
            </a:custGeom>
            <a:solidFill>
              <a:srgbClr val="428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7" name="Freeform 180"/>
            <p:cNvSpPr>
              <a:spLocks/>
            </p:cNvSpPr>
            <p:nvPr/>
          </p:nvSpPr>
          <p:spPr bwMode="auto">
            <a:xfrm>
              <a:off x="17595850" y="8982075"/>
              <a:ext cx="346075" cy="565150"/>
            </a:xfrm>
            <a:custGeom>
              <a:avLst/>
              <a:gdLst>
                <a:gd name="T0" fmla="*/ 14 w 218"/>
                <a:gd name="T1" fmla="*/ 344 h 356"/>
                <a:gd name="T2" fmla="*/ 14 w 218"/>
                <a:gd name="T3" fmla="*/ 344 h 356"/>
                <a:gd name="T4" fmla="*/ 36 w 218"/>
                <a:gd name="T5" fmla="*/ 348 h 356"/>
                <a:gd name="T6" fmla="*/ 56 w 218"/>
                <a:gd name="T7" fmla="*/ 352 h 356"/>
                <a:gd name="T8" fmla="*/ 78 w 218"/>
                <a:gd name="T9" fmla="*/ 354 h 356"/>
                <a:gd name="T10" fmla="*/ 98 w 218"/>
                <a:gd name="T11" fmla="*/ 356 h 356"/>
                <a:gd name="T12" fmla="*/ 120 w 218"/>
                <a:gd name="T13" fmla="*/ 354 h 356"/>
                <a:gd name="T14" fmla="*/ 142 w 218"/>
                <a:gd name="T15" fmla="*/ 352 h 356"/>
                <a:gd name="T16" fmla="*/ 162 w 218"/>
                <a:gd name="T17" fmla="*/ 348 h 356"/>
                <a:gd name="T18" fmla="*/ 184 w 218"/>
                <a:gd name="T19" fmla="*/ 344 h 356"/>
                <a:gd name="T20" fmla="*/ 192 w 218"/>
                <a:gd name="T21" fmla="*/ 146 h 356"/>
                <a:gd name="T22" fmla="*/ 192 w 218"/>
                <a:gd name="T23" fmla="*/ 146 h 356"/>
                <a:gd name="T24" fmla="*/ 194 w 218"/>
                <a:gd name="T25" fmla="*/ 134 h 356"/>
                <a:gd name="T26" fmla="*/ 198 w 218"/>
                <a:gd name="T27" fmla="*/ 122 h 356"/>
                <a:gd name="T28" fmla="*/ 208 w 218"/>
                <a:gd name="T29" fmla="*/ 100 h 356"/>
                <a:gd name="T30" fmla="*/ 216 w 218"/>
                <a:gd name="T31" fmla="*/ 80 h 356"/>
                <a:gd name="T32" fmla="*/ 218 w 218"/>
                <a:gd name="T33" fmla="*/ 70 h 356"/>
                <a:gd name="T34" fmla="*/ 218 w 218"/>
                <a:gd name="T35" fmla="*/ 64 h 356"/>
                <a:gd name="T36" fmla="*/ 218 w 218"/>
                <a:gd name="T37" fmla="*/ 64 h 356"/>
                <a:gd name="T38" fmla="*/ 210 w 218"/>
                <a:gd name="T39" fmla="*/ 54 h 356"/>
                <a:gd name="T40" fmla="*/ 200 w 218"/>
                <a:gd name="T41" fmla="*/ 44 h 356"/>
                <a:gd name="T42" fmla="*/ 186 w 218"/>
                <a:gd name="T43" fmla="*/ 36 h 356"/>
                <a:gd name="T44" fmla="*/ 172 w 218"/>
                <a:gd name="T45" fmla="*/ 28 h 356"/>
                <a:gd name="T46" fmla="*/ 146 w 218"/>
                <a:gd name="T47" fmla="*/ 14 h 356"/>
                <a:gd name="T48" fmla="*/ 134 w 218"/>
                <a:gd name="T49" fmla="*/ 6 h 356"/>
                <a:gd name="T50" fmla="*/ 124 w 218"/>
                <a:gd name="T51" fmla="*/ 0 h 356"/>
                <a:gd name="T52" fmla="*/ 124 w 218"/>
                <a:gd name="T53" fmla="*/ 0 h 356"/>
                <a:gd name="T54" fmla="*/ 112 w 218"/>
                <a:gd name="T55" fmla="*/ 8 h 356"/>
                <a:gd name="T56" fmla="*/ 106 w 218"/>
                <a:gd name="T57" fmla="*/ 10 h 356"/>
                <a:gd name="T58" fmla="*/ 98 w 218"/>
                <a:gd name="T59" fmla="*/ 10 h 356"/>
                <a:gd name="T60" fmla="*/ 98 w 218"/>
                <a:gd name="T61" fmla="*/ 10 h 356"/>
                <a:gd name="T62" fmla="*/ 92 w 218"/>
                <a:gd name="T63" fmla="*/ 10 h 356"/>
                <a:gd name="T64" fmla="*/ 86 w 218"/>
                <a:gd name="T65" fmla="*/ 8 h 356"/>
                <a:gd name="T66" fmla="*/ 74 w 218"/>
                <a:gd name="T67" fmla="*/ 0 h 356"/>
                <a:gd name="T68" fmla="*/ 74 w 218"/>
                <a:gd name="T69" fmla="*/ 0 h 356"/>
                <a:gd name="T70" fmla="*/ 60 w 218"/>
                <a:gd name="T71" fmla="*/ 10 h 356"/>
                <a:gd name="T72" fmla="*/ 40 w 218"/>
                <a:gd name="T73" fmla="*/ 20 h 356"/>
                <a:gd name="T74" fmla="*/ 18 w 218"/>
                <a:gd name="T75" fmla="*/ 30 h 356"/>
                <a:gd name="T76" fmla="*/ 0 w 218"/>
                <a:gd name="T77" fmla="*/ 44 h 356"/>
                <a:gd name="T78" fmla="*/ 0 w 218"/>
                <a:gd name="T79" fmla="*/ 44 h 356"/>
                <a:gd name="T80" fmla="*/ 4 w 218"/>
                <a:gd name="T81" fmla="*/ 58 h 356"/>
                <a:gd name="T82" fmla="*/ 6 w 218"/>
                <a:gd name="T83" fmla="*/ 72 h 356"/>
                <a:gd name="T84" fmla="*/ 6 w 218"/>
                <a:gd name="T85" fmla="*/ 94 h 356"/>
                <a:gd name="T86" fmla="*/ 6 w 218"/>
                <a:gd name="T87" fmla="*/ 118 h 356"/>
                <a:gd name="T88" fmla="*/ 6 w 218"/>
                <a:gd name="T89" fmla="*/ 148 h 356"/>
                <a:gd name="T90" fmla="*/ 14 w 218"/>
                <a:gd name="T91" fmla="*/ 344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356">
                  <a:moveTo>
                    <a:pt x="14" y="344"/>
                  </a:moveTo>
                  <a:lnTo>
                    <a:pt x="14" y="344"/>
                  </a:lnTo>
                  <a:lnTo>
                    <a:pt x="36" y="348"/>
                  </a:lnTo>
                  <a:lnTo>
                    <a:pt x="56" y="352"/>
                  </a:lnTo>
                  <a:lnTo>
                    <a:pt x="78" y="354"/>
                  </a:lnTo>
                  <a:lnTo>
                    <a:pt x="98" y="356"/>
                  </a:lnTo>
                  <a:lnTo>
                    <a:pt x="120" y="354"/>
                  </a:lnTo>
                  <a:lnTo>
                    <a:pt x="142" y="352"/>
                  </a:lnTo>
                  <a:lnTo>
                    <a:pt x="162" y="348"/>
                  </a:lnTo>
                  <a:lnTo>
                    <a:pt x="184" y="344"/>
                  </a:lnTo>
                  <a:lnTo>
                    <a:pt x="192" y="146"/>
                  </a:lnTo>
                  <a:lnTo>
                    <a:pt x="192" y="146"/>
                  </a:lnTo>
                  <a:lnTo>
                    <a:pt x="194" y="134"/>
                  </a:lnTo>
                  <a:lnTo>
                    <a:pt x="198" y="122"/>
                  </a:lnTo>
                  <a:lnTo>
                    <a:pt x="208" y="100"/>
                  </a:lnTo>
                  <a:lnTo>
                    <a:pt x="216" y="80"/>
                  </a:lnTo>
                  <a:lnTo>
                    <a:pt x="218" y="70"/>
                  </a:lnTo>
                  <a:lnTo>
                    <a:pt x="218" y="64"/>
                  </a:lnTo>
                  <a:lnTo>
                    <a:pt x="218" y="64"/>
                  </a:lnTo>
                  <a:lnTo>
                    <a:pt x="210" y="54"/>
                  </a:lnTo>
                  <a:lnTo>
                    <a:pt x="200" y="44"/>
                  </a:lnTo>
                  <a:lnTo>
                    <a:pt x="186" y="36"/>
                  </a:lnTo>
                  <a:lnTo>
                    <a:pt x="172" y="28"/>
                  </a:lnTo>
                  <a:lnTo>
                    <a:pt x="146" y="14"/>
                  </a:lnTo>
                  <a:lnTo>
                    <a:pt x="134" y="6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12" y="8"/>
                  </a:lnTo>
                  <a:lnTo>
                    <a:pt x="106" y="10"/>
                  </a:lnTo>
                  <a:lnTo>
                    <a:pt x="98" y="10"/>
                  </a:lnTo>
                  <a:lnTo>
                    <a:pt x="98" y="10"/>
                  </a:lnTo>
                  <a:lnTo>
                    <a:pt x="92" y="10"/>
                  </a:lnTo>
                  <a:lnTo>
                    <a:pt x="86" y="8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60" y="10"/>
                  </a:lnTo>
                  <a:lnTo>
                    <a:pt x="40" y="20"/>
                  </a:lnTo>
                  <a:lnTo>
                    <a:pt x="18" y="3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4" y="58"/>
                  </a:lnTo>
                  <a:lnTo>
                    <a:pt x="6" y="72"/>
                  </a:lnTo>
                  <a:lnTo>
                    <a:pt x="6" y="94"/>
                  </a:lnTo>
                  <a:lnTo>
                    <a:pt x="6" y="118"/>
                  </a:lnTo>
                  <a:lnTo>
                    <a:pt x="6" y="148"/>
                  </a:lnTo>
                  <a:lnTo>
                    <a:pt x="14" y="344"/>
                  </a:lnTo>
                  <a:close/>
                </a:path>
              </a:pathLst>
            </a:custGeom>
            <a:solidFill>
              <a:srgbClr val="4E9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8" name="Freeform 181"/>
            <p:cNvSpPr>
              <a:spLocks/>
            </p:cNvSpPr>
            <p:nvPr/>
          </p:nvSpPr>
          <p:spPr bwMode="auto">
            <a:xfrm>
              <a:off x="17675225" y="8985250"/>
              <a:ext cx="155575" cy="279400"/>
            </a:xfrm>
            <a:custGeom>
              <a:avLst/>
              <a:gdLst>
                <a:gd name="T0" fmla="*/ 98 w 98"/>
                <a:gd name="T1" fmla="*/ 14 h 176"/>
                <a:gd name="T2" fmla="*/ 92 w 98"/>
                <a:gd name="T3" fmla="*/ 64 h 176"/>
                <a:gd name="T4" fmla="*/ 48 w 98"/>
                <a:gd name="T5" fmla="*/ 176 h 176"/>
                <a:gd name="T6" fmla="*/ 6 w 98"/>
                <a:gd name="T7" fmla="*/ 64 h 176"/>
                <a:gd name="T8" fmla="*/ 0 w 98"/>
                <a:gd name="T9" fmla="*/ 14 h 176"/>
                <a:gd name="T10" fmla="*/ 20 w 98"/>
                <a:gd name="T11" fmla="*/ 0 h 176"/>
                <a:gd name="T12" fmla="*/ 76 w 98"/>
                <a:gd name="T13" fmla="*/ 0 h 176"/>
                <a:gd name="T14" fmla="*/ 98 w 98"/>
                <a:gd name="T15" fmla="*/ 1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76">
                  <a:moveTo>
                    <a:pt x="98" y="14"/>
                  </a:moveTo>
                  <a:lnTo>
                    <a:pt x="92" y="64"/>
                  </a:lnTo>
                  <a:lnTo>
                    <a:pt x="48" y="176"/>
                  </a:lnTo>
                  <a:lnTo>
                    <a:pt x="6" y="64"/>
                  </a:lnTo>
                  <a:lnTo>
                    <a:pt x="0" y="14"/>
                  </a:lnTo>
                  <a:lnTo>
                    <a:pt x="20" y="0"/>
                  </a:lnTo>
                  <a:lnTo>
                    <a:pt x="76" y="0"/>
                  </a:lnTo>
                  <a:lnTo>
                    <a:pt x="9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9" name="Rectangle 182"/>
            <p:cNvSpPr>
              <a:spLocks noChangeArrowheads="1"/>
            </p:cNvSpPr>
            <p:nvPr/>
          </p:nvSpPr>
          <p:spPr bwMode="auto">
            <a:xfrm>
              <a:off x="17710150" y="8956675"/>
              <a:ext cx="85725" cy="73025"/>
            </a:xfrm>
            <a:prstGeom prst="rect">
              <a:avLst/>
            </a:prstGeom>
            <a:solidFill>
              <a:srgbClr val="D2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0" name="Freeform 183"/>
            <p:cNvSpPr>
              <a:spLocks/>
            </p:cNvSpPr>
            <p:nvPr/>
          </p:nvSpPr>
          <p:spPr bwMode="auto">
            <a:xfrm>
              <a:off x="17735550" y="9023350"/>
              <a:ext cx="34925" cy="50800"/>
            </a:xfrm>
            <a:custGeom>
              <a:avLst/>
              <a:gdLst>
                <a:gd name="T0" fmla="*/ 4 w 22"/>
                <a:gd name="T1" fmla="*/ 32 h 32"/>
                <a:gd name="T2" fmla="*/ 0 w 22"/>
                <a:gd name="T3" fmla="*/ 26 h 32"/>
                <a:gd name="T4" fmla="*/ 10 w 22"/>
                <a:gd name="T5" fmla="*/ 0 h 32"/>
                <a:gd name="T6" fmla="*/ 22 w 22"/>
                <a:gd name="T7" fmla="*/ 24 h 32"/>
                <a:gd name="T8" fmla="*/ 18 w 22"/>
                <a:gd name="T9" fmla="*/ 32 h 32"/>
                <a:gd name="T10" fmla="*/ 18 w 22"/>
                <a:gd name="T11" fmla="*/ 32 h 32"/>
                <a:gd name="T12" fmla="*/ 4 w 22"/>
                <a:gd name="T13" fmla="*/ 32 h 32"/>
                <a:gd name="T14" fmla="*/ 4 w 22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2">
                  <a:moveTo>
                    <a:pt x="4" y="32"/>
                  </a:moveTo>
                  <a:lnTo>
                    <a:pt x="0" y="26"/>
                  </a:lnTo>
                  <a:lnTo>
                    <a:pt x="10" y="0"/>
                  </a:lnTo>
                  <a:lnTo>
                    <a:pt x="22" y="24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solidFill>
              <a:srgbClr val="FAA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1" name="Freeform 184"/>
            <p:cNvSpPr>
              <a:spLocks/>
            </p:cNvSpPr>
            <p:nvPr/>
          </p:nvSpPr>
          <p:spPr bwMode="auto">
            <a:xfrm>
              <a:off x="17751425" y="8985250"/>
              <a:ext cx="66675" cy="104775"/>
            </a:xfrm>
            <a:custGeom>
              <a:avLst/>
              <a:gdLst>
                <a:gd name="T0" fmla="*/ 28 w 42"/>
                <a:gd name="T1" fmla="*/ 0 h 66"/>
                <a:gd name="T2" fmla="*/ 0 w 42"/>
                <a:gd name="T3" fmla="*/ 24 h 66"/>
                <a:gd name="T4" fmla="*/ 16 w 42"/>
                <a:gd name="T5" fmla="*/ 66 h 66"/>
                <a:gd name="T6" fmla="*/ 42 w 42"/>
                <a:gd name="T7" fmla="*/ 10 h 66"/>
                <a:gd name="T8" fmla="*/ 28 w 42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6">
                  <a:moveTo>
                    <a:pt x="28" y="0"/>
                  </a:moveTo>
                  <a:lnTo>
                    <a:pt x="0" y="24"/>
                  </a:lnTo>
                  <a:lnTo>
                    <a:pt x="16" y="66"/>
                  </a:lnTo>
                  <a:lnTo>
                    <a:pt x="42" y="1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2" name="Freeform 185"/>
            <p:cNvSpPr>
              <a:spLocks/>
            </p:cNvSpPr>
            <p:nvPr/>
          </p:nvSpPr>
          <p:spPr bwMode="auto">
            <a:xfrm>
              <a:off x="17751425" y="9001125"/>
              <a:ext cx="107950" cy="263525"/>
            </a:xfrm>
            <a:custGeom>
              <a:avLst/>
              <a:gdLst>
                <a:gd name="T0" fmla="*/ 42 w 68"/>
                <a:gd name="T1" fmla="*/ 0 h 166"/>
                <a:gd name="T2" fmla="*/ 0 w 68"/>
                <a:gd name="T3" fmla="*/ 166 h 166"/>
                <a:gd name="T4" fmla="*/ 58 w 68"/>
                <a:gd name="T5" fmla="*/ 74 h 166"/>
                <a:gd name="T6" fmla="*/ 52 w 68"/>
                <a:gd name="T7" fmla="*/ 58 h 166"/>
                <a:gd name="T8" fmla="*/ 68 w 68"/>
                <a:gd name="T9" fmla="*/ 44 h 166"/>
                <a:gd name="T10" fmla="*/ 50 w 68"/>
                <a:gd name="T11" fmla="*/ 4 h 166"/>
                <a:gd name="T12" fmla="*/ 42 w 68"/>
                <a:gd name="T1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66">
                  <a:moveTo>
                    <a:pt x="42" y="0"/>
                  </a:moveTo>
                  <a:lnTo>
                    <a:pt x="0" y="166"/>
                  </a:lnTo>
                  <a:lnTo>
                    <a:pt x="58" y="74"/>
                  </a:lnTo>
                  <a:lnTo>
                    <a:pt x="52" y="58"/>
                  </a:lnTo>
                  <a:lnTo>
                    <a:pt x="68" y="44"/>
                  </a:lnTo>
                  <a:lnTo>
                    <a:pt x="50" y="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428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Freeform 186"/>
            <p:cNvSpPr>
              <a:spLocks/>
            </p:cNvSpPr>
            <p:nvPr/>
          </p:nvSpPr>
          <p:spPr bwMode="auto">
            <a:xfrm>
              <a:off x="17687925" y="8985250"/>
              <a:ext cx="63500" cy="104775"/>
            </a:xfrm>
            <a:custGeom>
              <a:avLst/>
              <a:gdLst>
                <a:gd name="T0" fmla="*/ 12 w 40"/>
                <a:gd name="T1" fmla="*/ 0 h 66"/>
                <a:gd name="T2" fmla="*/ 40 w 40"/>
                <a:gd name="T3" fmla="*/ 24 h 66"/>
                <a:gd name="T4" fmla="*/ 26 w 40"/>
                <a:gd name="T5" fmla="*/ 66 h 66"/>
                <a:gd name="T6" fmla="*/ 0 w 40"/>
                <a:gd name="T7" fmla="*/ 10 h 66"/>
                <a:gd name="T8" fmla="*/ 12 w 4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6">
                  <a:moveTo>
                    <a:pt x="12" y="0"/>
                  </a:moveTo>
                  <a:lnTo>
                    <a:pt x="40" y="24"/>
                  </a:lnTo>
                  <a:lnTo>
                    <a:pt x="26" y="66"/>
                  </a:lnTo>
                  <a:lnTo>
                    <a:pt x="0" y="1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Freeform 187"/>
            <p:cNvSpPr>
              <a:spLocks/>
            </p:cNvSpPr>
            <p:nvPr/>
          </p:nvSpPr>
          <p:spPr bwMode="auto">
            <a:xfrm>
              <a:off x="17729200" y="9099550"/>
              <a:ext cx="44450" cy="165100"/>
            </a:xfrm>
            <a:custGeom>
              <a:avLst/>
              <a:gdLst>
                <a:gd name="T0" fmla="*/ 22 w 28"/>
                <a:gd name="T1" fmla="*/ 0 h 104"/>
                <a:gd name="T2" fmla="*/ 8 w 28"/>
                <a:gd name="T3" fmla="*/ 0 h 104"/>
                <a:gd name="T4" fmla="*/ 0 w 28"/>
                <a:gd name="T5" fmla="*/ 70 h 104"/>
                <a:gd name="T6" fmla="*/ 14 w 28"/>
                <a:gd name="T7" fmla="*/ 104 h 104"/>
                <a:gd name="T8" fmla="*/ 28 w 28"/>
                <a:gd name="T9" fmla="*/ 70 h 104"/>
                <a:gd name="T10" fmla="*/ 22 w 28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04">
                  <a:moveTo>
                    <a:pt x="22" y="0"/>
                  </a:moveTo>
                  <a:lnTo>
                    <a:pt x="8" y="0"/>
                  </a:lnTo>
                  <a:lnTo>
                    <a:pt x="0" y="70"/>
                  </a:lnTo>
                  <a:lnTo>
                    <a:pt x="14" y="104"/>
                  </a:lnTo>
                  <a:lnTo>
                    <a:pt x="28" y="7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AA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Freeform 188"/>
            <p:cNvSpPr>
              <a:spLocks/>
            </p:cNvSpPr>
            <p:nvPr/>
          </p:nvSpPr>
          <p:spPr bwMode="auto">
            <a:xfrm>
              <a:off x="17751425" y="8985250"/>
              <a:ext cx="66675" cy="88900"/>
            </a:xfrm>
            <a:custGeom>
              <a:avLst/>
              <a:gdLst>
                <a:gd name="T0" fmla="*/ 28 w 42"/>
                <a:gd name="T1" fmla="*/ 0 h 56"/>
                <a:gd name="T2" fmla="*/ 0 w 42"/>
                <a:gd name="T3" fmla="*/ 24 h 56"/>
                <a:gd name="T4" fmla="*/ 16 w 42"/>
                <a:gd name="T5" fmla="*/ 56 h 56"/>
                <a:gd name="T6" fmla="*/ 42 w 42"/>
                <a:gd name="T7" fmla="*/ 10 h 56"/>
                <a:gd name="T8" fmla="*/ 28 w 42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6">
                  <a:moveTo>
                    <a:pt x="28" y="0"/>
                  </a:moveTo>
                  <a:lnTo>
                    <a:pt x="0" y="24"/>
                  </a:lnTo>
                  <a:lnTo>
                    <a:pt x="16" y="56"/>
                  </a:lnTo>
                  <a:lnTo>
                    <a:pt x="42" y="1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Freeform 189"/>
            <p:cNvSpPr>
              <a:spLocks/>
            </p:cNvSpPr>
            <p:nvPr/>
          </p:nvSpPr>
          <p:spPr bwMode="auto">
            <a:xfrm>
              <a:off x="17751425" y="9001125"/>
              <a:ext cx="95250" cy="263525"/>
            </a:xfrm>
            <a:custGeom>
              <a:avLst/>
              <a:gdLst>
                <a:gd name="T0" fmla="*/ 42 w 60"/>
                <a:gd name="T1" fmla="*/ 0 h 166"/>
                <a:gd name="T2" fmla="*/ 0 w 60"/>
                <a:gd name="T3" fmla="*/ 166 h 166"/>
                <a:gd name="T4" fmla="*/ 52 w 60"/>
                <a:gd name="T5" fmla="*/ 66 h 166"/>
                <a:gd name="T6" fmla="*/ 44 w 60"/>
                <a:gd name="T7" fmla="*/ 54 h 166"/>
                <a:gd name="T8" fmla="*/ 60 w 60"/>
                <a:gd name="T9" fmla="*/ 42 h 166"/>
                <a:gd name="T10" fmla="*/ 50 w 60"/>
                <a:gd name="T11" fmla="*/ 4 h 166"/>
                <a:gd name="T12" fmla="*/ 42 w 60"/>
                <a:gd name="T1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66">
                  <a:moveTo>
                    <a:pt x="42" y="0"/>
                  </a:moveTo>
                  <a:lnTo>
                    <a:pt x="0" y="166"/>
                  </a:lnTo>
                  <a:lnTo>
                    <a:pt x="52" y="66"/>
                  </a:lnTo>
                  <a:lnTo>
                    <a:pt x="44" y="54"/>
                  </a:lnTo>
                  <a:lnTo>
                    <a:pt x="60" y="42"/>
                  </a:lnTo>
                  <a:lnTo>
                    <a:pt x="50" y="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4E9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7" name="Freeform 190"/>
            <p:cNvSpPr>
              <a:spLocks/>
            </p:cNvSpPr>
            <p:nvPr/>
          </p:nvSpPr>
          <p:spPr bwMode="auto">
            <a:xfrm>
              <a:off x="17646650" y="9001125"/>
              <a:ext cx="104775" cy="263525"/>
            </a:xfrm>
            <a:custGeom>
              <a:avLst/>
              <a:gdLst>
                <a:gd name="T0" fmla="*/ 26 w 66"/>
                <a:gd name="T1" fmla="*/ 0 h 166"/>
                <a:gd name="T2" fmla="*/ 66 w 66"/>
                <a:gd name="T3" fmla="*/ 166 h 166"/>
                <a:gd name="T4" fmla="*/ 10 w 66"/>
                <a:gd name="T5" fmla="*/ 74 h 166"/>
                <a:gd name="T6" fmla="*/ 16 w 66"/>
                <a:gd name="T7" fmla="*/ 58 h 166"/>
                <a:gd name="T8" fmla="*/ 0 w 66"/>
                <a:gd name="T9" fmla="*/ 44 h 166"/>
                <a:gd name="T10" fmla="*/ 18 w 66"/>
                <a:gd name="T11" fmla="*/ 4 h 166"/>
                <a:gd name="T12" fmla="*/ 26 w 66"/>
                <a:gd name="T1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66">
                  <a:moveTo>
                    <a:pt x="26" y="0"/>
                  </a:moveTo>
                  <a:lnTo>
                    <a:pt x="66" y="166"/>
                  </a:lnTo>
                  <a:lnTo>
                    <a:pt x="10" y="74"/>
                  </a:lnTo>
                  <a:lnTo>
                    <a:pt x="16" y="58"/>
                  </a:lnTo>
                  <a:lnTo>
                    <a:pt x="0" y="44"/>
                  </a:lnTo>
                  <a:lnTo>
                    <a:pt x="18" y="4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428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8" name="Freeform 191"/>
            <p:cNvSpPr>
              <a:spLocks/>
            </p:cNvSpPr>
            <p:nvPr/>
          </p:nvSpPr>
          <p:spPr bwMode="auto">
            <a:xfrm>
              <a:off x="17656175" y="9001125"/>
              <a:ext cx="95250" cy="263525"/>
            </a:xfrm>
            <a:custGeom>
              <a:avLst/>
              <a:gdLst>
                <a:gd name="T0" fmla="*/ 20 w 60"/>
                <a:gd name="T1" fmla="*/ 0 h 166"/>
                <a:gd name="T2" fmla="*/ 60 w 60"/>
                <a:gd name="T3" fmla="*/ 166 h 166"/>
                <a:gd name="T4" fmla="*/ 8 w 60"/>
                <a:gd name="T5" fmla="*/ 66 h 166"/>
                <a:gd name="T6" fmla="*/ 18 w 60"/>
                <a:gd name="T7" fmla="*/ 54 h 166"/>
                <a:gd name="T8" fmla="*/ 0 w 60"/>
                <a:gd name="T9" fmla="*/ 42 h 166"/>
                <a:gd name="T10" fmla="*/ 12 w 60"/>
                <a:gd name="T11" fmla="*/ 4 h 166"/>
                <a:gd name="T12" fmla="*/ 20 w 60"/>
                <a:gd name="T1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66">
                  <a:moveTo>
                    <a:pt x="20" y="0"/>
                  </a:moveTo>
                  <a:lnTo>
                    <a:pt x="60" y="166"/>
                  </a:lnTo>
                  <a:lnTo>
                    <a:pt x="8" y="66"/>
                  </a:lnTo>
                  <a:lnTo>
                    <a:pt x="18" y="54"/>
                  </a:lnTo>
                  <a:lnTo>
                    <a:pt x="0" y="42"/>
                  </a:lnTo>
                  <a:lnTo>
                    <a:pt x="12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E9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9" name="Freeform 192"/>
            <p:cNvSpPr>
              <a:spLocks/>
            </p:cNvSpPr>
            <p:nvPr/>
          </p:nvSpPr>
          <p:spPr bwMode="auto">
            <a:xfrm>
              <a:off x="17687925" y="8985250"/>
              <a:ext cx="63500" cy="88900"/>
            </a:xfrm>
            <a:custGeom>
              <a:avLst/>
              <a:gdLst>
                <a:gd name="T0" fmla="*/ 12 w 40"/>
                <a:gd name="T1" fmla="*/ 0 h 56"/>
                <a:gd name="T2" fmla="*/ 40 w 40"/>
                <a:gd name="T3" fmla="*/ 24 h 56"/>
                <a:gd name="T4" fmla="*/ 24 w 40"/>
                <a:gd name="T5" fmla="*/ 56 h 56"/>
                <a:gd name="T6" fmla="*/ 0 w 40"/>
                <a:gd name="T7" fmla="*/ 10 h 56"/>
                <a:gd name="T8" fmla="*/ 12 w 40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6">
                  <a:moveTo>
                    <a:pt x="12" y="0"/>
                  </a:moveTo>
                  <a:lnTo>
                    <a:pt x="40" y="24"/>
                  </a:lnTo>
                  <a:lnTo>
                    <a:pt x="24" y="56"/>
                  </a:lnTo>
                  <a:lnTo>
                    <a:pt x="0" y="1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0" name="Freeform 193"/>
            <p:cNvSpPr>
              <a:spLocks/>
            </p:cNvSpPr>
            <p:nvPr/>
          </p:nvSpPr>
          <p:spPr bwMode="auto">
            <a:xfrm>
              <a:off x="17738725" y="9070975"/>
              <a:ext cx="28575" cy="28575"/>
            </a:xfrm>
            <a:custGeom>
              <a:avLst/>
              <a:gdLst>
                <a:gd name="T0" fmla="*/ 16 w 18"/>
                <a:gd name="T1" fmla="*/ 0 h 18"/>
                <a:gd name="T2" fmla="*/ 2 w 18"/>
                <a:gd name="T3" fmla="*/ 0 h 18"/>
                <a:gd name="T4" fmla="*/ 2 w 18"/>
                <a:gd name="T5" fmla="*/ 0 h 18"/>
                <a:gd name="T6" fmla="*/ 0 w 18"/>
                <a:gd name="T7" fmla="*/ 10 h 18"/>
                <a:gd name="T8" fmla="*/ 2 w 18"/>
                <a:gd name="T9" fmla="*/ 18 h 18"/>
                <a:gd name="T10" fmla="*/ 16 w 18"/>
                <a:gd name="T11" fmla="*/ 18 h 18"/>
                <a:gd name="T12" fmla="*/ 16 w 18"/>
                <a:gd name="T13" fmla="*/ 18 h 18"/>
                <a:gd name="T14" fmla="*/ 18 w 18"/>
                <a:gd name="T15" fmla="*/ 10 h 18"/>
                <a:gd name="T16" fmla="*/ 16 w 18"/>
                <a:gd name="T17" fmla="*/ 0 h 18"/>
                <a:gd name="T18" fmla="*/ 16 w 1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16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10"/>
                  </a:lnTo>
                  <a:lnTo>
                    <a:pt x="2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8" y="1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AA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1" name="Freeform 194"/>
            <p:cNvSpPr>
              <a:spLocks/>
            </p:cNvSpPr>
            <p:nvPr/>
          </p:nvSpPr>
          <p:spPr bwMode="auto">
            <a:xfrm>
              <a:off x="17745075" y="9271000"/>
              <a:ext cx="12700" cy="276225"/>
            </a:xfrm>
            <a:custGeom>
              <a:avLst/>
              <a:gdLst>
                <a:gd name="T0" fmla="*/ 4 w 8"/>
                <a:gd name="T1" fmla="*/ 174 h 174"/>
                <a:gd name="T2" fmla="*/ 4 w 8"/>
                <a:gd name="T3" fmla="*/ 174 h 174"/>
                <a:gd name="T4" fmla="*/ 8 w 8"/>
                <a:gd name="T5" fmla="*/ 132 h 174"/>
                <a:gd name="T6" fmla="*/ 8 w 8"/>
                <a:gd name="T7" fmla="*/ 90 h 174"/>
                <a:gd name="T8" fmla="*/ 8 w 8"/>
                <a:gd name="T9" fmla="*/ 46 h 174"/>
                <a:gd name="T10" fmla="*/ 4 w 8"/>
                <a:gd name="T11" fmla="*/ 0 h 174"/>
                <a:gd name="T12" fmla="*/ 4 w 8"/>
                <a:gd name="T13" fmla="*/ 0 h 174"/>
                <a:gd name="T14" fmla="*/ 2 w 8"/>
                <a:gd name="T15" fmla="*/ 46 h 174"/>
                <a:gd name="T16" fmla="*/ 0 w 8"/>
                <a:gd name="T17" fmla="*/ 90 h 174"/>
                <a:gd name="T18" fmla="*/ 0 w 8"/>
                <a:gd name="T19" fmla="*/ 132 h 174"/>
                <a:gd name="T20" fmla="*/ 4 w 8"/>
                <a:gd name="T21" fmla="*/ 174 h 174"/>
                <a:gd name="T22" fmla="*/ 4 w 8"/>
                <a:gd name="T2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74">
                  <a:moveTo>
                    <a:pt x="4" y="174"/>
                  </a:moveTo>
                  <a:lnTo>
                    <a:pt x="4" y="174"/>
                  </a:lnTo>
                  <a:lnTo>
                    <a:pt x="8" y="132"/>
                  </a:lnTo>
                  <a:lnTo>
                    <a:pt x="8" y="90"/>
                  </a:lnTo>
                  <a:lnTo>
                    <a:pt x="8" y="46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6"/>
                  </a:lnTo>
                  <a:lnTo>
                    <a:pt x="0" y="90"/>
                  </a:lnTo>
                  <a:lnTo>
                    <a:pt x="0" y="132"/>
                  </a:lnTo>
                  <a:lnTo>
                    <a:pt x="4" y="174"/>
                  </a:lnTo>
                  <a:lnTo>
                    <a:pt x="4" y="174"/>
                  </a:lnTo>
                  <a:close/>
                </a:path>
              </a:pathLst>
            </a:custGeom>
            <a:solidFill>
              <a:srgbClr val="428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2" name="Freeform 195"/>
            <p:cNvSpPr>
              <a:spLocks/>
            </p:cNvSpPr>
            <p:nvPr/>
          </p:nvSpPr>
          <p:spPr bwMode="auto">
            <a:xfrm>
              <a:off x="17529175" y="9353550"/>
              <a:ext cx="98425" cy="22225"/>
            </a:xfrm>
            <a:custGeom>
              <a:avLst/>
              <a:gdLst>
                <a:gd name="T0" fmla="*/ 62 w 62"/>
                <a:gd name="T1" fmla="*/ 10 h 14"/>
                <a:gd name="T2" fmla="*/ 62 w 62"/>
                <a:gd name="T3" fmla="*/ 14 h 14"/>
                <a:gd name="T4" fmla="*/ 56 w 62"/>
                <a:gd name="T5" fmla="*/ 14 h 14"/>
                <a:gd name="T6" fmla="*/ 12 w 62"/>
                <a:gd name="T7" fmla="*/ 14 h 14"/>
                <a:gd name="T8" fmla="*/ 12 w 62"/>
                <a:gd name="T9" fmla="*/ 14 h 14"/>
                <a:gd name="T10" fmla="*/ 6 w 62"/>
                <a:gd name="T11" fmla="*/ 12 h 14"/>
                <a:gd name="T12" fmla="*/ 2 w 62"/>
                <a:gd name="T13" fmla="*/ 10 h 14"/>
                <a:gd name="T14" fmla="*/ 2 w 62"/>
                <a:gd name="T15" fmla="*/ 10 h 14"/>
                <a:gd name="T16" fmla="*/ 0 w 62"/>
                <a:gd name="T17" fmla="*/ 4 h 14"/>
                <a:gd name="T18" fmla="*/ 0 w 62"/>
                <a:gd name="T19" fmla="*/ 2 h 14"/>
                <a:gd name="T20" fmla="*/ 2 w 62"/>
                <a:gd name="T21" fmla="*/ 0 h 14"/>
                <a:gd name="T22" fmla="*/ 52 w 62"/>
                <a:gd name="T23" fmla="*/ 0 h 14"/>
                <a:gd name="T24" fmla="*/ 52 w 62"/>
                <a:gd name="T25" fmla="*/ 0 h 14"/>
                <a:gd name="T26" fmla="*/ 56 w 62"/>
                <a:gd name="T27" fmla="*/ 2 h 14"/>
                <a:gd name="T28" fmla="*/ 58 w 62"/>
                <a:gd name="T29" fmla="*/ 4 h 14"/>
                <a:gd name="T30" fmla="*/ 60 w 62"/>
                <a:gd name="T31" fmla="*/ 6 h 14"/>
                <a:gd name="T32" fmla="*/ 62 w 62"/>
                <a:gd name="T33" fmla="*/ 10 h 14"/>
                <a:gd name="T34" fmla="*/ 62 w 62"/>
                <a:gd name="T35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2" h="14">
                  <a:moveTo>
                    <a:pt x="62" y="10"/>
                  </a:moveTo>
                  <a:lnTo>
                    <a:pt x="62" y="14"/>
                  </a:lnTo>
                  <a:lnTo>
                    <a:pt x="56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6" y="2"/>
                  </a:lnTo>
                  <a:lnTo>
                    <a:pt x="58" y="4"/>
                  </a:lnTo>
                  <a:lnTo>
                    <a:pt x="60" y="6"/>
                  </a:lnTo>
                  <a:lnTo>
                    <a:pt x="62" y="10"/>
                  </a:lnTo>
                  <a:lnTo>
                    <a:pt x="62" y="10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3" name="Freeform 196"/>
            <p:cNvSpPr>
              <a:spLocks/>
            </p:cNvSpPr>
            <p:nvPr/>
          </p:nvSpPr>
          <p:spPr bwMode="auto">
            <a:xfrm>
              <a:off x="17529175" y="9353550"/>
              <a:ext cx="19050" cy="6350"/>
            </a:xfrm>
            <a:custGeom>
              <a:avLst/>
              <a:gdLst>
                <a:gd name="T0" fmla="*/ 0 w 12"/>
                <a:gd name="T1" fmla="*/ 2 h 4"/>
                <a:gd name="T2" fmla="*/ 0 w 12"/>
                <a:gd name="T3" fmla="*/ 2 h 4"/>
                <a:gd name="T4" fmla="*/ 0 w 12"/>
                <a:gd name="T5" fmla="*/ 0 h 4"/>
                <a:gd name="T6" fmla="*/ 12 w 12"/>
                <a:gd name="T7" fmla="*/ 0 h 4"/>
                <a:gd name="T8" fmla="*/ 12 w 12"/>
                <a:gd name="T9" fmla="*/ 0 h 4"/>
                <a:gd name="T10" fmla="*/ 10 w 12"/>
                <a:gd name="T11" fmla="*/ 2 h 4"/>
                <a:gd name="T12" fmla="*/ 8 w 12"/>
                <a:gd name="T13" fmla="*/ 4 h 4"/>
                <a:gd name="T14" fmla="*/ 2 w 12"/>
                <a:gd name="T15" fmla="*/ 4 h 4"/>
                <a:gd name="T16" fmla="*/ 2 w 12"/>
                <a:gd name="T17" fmla="*/ 4 h 4"/>
                <a:gd name="T18" fmla="*/ 0 w 12"/>
                <a:gd name="T19" fmla="*/ 2 h 4"/>
                <a:gd name="T20" fmla="*/ 0 w 12"/>
                <a:gd name="T2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EE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4" name="Freeform 197"/>
            <p:cNvSpPr>
              <a:spLocks/>
            </p:cNvSpPr>
            <p:nvPr/>
          </p:nvSpPr>
          <p:spPr bwMode="auto">
            <a:xfrm>
              <a:off x="17500600" y="9347200"/>
              <a:ext cx="127000" cy="95250"/>
            </a:xfrm>
            <a:custGeom>
              <a:avLst/>
              <a:gdLst>
                <a:gd name="T0" fmla="*/ 6 w 80"/>
                <a:gd name="T1" fmla="*/ 4 h 60"/>
                <a:gd name="T2" fmla="*/ 0 w 80"/>
                <a:gd name="T3" fmla="*/ 34 h 60"/>
                <a:gd name="T4" fmla="*/ 24 w 80"/>
                <a:gd name="T5" fmla="*/ 48 h 60"/>
                <a:gd name="T6" fmla="*/ 24 w 80"/>
                <a:gd name="T7" fmla="*/ 48 h 60"/>
                <a:gd name="T8" fmla="*/ 44 w 80"/>
                <a:gd name="T9" fmla="*/ 58 h 60"/>
                <a:gd name="T10" fmla="*/ 52 w 80"/>
                <a:gd name="T11" fmla="*/ 60 h 60"/>
                <a:gd name="T12" fmla="*/ 60 w 80"/>
                <a:gd name="T13" fmla="*/ 60 h 60"/>
                <a:gd name="T14" fmla="*/ 60 w 80"/>
                <a:gd name="T15" fmla="*/ 60 h 60"/>
                <a:gd name="T16" fmla="*/ 68 w 80"/>
                <a:gd name="T17" fmla="*/ 54 h 60"/>
                <a:gd name="T18" fmla="*/ 76 w 80"/>
                <a:gd name="T19" fmla="*/ 42 h 60"/>
                <a:gd name="T20" fmla="*/ 78 w 80"/>
                <a:gd name="T21" fmla="*/ 36 h 60"/>
                <a:gd name="T22" fmla="*/ 80 w 80"/>
                <a:gd name="T23" fmla="*/ 32 h 60"/>
                <a:gd name="T24" fmla="*/ 80 w 80"/>
                <a:gd name="T25" fmla="*/ 26 h 60"/>
                <a:gd name="T26" fmla="*/ 78 w 80"/>
                <a:gd name="T27" fmla="*/ 24 h 60"/>
                <a:gd name="T28" fmla="*/ 46 w 80"/>
                <a:gd name="T29" fmla="*/ 0 h 60"/>
                <a:gd name="T30" fmla="*/ 6 w 80"/>
                <a:gd name="T31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60">
                  <a:moveTo>
                    <a:pt x="6" y="4"/>
                  </a:moveTo>
                  <a:lnTo>
                    <a:pt x="0" y="34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44" y="58"/>
                  </a:lnTo>
                  <a:lnTo>
                    <a:pt x="52" y="60"/>
                  </a:lnTo>
                  <a:lnTo>
                    <a:pt x="60" y="60"/>
                  </a:lnTo>
                  <a:lnTo>
                    <a:pt x="60" y="60"/>
                  </a:lnTo>
                  <a:lnTo>
                    <a:pt x="68" y="54"/>
                  </a:lnTo>
                  <a:lnTo>
                    <a:pt x="76" y="42"/>
                  </a:lnTo>
                  <a:lnTo>
                    <a:pt x="78" y="36"/>
                  </a:lnTo>
                  <a:lnTo>
                    <a:pt x="80" y="32"/>
                  </a:lnTo>
                  <a:lnTo>
                    <a:pt x="80" y="26"/>
                  </a:lnTo>
                  <a:lnTo>
                    <a:pt x="78" y="24"/>
                  </a:lnTo>
                  <a:lnTo>
                    <a:pt x="46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5" name="Freeform 198"/>
            <p:cNvSpPr>
              <a:spLocks/>
            </p:cNvSpPr>
            <p:nvPr/>
          </p:nvSpPr>
          <p:spPr bwMode="auto">
            <a:xfrm>
              <a:off x="17548225" y="9353550"/>
              <a:ext cx="127000" cy="92075"/>
            </a:xfrm>
            <a:custGeom>
              <a:avLst/>
              <a:gdLst>
                <a:gd name="T0" fmla="*/ 76 w 80"/>
                <a:gd name="T1" fmla="*/ 8 h 58"/>
                <a:gd name="T2" fmla="*/ 80 w 80"/>
                <a:gd name="T3" fmla="*/ 38 h 58"/>
                <a:gd name="T4" fmla="*/ 54 w 80"/>
                <a:gd name="T5" fmla="*/ 50 h 58"/>
                <a:gd name="T6" fmla="*/ 54 w 80"/>
                <a:gd name="T7" fmla="*/ 50 h 58"/>
                <a:gd name="T8" fmla="*/ 44 w 80"/>
                <a:gd name="T9" fmla="*/ 56 h 58"/>
                <a:gd name="T10" fmla="*/ 34 w 80"/>
                <a:gd name="T11" fmla="*/ 58 h 58"/>
                <a:gd name="T12" fmla="*/ 26 w 80"/>
                <a:gd name="T13" fmla="*/ 58 h 58"/>
                <a:gd name="T14" fmla="*/ 18 w 80"/>
                <a:gd name="T15" fmla="*/ 56 h 58"/>
                <a:gd name="T16" fmla="*/ 18 w 80"/>
                <a:gd name="T17" fmla="*/ 56 h 58"/>
                <a:gd name="T18" fmla="*/ 10 w 80"/>
                <a:gd name="T19" fmla="*/ 48 h 58"/>
                <a:gd name="T20" fmla="*/ 4 w 80"/>
                <a:gd name="T21" fmla="*/ 38 h 58"/>
                <a:gd name="T22" fmla="*/ 2 w 80"/>
                <a:gd name="T23" fmla="*/ 32 h 58"/>
                <a:gd name="T24" fmla="*/ 0 w 80"/>
                <a:gd name="T25" fmla="*/ 26 h 58"/>
                <a:gd name="T26" fmla="*/ 2 w 80"/>
                <a:gd name="T27" fmla="*/ 22 h 58"/>
                <a:gd name="T28" fmla="*/ 6 w 80"/>
                <a:gd name="T29" fmla="*/ 18 h 58"/>
                <a:gd name="T30" fmla="*/ 42 w 80"/>
                <a:gd name="T31" fmla="*/ 0 h 58"/>
                <a:gd name="T32" fmla="*/ 76 w 80"/>
                <a:gd name="T33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8">
                  <a:moveTo>
                    <a:pt x="76" y="8"/>
                  </a:moveTo>
                  <a:lnTo>
                    <a:pt x="80" y="38"/>
                  </a:lnTo>
                  <a:lnTo>
                    <a:pt x="54" y="50"/>
                  </a:lnTo>
                  <a:lnTo>
                    <a:pt x="54" y="50"/>
                  </a:lnTo>
                  <a:lnTo>
                    <a:pt x="44" y="56"/>
                  </a:lnTo>
                  <a:lnTo>
                    <a:pt x="34" y="58"/>
                  </a:lnTo>
                  <a:lnTo>
                    <a:pt x="26" y="58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10" y="48"/>
                  </a:lnTo>
                  <a:lnTo>
                    <a:pt x="4" y="38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42" y="0"/>
                  </a:lnTo>
                  <a:lnTo>
                    <a:pt x="76" y="8"/>
                  </a:lnTo>
                  <a:close/>
                </a:path>
              </a:pathLst>
            </a:custGeom>
            <a:solidFill>
              <a:srgbClr val="D2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6" name="Freeform 199"/>
            <p:cNvSpPr>
              <a:spLocks/>
            </p:cNvSpPr>
            <p:nvPr/>
          </p:nvSpPr>
          <p:spPr bwMode="auto">
            <a:xfrm>
              <a:off x="17554575" y="9353550"/>
              <a:ext cx="127000" cy="95250"/>
            </a:xfrm>
            <a:custGeom>
              <a:avLst/>
              <a:gdLst>
                <a:gd name="T0" fmla="*/ 76 w 80"/>
                <a:gd name="T1" fmla="*/ 8 h 60"/>
                <a:gd name="T2" fmla="*/ 80 w 80"/>
                <a:gd name="T3" fmla="*/ 40 h 60"/>
                <a:gd name="T4" fmla="*/ 54 w 80"/>
                <a:gd name="T5" fmla="*/ 52 h 60"/>
                <a:gd name="T6" fmla="*/ 54 w 80"/>
                <a:gd name="T7" fmla="*/ 52 h 60"/>
                <a:gd name="T8" fmla="*/ 34 w 80"/>
                <a:gd name="T9" fmla="*/ 60 h 60"/>
                <a:gd name="T10" fmla="*/ 24 w 80"/>
                <a:gd name="T11" fmla="*/ 60 h 60"/>
                <a:gd name="T12" fmla="*/ 16 w 80"/>
                <a:gd name="T13" fmla="*/ 58 h 60"/>
                <a:gd name="T14" fmla="*/ 16 w 80"/>
                <a:gd name="T15" fmla="*/ 58 h 60"/>
                <a:gd name="T16" fmla="*/ 10 w 80"/>
                <a:gd name="T17" fmla="*/ 52 h 60"/>
                <a:gd name="T18" fmla="*/ 2 w 80"/>
                <a:gd name="T19" fmla="*/ 40 h 60"/>
                <a:gd name="T20" fmla="*/ 0 w 80"/>
                <a:gd name="T21" fmla="*/ 34 h 60"/>
                <a:gd name="T22" fmla="*/ 0 w 80"/>
                <a:gd name="T23" fmla="*/ 28 h 60"/>
                <a:gd name="T24" fmla="*/ 0 w 80"/>
                <a:gd name="T25" fmla="*/ 24 h 60"/>
                <a:gd name="T26" fmla="*/ 4 w 80"/>
                <a:gd name="T27" fmla="*/ 20 h 60"/>
                <a:gd name="T28" fmla="*/ 38 w 80"/>
                <a:gd name="T29" fmla="*/ 0 h 60"/>
                <a:gd name="T30" fmla="*/ 76 w 80"/>
                <a:gd name="T3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60">
                  <a:moveTo>
                    <a:pt x="76" y="8"/>
                  </a:moveTo>
                  <a:lnTo>
                    <a:pt x="80" y="40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34" y="60"/>
                  </a:lnTo>
                  <a:lnTo>
                    <a:pt x="24" y="60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0" y="52"/>
                  </a:lnTo>
                  <a:lnTo>
                    <a:pt x="2" y="40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4" y="20"/>
                  </a:lnTo>
                  <a:lnTo>
                    <a:pt x="38" y="0"/>
                  </a:lnTo>
                  <a:lnTo>
                    <a:pt x="76" y="8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7" name="Freeform 200"/>
            <p:cNvSpPr>
              <a:spLocks/>
            </p:cNvSpPr>
            <p:nvPr/>
          </p:nvSpPr>
          <p:spPr bwMode="auto">
            <a:xfrm>
              <a:off x="17659350" y="9347200"/>
              <a:ext cx="53975" cy="88900"/>
            </a:xfrm>
            <a:custGeom>
              <a:avLst/>
              <a:gdLst>
                <a:gd name="T0" fmla="*/ 22 w 34"/>
                <a:gd name="T1" fmla="*/ 0 h 56"/>
                <a:gd name="T2" fmla="*/ 34 w 34"/>
                <a:gd name="T3" fmla="*/ 52 h 56"/>
                <a:gd name="T4" fmla="*/ 12 w 34"/>
                <a:gd name="T5" fmla="*/ 56 h 56"/>
                <a:gd name="T6" fmla="*/ 0 w 34"/>
                <a:gd name="T7" fmla="*/ 6 h 56"/>
                <a:gd name="T8" fmla="*/ 22 w 34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56">
                  <a:moveTo>
                    <a:pt x="22" y="0"/>
                  </a:moveTo>
                  <a:lnTo>
                    <a:pt x="34" y="52"/>
                  </a:lnTo>
                  <a:lnTo>
                    <a:pt x="12" y="56"/>
                  </a:lnTo>
                  <a:lnTo>
                    <a:pt x="0" y="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8" name="Freeform 201"/>
            <p:cNvSpPr>
              <a:spLocks/>
            </p:cNvSpPr>
            <p:nvPr/>
          </p:nvSpPr>
          <p:spPr bwMode="auto">
            <a:xfrm>
              <a:off x="17681575" y="9070975"/>
              <a:ext cx="260350" cy="365125"/>
            </a:xfrm>
            <a:custGeom>
              <a:avLst/>
              <a:gdLst>
                <a:gd name="T0" fmla="*/ 164 w 164"/>
                <a:gd name="T1" fmla="*/ 16 h 230"/>
                <a:gd name="T2" fmla="*/ 164 w 164"/>
                <a:gd name="T3" fmla="*/ 16 h 230"/>
                <a:gd name="T4" fmla="*/ 164 w 164"/>
                <a:gd name="T5" fmla="*/ 12 h 230"/>
                <a:gd name="T6" fmla="*/ 164 w 164"/>
                <a:gd name="T7" fmla="*/ 8 h 230"/>
                <a:gd name="T8" fmla="*/ 158 w 164"/>
                <a:gd name="T9" fmla="*/ 0 h 230"/>
                <a:gd name="T10" fmla="*/ 158 w 164"/>
                <a:gd name="T11" fmla="*/ 0 h 230"/>
                <a:gd name="T12" fmla="*/ 148 w 164"/>
                <a:gd name="T13" fmla="*/ 4 h 230"/>
                <a:gd name="T14" fmla="*/ 138 w 164"/>
                <a:gd name="T15" fmla="*/ 10 h 230"/>
                <a:gd name="T16" fmla="*/ 130 w 164"/>
                <a:gd name="T17" fmla="*/ 18 h 230"/>
                <a:gd name="T18" fmla="*/ 122 w 164"/>
                <a:gd name="T19" fmla="*/ 26 h 230"/>
                <a:gd name="T20" fmla="*/ 114 w 164"/>
                <a:gd name="T21" fmla="*/ 36 h 230"/>
                <a:gd name="T22" fmla="*/ 108 w 164"/>
                <a:gd name="T23" fmla="*/ 46 h 230"/>
                <a:gd name="T24" fmla="*/ 106 w 164"/>
                <a:gd name="T25" fmla="*/ 56 h 230"/>
                <a:gd name="T26" fmla="*/ 104 w 164"/>
                <a:gd name="T27" fmla="*/ 66 h 230"/>
                <a:gd name="T28" fmla="*/ 98 w 164"/>
                <a:gd name="T29" fmla="*/ 136 h 230"/>
                <a:gd name="T30" fmla="*/ 0 w 164"/>
                <a:gd name="T31" fmla="*/ 174 h 230"/>
                <a:gd name="T32" fmla="*/ 0 w 164"/>
                <a:gd name="T33" fmla="*/ 174 h 230"/>
                <a:gd name="T34" fmla="*/ 0 w 164"/>
                <a:gd name="T35" fmla="*/ 174 h 230"/>
                <a:gd name="T36" fmla="*/ 14 w 164"/>
                <a:gd name="T37" fmla="*/ 230 h 230"/>
                <a:gd name="T38" fmla="*/ 14 w 164"/>
                <a:gd name="T39" fmla="*/ 230 h 230"/>
                <a:gd name="T40" fmla="*/ 14 w 164"/>
                <a:gd name="T41" fmla="*/ 230 h 230"/>
                <a:gd name="T42" fmla="*/ 124 w 164"/>
                <a:gd name="T43" fmla="*/ 190 h 230"/>
                <a:gd name="T44" fmla="*/ 124 w 164"/>
                <a:gd name="T45" fmla="*/ 190 h 230"/>
                <a:gd name="T46" fmla="*/ 132 w 164"/>
                <a:gd name="T47" fmla="*/ 186 h 230"/>
                <a:gd name="T48" fmla="*/ 136 w 164"/>
                <a:gd name="T49" fmla="*/ 182 h 230"/>
                <a:gd name="T50" fmla="*/ 144 w 164"/>
                <a:gd name="T51" fmla="*/ 174 h 230"/>
                <a:gd name="T52" fmla="*/ 148 w 164"/>
                <a:gd name="T53" fmla="*/ 166 h 230"/>
                <a:gd name="T54" fmla="*/ 150 w 164"/>
                <a:gd name="T55" fmla="*/ 158 h 230"/>
                <a:gd name="T56" fmla="*/ 150 w 164"/>
                <a:gd name="T57" fmla="*/ 158 h 230"/>
                <a:gd name="T58" fmla="*/ 158 w 164"/>
                <a:gd name="T59" fmla="*/ 84 h 230"/>
                <a:gd name="T60" fmla="*/ 164 w 164"/>
                <a:gd name="T61" fmla="*/ 16 h 230"/>
                <a:gd name="T62" fmla="*/ 164 w 164"/>
                <a:gd name="T63" fmla="*/ 1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230">
                  <a:moveTo>
                    <a:pt x="164" y="16"/>
                  </a:moveTo>
                  <a:lnTo>
                    <a:pt x="164" y="16"/>
                  </a:lnTo>
                  <a:lnTo>
                    <a:pt x="164" y="12"/>
                  </a:lnTo>
                  <a:lnTo>
                    <a:pt x="164" y="8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48" y="4"/>
                  </a:lnTo>
                  <a:lnTo>
                    <a:pt x="138" y="10"/>
                  </a:lnTo>
                  <a:lnTo>
                    <a:pt x="130" y="18"/>
                  </a:lnTo>
                  <a:lnTo>
                    <a:pt x="122" y="26"/>
                  </a:lnTo>
                  <a:lnTo>
                    <a:pt x="114" y="36"/>
                  </a:lnTo>
                  <a:lnTo>
                    <a:pt x="108" y="46"/>
                  </a:lnTo>
                  <a:lnTo>
                    <a:pt x="106" y="56"/>
                  </a:lnTo>
                  <a:lnTo>
                    <a:pt x="104" y="66"/>
                  </a:lnTo>
                  <a:lnTo>
                    <a:pt x="98" y="136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14" y="230"/>
                  </a:lnTo>
                  <a:lnTo>
                    <a:pt x="14" y="230"/>
                  </a:lnTo>
                  <a:lnTo>
                    <a:pt x="14" y="230"/>
                  </a:lnTo>
                  <a:lnTo>
                    <a:pt x="124" y="190"/>
                  </a:lnTo>
                  <a:lnTo>
                    <a:pt x="124" y="190"/>
                  </a:lnTo>
                  <a:lnTo>
                    <a:pt x="132" y="186"/>
                  </a:lnTo>
                  <a:lnTo>
                    <a:pt x="136" y="182"/>
                  </a:lnTo>
                  <a:lnTo>
                    <a:pt x="144" y="174"/>
                  </a:lnTo>
                  <a:lnTo>
                    <a:pt x="148" y="166"/>
                  </a:lnTo>
                  <a:lnTo>
                    <a:pt x="150" y="158"/>
                  </a:lnTo>
                  <a:lnTo>
                    <a:pt x="150" y="158"/>
                  </a:lnTo>
                  <a:lnTo>
                    <a:pt x="158" y="84"/>
                  </a:lnTo>
                  <a:lnTo>
                    <a:pt x="164" y="16"/>
                  </a:lnTo>
                  <a:lnTo>
                    <a:pt x="164" y="16"/>
                  </a:lnTo>
                  <a:close/>
                </a:path>
              </a:pathLst>
            </a:custGeom>
            <a:solidFill>
              <a:srgbClr val="428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9" name="Freeform 202"/>
            <p:cNvSpPr>
              <a:spLocks/>
            </p:cNvSpPr>
            <p:nvPr/>
          </p:nvSpPr>
          <p:spPr bwMode="auto">
            <a:xfrm>
              <a:off x="17554575" y="9350375"/>
              <a:ext cx="95250" cy="50800"/>
            </a:xfrm>
            <a:custGeom>
              <a:avLst/>
              <a:gdLst>
                <a:gd name="T0" fmla="*/ 0 w 60"/>
                <a:gd name="T1" fmla="*/ 6 h 32"/>
                <a:gd name="T2" fmla="*/ 0 w 60"/>
                <a:gd name="T3" fmla="*/ 8 h 32"/>
                <a:gd name="T4" fmla="*/ 44 w 60"/>
                <a:gd name="T5" fmla="*/ 30 h 32"/>
                <a:gd name="T6" fmla="*/ 44 w 60"/>
                <a:gd name="T7" fmla="*/ 30 h 32"/>
                <a:gd name="T8" fmla="*/ 50 w 60"/>
                <a:gd name="T9" fmla="*/ 32 h 32"/>
                <a:gd name="T10" fmla="*/ 56 w 60"/>
                <a:gd name="T11" fmla="*/ 30 h 32"/>
                <a:gd name="T12" fmla="*/ 56 w 60"/>
                <a:gd name="T13" fmla="*/ 30 h 32"/>
                <a:gd name="T14" fmla="*/ 60 w 60"/>
                <a:gd name="T15" fmla="*/ 24 h 32"/>
                <a:gd name="T16" fmla="*/ 60 w 60"/>
                <a:gd name="T17" fmla="*/ 22 h 32"/>
                <a:gd name="T18" fmla="*/ 60 w 60"/>
                <a:gd name="T19" fmla="*/ 20 h 32"/>
                <a:gd name="T20" fmla="*/ 12 w 60"/>
                <a:gd name="T21" fmla="*/ 2 h 32"/>
                <a:gd name="T22" fmla="*/ 12 w 60"/>
                <a:gd name="T23" fmla="*/ 2 h 32"/>
                <a:gd name="T24" fmla="*/ 8 w 60"/>
                <a:gd name="T25" fmla="*/ 0 h 32"/>
                <a:gd name="T26" fmla="*/ 6 w 60"/>
                <a:gd name="T27" fmla="*/ 2 h 32"/>
                <a:gd name="T28" fmla="*/ 2 w 60"/>
                <a:gd name="T29" fmla="*/ 4 h 32"/>
                <a:gd name="T30" fmla="*/ 0 w 60"/>
                <a:gd name="T31" fmla="*/ 6 h 32"/>
                <a:gd name="T32" fmla="*/ 0 w 60"/>
                <a:gd name="T3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32">
                  <a:moveTo>
                    <a:pt x="0" y="6"/>
                  </a:moveTo>
                  <a:lnTo>
                    <a:pt x="0" y="8"/>
                  </a:lnTo>
                  <a:lnTo>
                    <a:pt x="44" y="30"/>
                  </a:lnTo>
                  <a:lnTo>
                    <a:pt x="44" y="30"/>
                  </a:lnTo>
                  <a:lnTo>
                    <a:pt x="50" y="32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60" y="24"/>
                  </a:lnTo>
                  <a:lnTo>
                    <a:pt x="60" y="22"/>
                  </a:lnTo>
                  <a:lnTo>
                    <a:pt x="60" y="2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D2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0" name="Freeform 203"/>
            <p:cNvSpPr>
              <a:spLocks/>
            </p:cNvSpPr>
            <p:nvPr/>
          </p:nvSpPr>
          <p:spPr bwMode="auto">
            <a:xfrm>
              <a:off x="17554575" y="9347200"/>
              <a:ext cx="98425" cy="47625"/>
            </a:xfrm>
            <a:custGeom>
              <a:avLst/>
              <a:gdLst>
                <a:gd name="T0" fmla="*/ 2 w 62"/>
                <a:gd name="T1" fmla="*/ 4 h 30"/>
                <a:gd name="T2" fmla="*/ 0 w 62"/>
                <a:gd name="T3" fmla="*/ 10 h 30"/>
                <a:gd name="T4" fmla="*/ 4 w 62"/>
                <a:gd name="T5" fmla="*/ 12 h 30"/>
                <a:gd name="T6" fmla="*/ 46 w 62"/>
                <a:gd name="T7" fmla="*/ 28 h 30"/>
                <a:gd name="T8" fmla="*/ 46 w 62"/>
                <a:gd name="T9" fmla="*/ 28 h 30"/>
                <a:gd name="T10" fmla="*/ 52 w 62"/>
                <a:gd name="T11" fmla="*/ 30 h 30"/>
                <a:gd name="T12" fmla="*/ 58 w 62"/>
                <a:gd name="T13" fmla="*/ 28 h 30"/>
                <a:gd name="T14" fmla="*/ 58 w 62"/>
                <a:gd name="T15" fmla="*/ 28 h 30"/>
                <a:gd name="T16" fmla="*/ 60 w 62"/>
                <a:gd name="T17" fmla="*/ 24 h 30"/>
                <a:gd name="T18" fmla="*/ 62 w 62"/>
                <a:gd name="T19" fmla="*/ 20 h 30"/>
                <a:gd name="T20" fmla="*/ 62 w 62"/>
                <a:gd name="T21" fmla="*/ 20 h 30"/>
                <a:gd name="T22" fmla="*/ 14 w 62"/>
                <a:gd name="T23" fmla="*/ 0 h 30"/>
                <a:gd name="T24" fmla="*/ 14 w 62"/>
                <a:gd name="T25" fmla="*/ 0 h 30"/>
                <a:gd name="T26" fmla="*/ 8 w 62"/>
                <a:gd name="T27" fmla="*/ 0 h 30"/>
                <a:gd name="T28" fmla="*/ 4 w 62"/>
                <a:gd name="T29" fmla="*/ 2 h 30"/>
                <a:gd name="T30" fmla="*/ 2 w 62"/>
                <a:gd name="T31" fmla="*/ 4 h 30"/>
                <a:gd name="T32" fmla="*/ 2 w 62"/>
                <a:gd name="T33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30">
                  <a:moveTo>
                    <a:pt x="2" y="4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52" y="30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60" y="24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1" name="Freeform 204"/>
            <p:cNvSpPr>
              <a:spLocks/>
            </p:cNvSpPr>
            <p:nvPr/>
          </p:nvSpPr>
          <p:spPr bwMode="auto">
            <a:xfrm>
              <a:off x="17637125" y="9372600"/>
              <a:ext cx="15875" cy="9525"/>
            </a:xfrm>
            <a:custGeom>
              <a:avLst/>
              <a:gdLst>
                <a:gd name="T0" fmla="*/ 10 w 10"/>
                <a:gd name="T1" fmla="*/ 6 h 6"/>
                <a:gd name="T2" fmla="*/ 10 w 10"/>
                <a:gd name="T3" fmla="*/ 6 h 6"/>
                <a:gd name="T4" fmla="*/ 10 w 10"/>
                <a:gd name="T5" fmla="*/ 4 h 6"/>
                <a:gd name="T6" fmla="*/ 0 w 10"/>
                <a:gd name="T7" fmla="*/ 0 h 6"/>
                <a:gd name="T8" fmla="*/ 0 w 10"/>
                <a:gd name="T9" fmla="*/ 0 h 6"/>
                <a:gd name="T10" fmla="*/ 0 w 10"/>
                <a:gd name="T11" fmla="*/ 2 h 6"/>
                <a:gd name="T12" fmla="*/ 2 w 10"/>
                <a:gd name="T13" fmla="*/ 4 h 6"/>
                <a:gd name="T14" fmla="*/ 8 w 10"/>
                <a:gd name="T15" fmla="*/ 6 h 6"/>
                <a:gd name="T16" fmla="*/ 8 w 10"/>
                <a:gd name="T17" fmla="*/ 6 h 6"/>
                <a:gd name="T18" fmla="*/ 10 w 10"/>
                <a:gd name="T19" fmla="*/ 6 h 6"/>
                <a:gd name="T20" fmla="*/ 10 w 10"/>
                <a:gd name="T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">
                  <a:moveTo>
                    <a:pt x="10" y="6"/>
                  </a:moveTo>
                  <a:lnTo>
                    <a:pt x="10" y="6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FEE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2" name="Freeform 206"/>
            <p:cNvSpPr>
              <a:spLocks/>
            </p:cNvSpPr>
            <p:nvPr/>
          </p:nvSpPr>
          <p:spPr bwMode="auto">
            <a:xfrm>
              <a:off x="17465675" y="9331325"/>
              <a:ext cx="63500" cy="92075"/>
            </a:xfrm>
            <a:custGeom>
              <a:avLst/>
              <a:gdLst>
                <a:gd name="T0" fmla="*/ 18 w 40"/>
                <a:gd name="T1" fmla="*/ 0 h 58"/>
                <a:gd name="T2" fmla="*/ 0 w 40"/>
                <a:gd name="T3" fmla="*/ 50 h 58"/>
                <a:gd name="T4" fmla="*/ 22 w 40"/>
                <a:gd name="T5" fmla="*/ 58 h 58"/>
                <a:gd name="T6" fmla="*/ 40 w 40"/>
                <a:gd name="T7" fmla="*/ 8 h 58"/>
                <a:gd name="T8" fmla="*/ 18 w 4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8">
                  <a:moveTo>
                    <a:pt x="18" y="0"/>
                  </a:moveTo>
                  <a:lnTo>
                    <a:pt x="0" y="50"/>
                  </a:lnTo>
                  <a:lnTo>
                    <a:pt x="22" y="58"/>
                  </a:lnTo>
                  <a:lnTo>
                    <a:pt x="40" y="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3" name="Freeform 207"/>
            <p:cNvSpPr>
              <a:spLocks/>
            </p:cNvSpPr>
            <p:nvPr/>
          </p:nvSpPr>
          <p:spPr bwMode="auto">
            <a:xfrm>
              <a:off x="17256125" y="9042400"/>
              <a:ext cx="250825" cy="377825"/>
            </a:xfrm>
            <a:custGeom>
              <a:avLst/>
              <a:gdLst>
                <a:gd name="T0" fmla="*/ 0 w 158"/>
                <a:gd name="T1" fmla="*/ 34 h 238"/>
                <a:gd name="T2" fmla="*/ 0 w 158"/>
                <a:gd name="T3" fmla="*/ 34 h 238"/>
                <a:gd name="T4" fmla="*/ 0 w 158"/>
                <a:gd name="T5" fmla="*/ 16 h 238"/>
                <a:gd name="T6" fmla="*/ 0 w 158"/>
                <a:gd name="T7" fmla="*/ 6 h 238"/>
                <a:gd name="T8" fmla="*/ 2 w 158"/>
                <a:gd name="T9" fmla="*/ 0 h 238"/>
                <a:gd name="T10" fmla="*/ 2 w 158"/>
                <a:gd name="T11" fmla="*/ 0 h 238"/>
                <a:gd name="T12" fmla="*/ 30 w 158"/>
                <a:gd name="T13" fmla="*/ 8 h 238"/>
                <a:gd name="T14" fmla="*/ 38 w 158"/>
                <a:gd name="T15" fmla="*/ 14 h 238"/>
                <a:gd name="T16" fmla="*/ 42 w 158"/>
                <a:gd name="T17" fmla="*/ 22 h 238"/>
                <a:gd name="T18" fmla="*/ 64 w 158"/>
                <a:gd name="T19" fmla="*/ 134 h 238"/>
                <a:gd name="T20" fmla="*/ 158 w 158"/>
                <a:gd name="T21" fmla="*/ 182 h 238"/>
                <a:gd name="T22" fmla="*/ 158 w 158"/>
                <a:gd name="T23" fmla="*/ 182 h 238"/>
                <a:gd name="T24" fmla="*/ 158 w 158"/>
                <a:gd name="T25" fmla="*/ 184 h 238"/>
                <a:gd name="T26" fmla="*/ 138 w 158"/>
                <a:gd name="T27" fmla="*/ 236 h 238"/>
                <a:gd name="T28" fmla="*/ 138 w 158"/>
                <a:gd name="T29" fmla="*/ 236 h 238"/>
                <a:gd name="T30" fmla="*/ 138 w 158"/>
                <a:gd name="T31" fmla="*/ 238 h 238"/>
                <a:gd name="T32" fmla="*/ 32 w 158"/>
                <a:gd name="T33" fmla="*/ 184 h 238"/>
                <a:gd name="T34" fmla="*/ 32 w 158"/>
                <a:gd name="T35" fmla="*/ 184 h 238"/>
                <a:gd name="T36" fmla="*/ 26 w 158"/>
                <a:gd name="T37" fmla="*/ 180 h 238"/>
                <a:gd name="T38" fmla="*/ 22 w 158"/>
                <a:gd name="T39" fmla="*/ 176 h 238"/>
                <a:gd name="T40" fmla="*/ 14 w 158"/>
                <a:gd name="T41" fmla="*/ 168 h 238"/>
                <a:gd name="T42" fmla="*/ 12 w 158"/>
                <a:gd name="T43" fmla="*/ 158 h 238"/>
                <a:gd name="T44" fmla="*/ 10 w 158"/>
                <a:gd name="T45" fmla="*/ 150 h 238"/>
                <a:gd name="T46" fmla="*/ 10 w 158"/>
                <a:gd name="T47" fmla="*/ 150 h 238"/>
                <a:gd name="T48" fmla="*/ 0 w 158"/>
                <a:gd name="T49" fmla="*/ 34 h 238"/>
                <a:gd name="T50" fmla="*/ 0 w 158"/>
                <a:gd name="T51" fmla="*/ 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8" h="238">
                  <a:moveTo>
                    <a:pt x="0" y="34"/>
                  </a:moveTo>
                  <a:lnTo>
                    <a:pt x="0" y="34"/>
                  </a:lnTo>
                  <a:lnTo>
                    <a:pt x="0" y="16"/>
                  </a:lnTo>
                  <a:lnTo>
                    <a:pt x="0" y="6"/>
                  </a:lnTo>
                  <a:lnTo>
                    <a:pt x="2" y="0"/>
                  </a:lnTo>
                  <a:lnTo>
                    <a:pt x="2" y="0"/>
                  </a:lnTo>
                  <a:lnTo>
                    <a:pt x="30" y="8"/>
                  </a:lnTo>
                  <a:lnTo>
                    <a:pt x="38" y="14"/>
                  </a:lnTo>
                  <a:lnTo>
                    <a:pt x="42" y="22"/>
                  </a:lnTo>
                  <a:lnTo>
                    <a:pt x="64" y="134"/>
                  </a:lnTo>
                  <a:lnTo>
                    <a:pt x="158" y="182"/>
                  </a:lnTo>
                  <a:lnTo>
                    <a:pt x="158" y="182"/>
                  </a:lnTo>
                  <a:lnTo>
                    <a:pt x="158" y="184"/>
                  </a:lnTo>
                  <a:lnTo>
                    <a:pt x="138" y="236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32" y="184"/>
                  </a:lnTo>
                  <a:lnTo>
                    <a:pt x="32" y="184"/>
                  </a:lnTo>
                  <a:lnTo>
                    <a:pt x="26" y="180"/>
                  </a:lnTo>
                  <a:lnTo>
                    <a:pt x="22" y="176"/>
                  </a:lnTo>
                  <a:lnTo>
                    <a:pt x="14" y="168"/>
                  </a:lnTo>
                  <a:lnTo>
                    <a:pt x="12" y="158"/>
                  </a:lnTo>
                  <a:lnTo>
                    <a:pt x="10" y="150"/>
                  </a:lnTo>
                  <a:lnTo>
                    <a:pt x="10" y="150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4E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4" name="Freeform 208"/>
            <p:cNvSpPr>
              <a:spLocks/>
            </p:cNvSpPr>
            <p:nvPr/>
          </p:nvSpPr>
          <p:spPr bwMode="auto">
            <a:xfrm>
              <a:off x="17157700" y="10042525"/>
              <a:ext cx="165100" cy="114300"/>
            </a:xfrm>
            <a:custGeom>
              <a:avLst/>
              <a:gdLst>
                <a:gd name="T0" fmla="*/ 8 w 104"/>
                <a:gd name="T1" fmla="*/ 0 h 72"/>
                <a:gd name="T2" fmla="*/ 8 w 104"/>
                <a:gd name="T3" fmla="*/ 0 h 72"/>
                <a:gd name="T4" fmla="*/ 4 w 104"/>
                <a:gd name="T5" fmla="*/ 8 h 72"/>
                <a:gd name="T6" fmla="*/ 2 w 104"/>
                <a:gd name="T7" fmla="*/ 16 h 72"/>
                <a:gd name="T8" fmla="*/ 0 w 104"/>
                <a:gd name="T9" fmla="*/ 26 h 72"/>
                <a:gd name="T10" fmla="*/ 0 w 104"/>
                <a:gd name="T11" fmla="*/ 34 h 72"/>
                <a:gd name="T12" fmla="*/ 0 w 104"/>
                <a:gd name="T13" fmla="*/ 34 h 72"/>
                <a:gd name="T14" fmla="*/ 0 w 104"/>
                <a:gd name="T15" fmla="*/ 44 h 72"/>
                <a:gd name="T16" fmla="*/ 2 w 104"/>
                <a:gd name="T17" fmla="*/ 46 h 72"/>
                <a:gd name="T18" fmla="*/ 6 w 104"/>
                <a:gd name="T19" fmla="*/ 48 h 72"/>
                <a:gd name="T20" fmla="*/ 6 w 104"/>
                <a:gd name="T21" fmla="*/ 48 h 72"/>
                <a:gd name="T22" fmla="*/ 12 w 104"/>
                <a:gd name="T23" fmla="*/ 50 h 72"/>
                <a:gd name="T24" fmla="*/ 14 w 104"/>
                <a:gd name="T25" fmla="*/ 50 h 72"/>
                <a:gd name="T26" fmla="*/ 14 w 104"/>
                <a:gd name="T27" fmla="*/ 50 h 72"/>
                <a:gd name="T28" fmla="*/ 14 w 104"/>
                <a:gd name="T29" fmla="*/ 50 h 72"/>
                <a:gd name="T30" fmla="*/ 18 w 104"/>
                <a:gd name="T31" fmla="*/ 50 h 72"/>
                <a:gd name="T32" fmla="*/ 22 w 104"/>
                <a:gd name="T33" fmla="*/ 54 h 72"/>
                <a:gd name="T34" fmla="*/ 34 w 104"/>
                <a:gd name="T35" fmla="*/ 62 h 72"/>
                <a:gd name="T36" fmla="*/ 34 w 104"/>
                <a:gd name="T37" fmla="*/ 62 h 72"/>
                <a:gd name="T38" fmla="*/ 48 w 104"/>
                <a:gd name="T39" fmla="*/ 68 h 72"/>
                <a:gd name="T40" fmla="*/ 60 w 104"/>
                <a:gd name="T41" fmla="*/ 72 h 72"/>
                <a:gd name="T42" fmla="*/ 72 w 104"/>
                <a:gd name="T43" fmla="*/ 72 h 72"/>
                <a:gd name="T44" fmla="*/ 72 w 104"/>
                <a:gd name="T45" fmla="*/ 72 h 72"/>
                <a:gd name="T46" fmla="*/ 84 w 104"/>
                <a:gd name="T47" fmla="*/ 72 h 72"/>
                <a:gd name="T48" fmla="*/ 94 w 104"/>
                <a:gd name="T49" fmla="*/ 70 h 72"/>
                <a:gd name="T50" fmla="*/ 100 w 104"/>
                <a:gd name="T51" fmla="*/ 68 h 72"/>
                <a:gd name="T52" fmla="*/ 102 w 104"/>
                <a:gd name="T53" fmla="*/ 64 h 72"/>
                <a:gd name="T54" fmla="*/ 104 w 104"/>
                <a:gd name="T55" fmla="*/ 62 h 72"/>
                <a:gd name="T56" fmla="*/ 104 w 104"/>
                <a:gd name="T57" fmla="*/ 62 h 72"/>
                <a:gd name="T58" fmla="*/ 102 w 104"/>
                <a:gd name="T59" fmla="*/ 56 h 72"/>
                <a:gd name="T60" fmla="*/ 100 w 104"/>
                <a:gd name="T61" fmla="*/ 50 h 72"/>
                <a:gd name="T62" fmla="*/ 86 w 104"/>
                <a:gd name="T63" fmla="*/ 40 h 72"/>
                <a:gd name="T64" fmla="*/ 86 w 104"/>
                <a:gd name="T65" fmla="*/ 40 h 72"/>
                <a:gd name="T66" fmla="*/ 76 w 104"/>
                <a:gd name="T67" fmla="*/ 32 h 72"/>
                <a:gd name="T68" fmla="*/ 68 w 104"/>
                <a:gd name="T69" fmla="*/ 22 h 72"/>
                <a:gd name="T70" fmla="*/ 58 w 104"/>
                <a:gd name="T71" fmla="*/ 6 h 72"/>
                <a:gd name="T72" fmla="*/ 58 w 104"/>
                <a:gd name="T73" fmla="*/ 6 h 72"/>
                <a:gd name="T74" fmla="*/ 54 w 104"/>
                <a:gd name="T75" fmla="*/ 2 h 72"/>
                <a:gd name="T76" fmla="*/ 48 w 104"/>
                <a:gd name="T77" fmla="*/ 2 h 72"/>
                <a:gd name="T78" fmla="*/ 42 w 104"/>
                <a:gd name="T79" fmla="*/ 2 h 72"/>
                <a:gd name="T80" fmla="*/ 36 w 104"/>
                <a:gd name="T81" fmla="*/ 4 h 72"/>
                <a:gd name="T82" fmla="*/ 36 w 104"/>
                <a:gd name="T83" fmla="*/ 4 h 72"/>
                <a:gd name="T84" fmla="*/ 32 w 104"/>
                <a:gd name="T85" fmla="*/ 8 h 72"/>
                <a:gd name="T86" fmla="*/ 28 w 104"/>
                <a:gd name="T87" fmla="*/ 12 h 72"/>
                <a:gd name="T88" fmla="*/ 24 w 104"/>
                <a:gd name="T89" fmla="*/ 16 h 72"/>
                <a:gd name="T90" fmla="*/ 20 w 104"/>
                <a:gd name="T91" fmla="*/ 16 h 72"/>
                <a:gd name="T92" fmla="*/ 18 w 104"/>
                <a:gd name="T93" fmla="*/ 16 h 72"/>
                <a:gd name="T94" fmla="*/ 18 w 104"/>
                <a:gd name="T95" fmla="*/ 16 h 72"/>
                <a:gd name="T96" fmla="*/ 14 w 104"/>
                <a:gd name="T97" fmla="*/ 10 h 72"/>
                <a:gd name="T98" fmla="*/ 10 w 104"/>
                <a:gd name="T99" fmla="*/ 6 h 72"/>
                <a:gd name="T100" fmla="*/ 8 w 104"/>
                <a:gd name="T101" fmla="*/ 2 h 72"/>
                <a:gd name="T102" fmla="*/ 8 w 104"/>
                <a:gd name="T103" fmla="*/ 0 h 72"/>
                <a:gd name="T104" fmla="*/ 8 w 104"/>
                <a:gd name="T10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4" h="72">
                  <a:moveTo>
                    <a:pt x="8" y="0"/>
                  </a:moveTo>
                  <a:lnTo>
                    <a:pt x="8" y="0"/>
                  </a:lnTo>
                  <a:lnTo>
                    <a:pt x="4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4"/>
                  </a:lnTo>
                  <a:lnTo>
                    <a:pt x="2" y="46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12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22" y="54"/>
                  </a:lnTo>
                  <a:lnTo>
                    <a:pt x="34" y="62"/>
                  </a:lnTo>
                  <a:lnTo>
                    <a:pt x="34" y="62"/>
                  </a:lnTo>
                  <a:lnTo>
                    <a:pt x="48" y="68"/>
                  </a:lnTo>
                  <a:lnTo>
                    <a:pt x="60" y="72"/>
                  </a:lnTo>
                  <a:lnTo>
                    <a:pt x="72" y="72"/>
                  </a:lnTo>
                  <a:lnTo>
                    <a:pt x="72" y="72"/>
                  </a:lnTo>
                  <a:lnTo>
                    <a:pt x="84" y="72"/>
                  </a:lnTo>
                  <a:lnTo>
                    <a:pt x="94" y="70"/>
                  </a:lnTo>
                  <a:lnTo>
                    <a:pt x="100" y="68"/>
                  </a:lnTo>
                  <a:lnTo>
                    <a:pt x="102" y="64"/>
                  </a:lnTo>
                  <a:lnTo>
                    <a:pt x="104" y="62"/>
                  </a:lnTo>
                  <a:lnTo>
                    <a:pt x="104" y="62"/>
                  </a:lnTo>
                  <a:lnTo>
                    <a:pt x="102" y="56"/>
                  </a:lnTo>
                  <a:lnTo>
                    <a:pt x="100" y="50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76" y="32"/>
                  </a:lnTo>
                  <a:lnTo>
                    <a:pt x="68" y="2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2" y="2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2" y="8"/>
                  </a:lnTo>
                  <a:lnTo>
                    <a:pt x="28" y="12"/>
                  </a:lnTo>
                  <a:lnTo>
                    <a:pt x="24" y="16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10"/>
                  </a:lnTo>
                  <a:lnTo>
                    <a:pt x="10" y="6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98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5" name="Freeform 209"/>
            <p:cNvSpPr>
              <a:spLocks/>
            </p:cNvSpPr>
            <p:nvPr/>
          </p:nvSpPr>
          <p:spPr bwMode="auto">
            <a:xfrm>
              <a:off x="17027525" y="10042525"/>
              <a:ext cx="142875" cy="120650"/>
            </a:xfrm>
            <a:custGeom>
              <a:avLst/>
              <a:gdLst>
                <a:gd name="T0" fmla="*/ 6 w 90"/>
                <a:gd name="T1" fmla="*/ 0 h 76"/>
                <a:gd name="T2" fmla="*/ 6 w 90"/>
                <a:gd name="T3" fmla="*/ 0 h 76"/>
                <a:gd name="T4" fmla="*/ 4 w 90"/>
                <a:gd name="T5" fmla="*/ 8 h 76"/>
                <a:gd name="T6" fmla="*/ 2 w 90"/>
                <a:gd name="T7" fmla="*/ 18 h 76"/>
                <a:gd name="T8" fmla="*/ 0 w 90"/>
                <a:gd name="T9" fmla="*/ 36 h 76"/>
                <a:gd name="T10" fmla="*/ 0 w 90"/>
                <a:gd name="T11" fmla="*/ 36 h 76"/>
                <a:gd name="T12" fmla="*/ 2 w 90"/>
                <a:gd name="T13" fmla="*/ 46 h 76"/>
                <a:gd name="T14" fmla="*/ 4 w 90"/>
                <a:gd name="T15" fmla="*/ 48 h 76"/>
                <a:gd name="T16" fmla="*/ 6 w 90"/>
                <a:gd name="T17" fmla="*/ 50 h 76"/>
                <a:gd name="T18" fmla="*/ 6 w 90"/>
                <a:gd name="T19" fmla="*/ 50 h 76"/>
                <a:gd name="T20" fmla="*/ 12 w 90"/>
                <a:gd name="T21" fmla="*/ 54 h 76"/>
                <a:gd name="T22" fmla="*/ 12 w 90"/>
                <a:gd name="T23" fmla="*/ 52 h 76"/>
                <a:gd name="T24" fmla="*/ 14 w 90"/>
                <a:gd name="T25" fmla="*/ 52 h 76"/>
                <a:gd name="T26" fmla="*/ 14 w 90"/>
                <a:gd name="T27" fmla="*/ 52 h 76"/>
                <a:gd name="T28" fmla="*/ 16 w 90"/>
                <a:gd name="T29" fmla="*/ 52 h 76"/>
                <a:gd name="T30" fmla="*/ 20 w 90"/>
                <a:gd name="T31" fmla="*/ 56 h 76"/>
                <a:gd name="T32" fmla="*/ 30 w 90"/>
                <a:gd name="T33" fmla="*/ 64 h 76"/>
                <a:gd name="T34" fmla="*/ 30 w 90"/>
                <a:gd name="T35" fmla="*/ 64 h 76"/>
                <a:gd name="T36" fmla="*/ 44 w 90"/>
                <a:gd name="T37" fmla="*/ 72 h 76"/>
                <a:gd name="T38" fmla="*/ 52 w 90"/>
                <a:gd name="T39" fmla="*/ 74 h 76"/>
                <a:gd name="T40" fmla="*/ 62 w 90"/>
                <a:gd name="T41" fmla="*/ 76 h 76"/>
                <a:gd name="T42" fmla="*/ 62 w 90"/>
                <a:gd name="T43" fmla="*/ 76 h 76"/>
                <a:gd name="T44" fmla="*/ 74 w 90"/>
                <a:gd name="T45" fmla="*/ 76 h 76"/>
                <a:gd name="T46" fmla="*/ 82 w 90"/>
                <a:gd name="T47" fmla="*/ 74 h 76"/>
                <a:gd name="T48" fmla="*/ 88 w 90"/>
                <a:gd name="T49" fmla="*/ 70 h 76"/>
                <a:gd name="T50" fmla="*/ 90 w 90"/>
                <a:gd name="T51" fmla="*/ 68 h 76"/>
                <a:gd name="T52" fmla="*/ 90 w 90"/>
                <a:gd name="T53" fmla="*/ 64 h 76"/>
                <a:gd name="T54" fmla="*/ 90 w 90"/>
                <a:gd name="T55" fmla="*/ 64 h 76"/>
                <a:gd name="T56" fmla="*/ 90 w 90"/>
                <a:gd name="T57" fmla="*/ 58 h 76"/>
                <a:gd name="T58" fmla="*/ 86 w 90"/>
                <a:gd name="T59" fmla="*/ 52 h 76"/>
                <a:gd name="T60" fmla="*/ 76 w 90"/>
                <a:gd name="T61" fmla="*/ 42 h 76"/>
                <a:gd name="T62" fmla="*/ 76 w 90"/>
                <a:gd name="T63" fmla="*/ 42 h 76"/>
                <a:gd name="T64" fmla="*/ 68 w 90"/>
                <a:gd name="T65" fmla="*/ 34 h 76"/>
                <a:gd name="T66" fmla="*/ 60 w 90"/>
                <a:gd name="T67" fmla="*/ 24 h 76"/>
                <a:gd name="T68" fmla="*/ 50 w 90"/>
                <a:gd name="T69" fmla="*/ 8 h 76"/>
                <a:gd name="T70" fmla="*/ 50 w 90"/>
                <a:gd name="T71" fmla="*/ 8 h 76"/>
                <a:gd name="T72" fmla="*/ 48 w 90"/>
                <a:gd name="T73" fmla="*/ 2 h 76"/>
                <a:gd name="T74" fmla="*/ 42 w 90"/>
                <a:gd name="T75" fmla="*/ 2 h 76"/>
                <a:gd name="T76" fmla="*/ 36 w 90"/>
                <a:gd name="T77" fmla="*/ 2 h 76"/>
                <a:gd name="T78" fmla="*/ 32 w 90"/>
                <a:gd name="T79" fmla="*/ 4 h 76"/>
                <a:gd name="T80" fmla="*/ 32 w 90"/>
                <a:gd name="T81" fmla="*/ 4 h 76"/>
                <a:gd name="T82" fmla="*/ 28 w 90"/>
                <a:gd name="T83" fmla="*/ 8 h 76"/>
                <a:gd name="T84" fmla="*/ 24 w 90"/>
                <a:gd name="T85" fmla="*/ 12 h 76"/>
                <a:gd name="T86" fmla="*/ 20 w 90"/>
                <a:gd name="T87" fmla="*/ 16 h 76"/>
                <a:gd name="T88" fmla="*/ 18 w 90"/>
                <a:gd name="T89" fmla="*/ 16 h 76"/>
                <a:gd name="T90" fmla="*/ 16 w 90"/>
                <a:gd name="T91" fmla="*/ 16 h 76"/>
                <a:gd name="T92" fmla="*/ 16 w 90"/>
                <a:gd name="T93" fmla="*/ 16 h 76"/>
                <a:gd name="T94" fmla="*/ 12 w 90"/>
                <a:gd name="T95" fmla="*/ 12 h 76"/>
                <a:gd name="T96" fmla="*/ 10 w 90"/>
                <a:gd name="T97" fmla="*/ 6 h 76"/>
                <a:gd name="T98" fmla="*/ 8 w 90"/>
                <a:gd name="T99" fmla="*/ 2 h 76"/>
                <a:gd name="T100" fmla="*/ 6 w 90"/>
                <a:gd name="T101" fmla="*/ 0 h 76"/>
                <a:gd name="T102" fmla="*/ 6 w 90"/>
                <a:gd name="T10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0" h="76">
                  <a:moveTo>
                    <a:pt x="6" y="0"/>
                  </a:moveTo>
                  <a:lnTo>
                    <a:pt x="6" y="0"/>
                  </a:lnTo>
                  <a:lnTo>
                    <a:pt x="4" y="8"/>
                  </a:lnTo>
                  <a:lnTo>
                    <a:pt x="2" y="18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12" y="54"/>
                  </a:lnTo>
                  <a:lnTo>
                    <a:pt x="12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6" y="52"/>
                  </a:lnTo>
                  <a:lnTo>
                    <a:pt x="2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44" y="72"/>
                  </a:lnTo>
                  <a:lnTo>
                    <a:pt x="52" y="74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74" y="76"/>
                  </a:lnTo>
                  <a:lnTo>
                    <a:pt x="82" y="74"/>
                  </a:lnTo>
                  <a:lnTo>
                    <a:pt x="88" y="70"/>
                  </a:lnTo>
                  <a:lnTo>
                    <a:pt x="90" y="68"/>
                  </a:lnTo>
                  <a:lnTo>
                    <a:pt x="90" y="64"/>
                  </a:lnTo>
                  <a:lnTo>
                    <a:pt x="90" y="64"/>
                  </a:lnTo>
                  <a:lnTo>
                    <a:pt x="90" y="58"/>
                  </a:lnTo>
                  <a:lnTo>
                    <a:pt x="86" y="52"/>
                  </a:lnTo>
                  <a:lnTo>
                    <a:pt x="76" y="42"/>
                  </a:lnTo>
                  <a:lnTo>
                    <a:pt x="76" y="42"/>
                  </a:lnTo>
                  <a:lnTo>
                    <a:pt x="68" y="34"/>
                  </a:lnTo>
                  <a:lnTo>
                    <a:pt x="60" y="24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48" y="2"/>
                  </a:lnTo>
                  <a:lnTo>
                    <a:pt x="42" y="2"/>
                  </a:lnTo>
                  <a:lnTo>
                    <a:pt x="36" y="2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28" y="8"/>
                  </a:lnTo>
                  <a:lnTo>
                    <a:pt x="24" y="12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2" y="12"/>
                  </a:lnTo>
                  <a:lnTo>
                    <a:pt x="10" y="6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698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" name="Freeform 210"/>
            <p:cNvSpPr>
              <a:spLocks/>
            </p:cNvSpPr>
            <p:nvPr/>
          </p:nvSpPr>
          <p:spPr bwMode="auto">
            <a:xfrm>
              <a:off x="17154525" y="9474200"/>
              <a:ext cx="114300" cy="600075"/>
            </a:xfrm>
            <a:custGeom>
              <a:avLst/>
              <a:gdLst>
                <a:gd name="T0" fmla="*/ 60 w 72"/>
                <a:gd name="T1" fmla="*/ 0 h 378"/>
                <a:gd name="T2" fmla="*/ 12 w 72"/>
                <a:gd name="T3" fmla="*/ 0 h 378"/>
                <a:gd name="T4" fmla="*/ 12 w 72"/>
                <a:gd name="T5" fmla="*/ 0 h 378"/>
                <a:gd name="T6" fmla="*/ 8 w 72"/>
                <a:gd name="T7" fmla="*/ 2 h 378"/>
                <a:gd name="T8" fmla="*/ 4 w 72"/>
                <a:gd name="T9" fmla="*/ 4 h 378"/>
                <a:gd name="T10" fmla="*/ 0 w 72"/>
                <a:gd name="T11" fmla="*/ 8 h 378"/>
                <a:gd name="T12" fmla="*/ 0 w 72"/>
                <a:gd name="T13" fmla="*/ 12 h 378"/>
                <a:gd name="T14" fmla="*/ 0 w 72"/>
                <a:gd name="T15" fmla="*/ 366 h 378"/>
                <a:gd name="T16" fmla="*/ 0 w 72"/>
                <a:gd name="T17" fmla="*/ 366 h 378"/>
                <a:gd name="T18" fmla="*/ 0 w 72"/>
                <a:gd name="T19" fmla="*/ 372 h 378"/>
                <a:gd name="T20" fmla="*/ 4 w 72"/>
                <a:gd name="T21" fmla="*/ 376 h 378"/>
                <a:gd name="T22" fmla="*/ 8 w 72"/>
                <a:gd name="T23" fmla="*/ 378 h 378"/>
                <a:gd name="T24" fmla="*/ 12 w 72"/>
                <a:gd name="T25" fmla="*/ 378 h 378"/>
                <a:gd name="T26" fmla="*/ 60 w 72"/>
                <a:gd name="T27" fmla="*/ 378 h 378"/>
                <a:gd name="T28" fmla="*/ 60 w 72"/>
                <a:gd name="T29" fmla="*/ 378 h 378"/>
                <a:gd name="T30" fmla="*/ 64 w 72"/>
                <a:gd name="T31" fmla="*/ 378 h 378"/>
                <a:gd name="T32" fmla="*/ 68 w 72"/>
                <a:gd name="T33" fmla="*/ 376 h 378"/>
                <a:gd name="T34" fmla="*/ 70 w 72"/>
                <a:gd name="T35" fmla="*/ 372 h 378"/>
                <a:gd name="T36" fmla="*/ 72 w 72"/>
                <a:gd name="T37" fmla="*/ 366 h 378"/>
                <a:gd name="T38" fmla="*/ 72 w 72"/>
                <a:gd name="T39" fmla="*/ 12 h 378"/>
                <a:gd name="T40" fmla="*/ 72 w 72"/>
                <a:gd name="T41" fmla="*/ 12 h 378"/>
                <a:gd name="T42" fmla="*/ 70 w 72"/>
                <a:gd name="T43" fmla="*/ 8 h 378"/>
                <a:gd name="T44" fmla="*/ 68 w 72"/>
                <a:gd name="T45" fmla="*/ 4 h 378"/>
                <a:gd name="T46" fmla="*/ 64 w 72"/>
                <a:gd name="T47" fmla="*/ 2 h 378"/>
                <a:gd name="T48" fmla="*/ 60 w 72"/>
                <a:gd name="T49" fmla="*/ 0 h 378"/>
                <a:gd name="T50" fmla="*/ 60 w 72"/>
                <a:gd name="T51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378">
                  <a:moveTo>
                    <a:pt x="60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366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4" y="376"/>
                  </a:lnTo>
                  <a:lnTo>
                    <a:pt x="8" y="378"/>
                  </a:lnTo>
                  <a:lnTo>
                    <a:pt x="12" y="378"/>
                  </a:lnTo>
                  <a:lnTo>
                    <a:pt x="60" y="378"/>
                  </a:lnTo>
                  <a:lnTo>
                    <a:pt x="60" y="378"/>
                  </a:lnTo>
                  <a:lnTo>
                    <a:pt x="64" y="378"/>
                  </a:lnTo>
                  <a:lnTo>
                    <a:pt x="68" y="376"/>
                  </a:lnTo>
                  <a:lnTo>
                    <a:pt x="70" y="372"/>
                  </a:lnTo>
                  <a:lnTo>
                    <a:pt x="72" y="366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0" y="8"/>
                  </a:lnTo>
                  <a:lnTo>
                    <a:pt x="68" y="4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4E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7" name="Freeform 211"/>
            <p:cNvSpPr>
              <a:spLocks/>
            </p:cNvSpPr>
            <p:nvPr/>
          </p:nvSpPr>
          <p:spPr bwMode="auto">
            <a:xfrm>
              <a:off x="17024350" y="9474200"/>
              <a:ext cx="114300" cy="600075"/>
            </a:xfrm>
            <a:custGeom>
              <a:avLst/>
              <a:gdLst>
                <a:gd name="T0" fmla="*/ 60 w 72"/>
                <a:gd name="T1" fmla="*/ 0 h 378"/>
                <a:gd name="T2" fmla="*/ 12 w 72"/>
                <a:gd name="T3" fmla="*/ 0 h 378"/>
                <a:gd name="T4" fmla="*/ 12 w 72"/>
                <a:gd name="T5" fmla="*/ 0 h 378"/>
                <a:gd name="T6" fmla="*/ 6 w 72"/>
                <a:gd name="T7" fmla="*/ 2 h 378"/>
                <a:gd name="T8" fmla="*/ 2 w 72"/>
                <a:gd name="T9" fmla="*/ 4 h 378"/>
                <a:gd name="T10" fmla="*/ 0 w 72"/>
                <a:gd name="T11" fmla="*/ 8 h 378"/>
                <a:gd name="T12" fmla="*/ 0 w 72"/>
                <a:gd name="T13" fmla="*/ 12 h 378"/>
                <a:gd name="T14" fmla="*/ 0 w 72"/>
                <a:gd name="T15" fmla="*/ 366 h 378"/>
                <a:gd name="T16" fmla="*/ 0 w 72"/>
                <a:gd name="T17" fmla="*/ 366 h 378"/>
                <a:gd name="T18" fmla="*/ 0 w 72"/>
                <a:gd name="T19" fmla="*/ 372 h 378"/>
                <a:gd name="T20" fmla="*/ 2 w 72"/>
                <a:gd name="T21" fmla="*/ 376 h 378"/>
                <a:gd name="T22" fmla="*/ 6 w 72"/>
                <a:gd name="T23" fmla="*/ 378 h 378"/>
                <a:gd name="T24" fmla="*/ 12 w 72"/>
                <a:gd name="T25" fmla="*/ 378 h 378"/>
                <a:gd name="T26" fmla="*/ 60 w 72"/>
                <a:gd name="T27" fmla="*/ 378 h 378"/>
                <a:gd name="T28" fmla="*/ 60 w 72"/>
                <a:gd name="T29" fmla="*/ 378 h 378"/>
                <a:gd name="T30" fmla="*/ 64 w 72"/>
                <a:gd name="T31" fmla="*/ 378 h 378"/>
                <a:gd name="T32" fmla="*/ 68 w 72"/>
                <a:gd name="T33" fmla="*/ 376 h 378"/>
                <a:gd name="T34" fmla="*/ 70 w 72"/>
                <a:gd name="T35" fmla="*/ 372 h 378"/>
                <a:gd name="T36" fmla="*/ 72 w 72"/>
                <a:gd name="T37" fmla="*/ 366 h 378"/>
                <a:gd name="T38" fmla="*/ 72 w 72"/>
                <a:gd name="T39" fmla="*/ 12 h 378"/>
                <a:gd name="T40" fmla="*/ 72 w 72"/>
                <a:gd name="T41" fmla="*/ 12 h 378"/>
                <a:gd name="T42" fmla="*/ 70 w 72"/>
                <a:gd name="T43" fmla="*/ 8 h 378"/>
                <a:gd name="T44" fmla="*/ 68 w 72"/>
                <a:gd name="T45" fmla="*/ 4 h 378"/>
                <a:gd name="T46" fmla="*/ 64 w 72"/>
                <a:gd name="T47" fmla="*/ 2 h 378"/>
                <a:gd name="T48" fmla="*/ 60 w 72"/>
                <a:gd name="T49" fmla="*/ 0 h 378"/>
                <a:gd name="T50" fmla="*/ 60 w 72"/>
                <a:gd name="T51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378">
                  <a:moveTo>
                    <a:pt x="60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366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6"/>
                  </a:lnTo>
                  <a:lnTo>
                    <a:pt x="6" y="378"/>
                  </a:lnTo>
                  <a:lnTo>
                    <a:pt x="12" y="378"/>
                  </a:lnTo>
                  <a:lnTo>
                    <a:pt x="60" y="378"/>
                  </a:lnTo>
                  <a:lnTo>
                    <a:pt x="60" y="378"/>
                  </a:lnTo>
                  <a:lnTo>
                    <a:pt x="64" y="378"/>
                  </a:lnTo>
                  <a:lnTo>
                    <a:pt x="68" y="376"/>
                  </a:lnTo>
                  <a:lnTo>
                    <a:pt x="70" y="372"/>
                  </a:lnTo>
                  <a:lnTo>
                    <a:pt x="72" y="366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0" y="8"/>
                  </a:lnTo>
                  <a:lnTo>
                    <a:pt x="68" y="4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4E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8" name="Freeform 212"/>
            <p:cNvSpPr>
              <a:spLocks noEditPoints="1"/>
            </p:cNvSpPr>
            <p:nvPr/>
          </p:nvSpPr>
          <p:spPr bwMode="auto">
            <a:xfrm>
              <a:off x="16668750" y="9515475"/>
              <a:ext cx="390525" cy="342900"/>
            </a:xfrm>
            <a:custGeom>
              <a:avLst/>
              <a:gdLst>
                <a:gd name="T0" fmla="*/ 234 w 246"/>
                <a:gd name="T1" fmla="*/ 86 h 216"/>
                <a:gd name="T2" fmla="*/ 192 w 246"/>
                <a:gd name="T3" fmla="*/ 66 h 216"/>
                <a:gd name="T4" fmla="*/ 204 w 246"/>
                <a:gd name="T5" fmla="*/ 42 h 216"/>
                <a:gd name="T6" fmla="*/ 204 w 246"/>
                <a:gd name="T7" fmla="*/ 42 h 216"/>
                <a:gd name="T8" fmla="*/ 204 w 246"/>
                <a:gd name="T9" fmla="*/ 40 h 216"/>
                <a:gd name="T10" fmla="*/ 204 w 246"/>
                <a:gd name="T11" fmla="*/ 36 h 216"/>
                <a:gd name="T12" fmla="*/ 202 w 246"/>
                <a:gd name="T13" fmla="*/ 34 h 216"/>
                <a:gd name="T14" fmla="*/ 200 w 246"/>
                <a:gd name="T15" fmla="*/ 32 h 216"/>
                <a:gd name="T16" fmla="*/ 158 w 246"/>
                <a:gd name="T17" fmla="*/ 10 h 216"/>
                <a:gd name="T18" fmla="*/ 158 w 246"/>
                <a:gd name="T19" fmla="*/ 22 h 216"/>
                <a:gd name="T20" fmla="*/ 186 w 246"/>
                <a:gd name="T21" fmla="*/ 36 h 216"/>
                <a:gd name="T22" fmla="*/ 186 w 246"/>
                <a:gd name="T23" fmla="*/ 36 h 216"/>
                <a:gd name="T24" fmla="*/ 188 w 246"/>
                <a:gd name="T25" fmla="*/ 38 h 216"/>
                <a:gd name="T26" fmla="*/ 190 w 246"/>
                <a:gd name="T27" fmla="*/ 40 h 216"/>
                <a:gd name="T28" fmla="*/ 190 w 246"/>
                <a:gd name="T29" fmla="*/ 44 h 216"/>
                <a:gd name="T30" fmla="*/ 190 w 246"/>
                <a:gd name="T31" fmla="*/ 48 h 216"/>
                <a:gd name="T32" fmla="*/ 182 w 246"/>
                <a:gd name="T33" fmla="*/ 60 h 216"/>
                <a:gd name="T34" fmla="*/ 158 w 246"/>
                <a:gd name="T35" fmla="*/ 48 h 216"/>
                <a:gd name="T36" fmla="*/ 158 w 246"/>
                <a:gd name="T37" fmla="*/ 208 h 216"/>
                <a:gd name="T38" fmla="*/ 170 w 246"/>
                <a:gd name="T39" fmla="*/ 214 h 216"/>
                <a:gd name="T40" fmla="*/ 170 w 246"/>
                <a:gd name="T41" fmla="*/ 214 h 216"/>
                <a:gd name="T42" fmla="*/ 178 w 246"/>
                <a:gd name="T43" fmla="*/ 216 h 216"/>
                <a:gd name="T44" fmla="*/ 188 w 246"/>
                <a:gd name="T45" fmla="*/ 214 h 216"/>
                <a:gd name="T46" fmla="*/ 196 w 246"/>
                <a:gd name="T47" fmla="*/ 210 h 216"/>
                <a:gd name="T48" fmla="*/ 200 w 246"/>
                <a:gd name="T49" fmla="*/ 202 h 216"/>
                <a:gd name="T50" fmla="*/ 244 w 246"/>
                <a:gd name="T51" fmla="*/ 116 h 216"/>
                <a:gd name="T52" fmla="*/ 244 w 246"/>
                <a:gd name="T53" fmla="*/ 116 h 216"/>
                <a:gd name="T54" fmla="*/ 246 w 246"/>
                <a:gd name="T55" fmla="*/ 108 h 216"/>
                <a:gd name="T56" fmla="*/ 246 w 246"/>
                <a:gd name="T57" fmla="*/ 100 h 216"/>
                <a:gd name="T58" fmla="*/ 240 w 246"/>
                <a:gd name="T59" fmla="*/ 92 h 216"/>
                <a:gd name="T60" fmla="*/ 234 w 246"/>
                <a:gd name="T61" fmla="*/ 86 h 216"/>
                <a:gd name="T62" fmla="*/ 234 w 246"/>
                <a:gd name="T63" fmla="*/ 86 h 216"/>
                <a:gd name="T64" fmla="*/ 158 w 246"/>
                <a:gd name="T65" fmla="*/ 10 h 216"/>
                <a:gd name="T66" fmla="*/ 140 w 246"/>
                <a:gd name="T67" fmla="*/ 2 h 216"/>
                <a:gd name="T68" fmla="*/ 140 w 246"/>
                <a:gd name="T69" fmla="*/ 2 h 216"/>
                <a:gd name="T70" fmla="*/ 136 w 246"/>
                <a:gd name="T71" fmla="*/ 0 h 216"/>
                <a:gd name="T72" fmla="*/ 134 w 246"/>
                <a:gd name="T73" fmla="*/ 0 h 216"/>
                <a:gd name="T74" fmla="*/ 130 w 246"/>
                <a:gd name="T75" fmla="*/ 2 h 216"/>
                <a:gd name="T76" fmla="*/ 128 w 246"/>
                <a:gd name="T77" fmla="*/ 6 h 216"/>
                <a:gd name="T78" fmla="*/ 118 w 246"/>
                <a:gd name="T79" fmla="*/ 28 h 216"/>
                <a:gd name="T80" fmla="*/ 76 w 246"/>
                <a:gd name="T81" fmla="*/ 6 h 216"/>
                <a:gd name="T82" fmla="*/ 76 w 246"/>
                <a:gd name="T83" fmla="*/ 6 h 216"/>
                <a:gd name="T84" fmla="*/ 66 w 246"/>
                <a:gd name="T85" fmla="*/ 4 h 216"/>
                <a:gd name="T86" fmla="*/ 58 w 246"/>
                <a:gd name="T87" fmla="*/ 6 h 216"/>
                <a:gd name="T88" fmla="*/ 50 w 246"/>
                <a:gd name="T89" fmla="*/ 10 h 216"/>
                <a:gd name="T90" fmla="*/ 44 w 246"/>
                <a:gd name="T91" fmla="*/ 16 h 216"/>
                <a:gd name="T92" fmla="*/ 2 w 246"/>
                <a:gd name="T93" fmla="*/ 102 h 216"/>
                <a:gd name="T94" fmla="*/ 2 w 246"/>
                <a:gd name="T95" fmla="*/ 102 h 216"/>
                <a:gd name="T96" fmla="*/ 0 w 246"/>
                <a:gd name="T97" fmla="*/ 112 h 216"/>
                <a:gd name="T98" fmla="*/ 0 w 246"/>
                <a:gd name="T99" fmla="*/ 120 h 216"/>
                <a:gd name="T100" fmla="*/ 4 w 246"/>
                <a:gd name="T101" fmla="*/ 128 h 216"/>
                <a:gd name="T102" fmla="*/ 12 w 246"/>
                <a:gd name="T103" fmla="*/ 134 h 216"/>
                <a:gd name="T104" fmla="*/ 158 w 246"/>
                <a:gd name="T105" fmla="*/ 208 h 216"/>
                <a:gd name="T106" fmla="*/ 158 w 246"/>
                <a:gd name="T107" fmla="*/ 48 h 216"/>
                <a:gd name="T108" fmla="*/ 126 w 246"/>
                <a:gd name="T109" fmla="*/ 32 h 216"/>
                <a:gd name="T110" fmla="*/ 134 w 246"/>
                <a:gd name="T111" fmla="*/ 20 h 216"/>
                <a:gd name="T112" fmla="*/ 134 w 246"/>
                <a:gd name="T113" fmla="*/ 20 h 216"/>
                <a:gd name="T114" fmla="*/ 136 w 246"/>
                <a:gd name="T115" fmla="*/ 16 h 216"/>
                <a:gd name="T116" fmla="*/ 138 w 246"/>
                <a:gd name="T117" fmla="*/ 14 h 216"/>
                <a:gd name="T118" fmla="*/ 142 w 246"/>
                <a:gd name="T119" fmla="*/ 14 h 216"/>
                <a:gd name="T120" fmla="*/ 144 w 246"/>
                <a:gd name="T121" fmla="*/ 16 h 216"/>
                <a:gd name="T122" fmla="*/ 158 w 246"/>
                <a:gd name="T123" fmla="*/ 22 h 216"/>
                <a:gd name="T124" fmla="*/ 158 w 246"/>
                <a:gd name="T125" fmla="*/ 1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6" h="216">
                  <a:moveTo>
                    <a:pt x="234" y="86"/>
                  </a:moveTo>
                  <a:lnTo>
                    <a:pt x="192" y="66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4" y="40"/>
                  </a:lnTo>
                  <a:lnTo>
                    <a:pt x="204" y="36"/>
                  </a:lnTo>
                  <a:lnTo>
                    <a:pt x="202" y="34"/>
                  </a:lnTo>
                  <a:lnTo>
                    <a:pt x="200" y="32"/>
                  </a:lnTo>
                  <a:lnTo>
                    <a:pt x="158" y="10"/>
                  </a:lnTo>
                  <a:lnTo>
                    <a:pt x="158" y="22"/>
                  </a:lnTo>
                  <a:lnTo>
                    <a:pt x="186" y="36"/>
                  </a:lnTo>
                  <a:lnTo>
                    <a:pt x="186" y="36"/>
                  </a:lnTo>
                  <a:lnTo>
                    <a:pt x="188" y="38"/>
                  </a:lnTo>
                  <a:lnTo>
                    <a:pt x="190" y="40"/>
                  </a:lnTo>
                  <a:lnTo>
                    <a:pt x="190" y="44"/>
                  </a:lnTo>
                  <a:lnTo>
                    <a:pt x="190" y="48"/>
                  </a:lnTo>
                  <a:lnTo>
                    <a:pt x="182" y="60"/>
                  </a:lnTo>
                  <a:lnTo>
                    <a:pt x="158" y="48"/>
                  </a:lnTo>
                  <a:lnTo>
                    <a:pt x="158" y="208"/>
                  </a:lnTo>
                  <a:lnTo>
                    <a:pt x="170" y="214"/>
                  </a:lnTo>
                  <a:lnTo>
                    <a:pt x="170" y="214"/>
                  </a:lnTo>
                  <a:lnTo>
                    <a:pt x="178" y="216"/>
                  </a:lnTo>
                  <a:lnTo>
                    <a:pt x="188" y="214"/>
                  </a:lnTo>
                  <a:lnTo>
                    <a:pt x="196" y="210"/>
                  </a:lnTo>
                  <a:lnTo>
                    <a:pt x="200" y="202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6" y="108"/>
                  </a:lnTo>
                  <a:lnTo>
                    <a:pt x="246" y="100"/>
                  </a:lnTo>
                  <a:lnTo>
                    <a:pt x="240" y="92"/>
                  </a:lnTo>
                  <a:lnTo>
                    <a:pt x="234" y="86"/>
                  </a:lnTo>
                  <a:lnTo>
                    <a:pt x="234" y="86"/>
                  </a:lnTo>
                  <a:close/>
                  <a:moveTo>
                    <a:pt x="158" y="10"/>
                  </a:moveTo>
                  <a:lnTo>
                    <a:pt x="140" y="2"/>
                  </a:lnTo>
                  <a:lnTo>
                    <a:pt x="140" y="2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0" y="2"/>
                  </a:lnTo>
                  <a:lnTo>
                    <a:pt x="128" y="6"/>
                  </a:lnTo>
                  <a:lnTo>
                    <a:pt x="118" y="28"/>
                  </a:lnTo>
                  <a:lnTo>
                    <a:pt x="76" y="6"/>
                  </a:lnTo>
                  <a:lnTo>
                    <a:pt x="76" y="6"/>
                  </a:lnTo>
                  <a:lnTo>
                    <a:pt x="66" y="4"/>
                  </a:lnTo>
                  <a:lnTo>
                    <a:pt x="58" y="6"/>
                  </a:lnTo>
                  <a:lnTo>
                    <a:pt x="50" y="10"/>
                  </a:lnTo>
                  <a:lnTo>
                    <a:pt x="44" y="16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0" y="120"/>
                  </a:lnTo>
                  <a:lnTo>
                    <a:pt x="4" y="128"/>
                  </a:lnTo>
                  <a:lnTo>
                    <a:pt x="12" y="134"/>
                  </a:lnTo>
                  <a:lnTo>
                    <a:pt x="158" y="208"/>
                  </a:lnTo>
                  <a:lnTo>
                    <a:pt x="158" y="48"/>
                  </a:lnTo>
                  <a:lnTo>
                    <a:pt x="126" y="32"/>
                  </a:lnTo>
                  <a:lnTo>
                    <a:pt x="134" y="20"/>
                  </a:lnTo>
                  <a:lnTo>
                    <a:pt x="134" y="20"/>
                  </a:lnTo>
                  <a:lnTo>
                    <a:pt x="136" y="16"/>
                  </a:lnTo>
                  <a:lnTo>
                    <a:pt x="138" y="14"/>
                  </a:lnTo>
                  <a:lnTo>
                    <a:pt x="142" y="14"/>
                  </a:lnTo>
                  <a:lnTo>
                    <a:pt x="144" y="16"/>
                  </a:lnTo>
                  <a:lnTo>
                    <a:pt x="158" y="22"/>
                  </a:lnTo>
                  <a:lnTo>
                    <a:pt x="158" y="10"/>
                  </a:lnTo>
                  <a:close/>
                </a:path>
              </a:pathLst>
            </a:custGeom>
            <a:solidFill>
              <a:srgbClr val="428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9" name="Freeform 213"/>
            <p:cNvSpPr>
              <a:spLocks/>
            </p:cNvSpPr>
            <p:nvPr/>
          </p:nvSpPr>
          <p:spPr bwMode="auto">
            <a:xfrm>
              <a:off x="16979900" y="8982075"/>
              <a:ext cx="336550" cy="565150"/>
            </a:xfrm>
            <a:custGeom>
              <a:avLst/>
              <a:gdLst>
                <a:gd name="T0" fmla="*/ 20 w 212"/>
                <a:gd name="T1" fmla="*/ 344 h 356"/>
                <a:gd name="T2" fmla="*/ 20 w 212"/>
                <a:gd name="T3" fmla="*/ 344 h 356"/>
                <a:gd name="T4" fmla="*/ 40 w 212"/>
                <a:gd name="T5" fmla="*/ 348 h 356"/>
                <a:gd name="T6" fmla="*/ 62 w 212"/>
                <a:gd name="T7" fmla="*/ 352 h 356"/>
                <a:gd name="T8" fmla="*/ 84 w 212"/>
                <a:gd name="T9" fmla="*/ 354 h 356"/>
                <a:gd name="T10" fmla="*/ 104 w 212"/>
                <a:gd name="T11" fmla="*/ 356 h 356"/>
                <a:gd name="T12" fmla="*/ 126 w 212"/>
                <a:gd name="T13" fmla="*/ 354 h 356"/>
                <a:gd name="T14" fmla="*/ 146 w 212"/>
                <a:gd name="T15" fmla="*/ 352 h 356"/>
                <a:gd name="T16" fmla="*/ 168 w 212"/>
                <a:gd name="T17" fmla="*/ 348 h 356"/>
                <a:gd name="T18" fmla="*/ 188 w 212"/>
                <a:gd name="T19" fmla="*/ 344 h 356"/>
                <a:gd name="T20" fmla="*/ 198 w 212"/>
                <a:gd name="T21" fmla="*/ 146 h 356"/>
                <a:gd name="T22" fmla="*/ 198 w 212"/>
                <a:gd name="T23" fmla="*/ 146 h 356"/>
                <a:gd name="T24" fmla="*/ 200 w 212"/>
                <a:gd name="T25" fmla="*/ 94 h 356"/>
                <a:gd name="T26" fmla="*/ 204 w 212"/>
                <a:gd name="T27" fmla="*/ 72 h 356"/>
                <a:gd name="T28" fmla="*/ 208 w 212"/>
                <a:gd name="T29" fmla="*/ 62 h 356"/>
                <a:gd name="T30" fmla="*/ 212 w 212"/>
                <a:gd name="T31" fmla="*/ 50 h 356"/>
                <a:gd name="T32" fmla="*/ 212 w 212"/>
                <a:gd name="T33" fmla="*/ 50 h 356"/>
                <a:gd name="T34" fmla="*/ 202 w 212"/>
                <a:gd name="T35" fmla="*/ 42 h 356"/>
                <a:gd name="T36" fmla="*/ 192 w 212"/>
                <a:gd name="T37" fmla="*/ 36 h 356"/>
                <a:gd name="T38" fmla="*/ 168 w 212"/>
                <a:gd name="T39" fmla="*/ 22 h 356"/>
                <a:gd name="T40" fmla="*/ 146 w 212"/>
                <a:gd name="T41" fmla="*/ 10 h 356"/>
                <a:gd name="T42" fmla="*/ 130 w 212"/>
                <a:gd name="T43" fmla="*/ 0 h 356"/>
                <a:gd name="T44" fmla="*/ 130 w 212"/>
                <a:gd name="T45" fmla="*/ 0 h 356"/>
                <a:gd name="T46" fmla="*/ 118 w 212"/>
                <a:gd name="T47" fmla="*/ 8 h 356"/>
                <a:gd name="T48" fmla="*/ 110 w 212"/>
                <a:gd name="T49" fmla="*/ 10 h 356"/>
                <a:gd name="T50" fmla="*/ 104 w 212"/>
                <a:gd name="T51" fmla="*/ 10 h 356"/>
                <a:gd name="T52" fmla="*/ 104 w 212"/>
                <a:gd name="T53" fmla="*/ 10 h 356"/>
                <a:gd name="T54" fmla="*/ 98 w 212"/>
                <a:gd name="T55" fmla="*/ 10 h 356"/>
                <a:gd name="T56" fmla="*/ 92 w 212"/>
                <a:gd name="T57" fmla="*/ 8 h 356"/>
                <a:gd name="T58" fmla="*/ 80 w 212"/>
                <a:gd name="T59" fmla="*/ 0 h 356"/>
                <a:gd name="T60" fmla="*/ 80 w 212"/>
                <a:gd name="T61" fmla="*/ 0 h 356"/>
                <a:gd name="T62" fmla="*/ 64 w 212"/>
                <a:gd name="T63" fmla="*/ 10 h 356"/>
                <a:gd name="T64" fmla="*/ 42 w 212"/>
                <a:gd name="T65" fmla="*/ 20 h 356"/>
                <a:gd name="T66" fmla="*/ 20 w 212"/>
                <a:gd name="T67" fmla="*/ 32 h 356"/>
                <a:gd name="T68" fmla="*/ 0 w 212"/>
                <a:gd name="T69" fmla="*/ 46 h 356"/>
                <a:gd name="T70" fmla="*/ 0 w 212"/>
                <a:gd name="T71" fmla="*/ 46 h 356"/>
                <a:gd name="T72" fmla="*/ 8 w 212"/>
                <a:gd name="T73" fmla="*/ 60 h 356"/>
                <a:gd name="T74" fmla="*/ 12 w 212"/>
                <a:gd name="T75" fmla="*/ 72 h 356"/>
                <a:gd name="T76" fmla="*/ 14 w 212"/>
                <a:gd name="T77" fmla="*/ 82 h 356"/>
                <a:gd name="T78" fmla="*/ 14 w 212"/>
                <a:gd name="T79" fmla="*/ 94 h 356"/>
                <a:gd name="T80" fmla="*/ 12 w 212"/>
                <a:gd name="T81" fmla="*/ 118 h 356"/>
                <a:gd name="T82" fmla="*/ 10 w 212"/>
                <a:gd name="T83" fmla="*/ 132 h 356"/>
                <a:gd name="T84" fmla="*/ 10 w 212"/>
                <a:gd name="T85" fmla="*/ 148 h 356"/>
                <a:gd name="T86" fmla="*/ 20 w 212"/>
                <a:gd name="T87" fmla="*/ 344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" h="356">
                  <a:moveTo>
                    <a:pt x="20" y="344"/>
                  </a:moveTo>
                  <a:lnTo>
                    <a:pt x="20" y="344"/>
                  </a:lnTo>
                  <a:lnTo>
                    <a:pt x="40" y="348"/>
                  </a:lnTo>
                  <a:lnTo>
                    <a:pt x="62" y="352"/>
                  </a:lnTo>
                  <a:lnTo>
                    <a:pt x="84" y="354"/>
                  </a:lnTo>
                  <a:lnTo>
                    <a:pt x="104" y="356"/>
                  </a:lnTo>
                  <a:lnTo>
                    <a:pt x="126" y="354"/>
                  </a:lnTo>
                  <a:lnTo>
                    <a:pt x="146" y="352"/>
                  </a:lnTo>
                  <a:lnTo>
                    <a:pt x="168" y="348"/>
                  </a:lnTo>
                  <a:lnTo>
                    <a:pt x="188" y="344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200" y="94"/>
                  </a:lnTo>
                  <a:lnTo>
                    <a:pt x="204" y="72"/>
                  </a:lnTo>
                  <a:lnTo>
                    <a:pt x="208" y="62"/>
                  </a:lnTo>
                  <a:lnTo>
                    <a:pt x="212" y="50"/>
                  </a:lnTo>
                  <a:lnTo>
                    <a:pt x="212" y="50"/>
                  </a:lnTo>
                  <a:lnTo>
                    <a:pt x="202" y="42"/>
                  </a:lnTo>
                  <a:lnTo>
                    <a:pt x="192" y="36"/>
                  </a:lnTo>
                  <a:lnTo>
                    <a:pt x="168" y="22"/>
                  </a:lnTo>
                  <a:lnTo>
                    <a:pt x="146" y="1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18" y="8"/>
                  </a:lnTo>
                  <a:lnTo>
                    <a:pt x="110" y="10"/>
                  </a:lnTo>
                  <a:lnTo>
                    <a:pt x="104" y="10"/>
                  </a:lnTo>
                  <a:lnTo>
                    <a:pt x="104" y="10"/>
                  </a:lnTo>
                  <a:lnTo>
                    <a:pt x="98" y="10"/>
                  </a:lnTo>
                  <a:lnTo>
                    <a:pt x="92" y="8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64" y="10"/>
                  </a:lnTo>
                  <a:lnTo>
                    <a:pt x="42" y="20"/>
                  </a:lnTo>
                  <a:lnTo>
                    <a:pt x="20" y="3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8" y="60"/>
                  </a:lnTo>
                  <a:lnTo>
                    <a:pt x="12" y="72"/>
                  </a:lnTo>
                  <a:lnTo>
                    <a:pt x="14" y="82"/>
                  </a:lnTo>
                  <a:lnTo>
                    <a:pt x="14" y="94"/>
                  </a:lnTo>
                  <a:lnTo>
                    <a:pt x="12" y="118"/>
                  </a:lnTo>
                  <a:lnTo>
                    <a:pt x="10" y="132"/>
                  </a:lnTo>
                  <a:lnTo>
                    <a:pt x="10" y="148"/>
                  </a:lnTo>
                  <a:lnTo>
                    <a:pt x="20" y="344"/>
                  </a:lnTo>
                  <a:close/>
                </a:path>
              </a:pathLst>
            </a:custGeom>
            <a:solidFill>
              <a:srgbClr val="698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0" name="Freeform 214"/>
            <p:cNvSpPr>
              <a:spLocks/>
            </p:cNvSpPr>
            <p:nvPr/>
          </p:nvSpPr>
          <p:spPr bwMode="auto">
            <a:xfrm>
              <a:off x="17068800" y="8985250"/>
              <a:ext cx="155575" cy="279400"/>
            </a:xfrm>
            <a:custGeom>
              <a:avLst/>
              <a:gdLst>
                <a:gd name="T0" fmla="*/ 98 w 98"/>
                <a:gd name="T1" fmla="*/ 14 h 176"/>
                <a:gd name="T2" fmla="*/ 92 w 98"/>
                <a:gd name="T3" fmla="*/ 64 h 176"/>
                <a:gd name="T4" fmla="*/ 48 w 98"/>
                <a:gd name="T5" fmla="*/ 176 h 176"/>
                <a:gd name="T6" fmla="*/ 4 w 98"/>
                <a:gd name="T7" fmla="*/ 64 h 176"/>
                <a:gd name="T8" fmla="*/ 0 w 98"/>
                <a:gd name="T9" fmla="*/ 14 h 176"/>
                <a:gd name="T10" fmla="*/ 20 w 98"/>
                <a:gd name="T11" fmla="*/ 0 h 176"/>
                <a:gd name="T12" fmla="*/ 76 w 98"/>
                <a:gd name="T13" fmla="*/ 0 h 176"/>
                <a:gd name="T14" fmla="*/ 98 w 98"/>
                <a:gd name="T15" fmla="*/ 1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76">
                  <a:moveTo>
                    <a:pt x="98" y="14"/>
                  </a:moveTo>
                  <a:lnTo>
                    <a:pt x="92" y="64"/>
                  </a:lnTo>
                  <a:lnTo>
                    <a:pt x="48" y="176"/>
                  </a:lnTo>
                  <a:lnTo>
                    <a:pt x="4" y="64"/>
                  </a:lnTo>
                  <a:lnTo>
                    <a:pt x="0" y="14"/>
                  </a:lnTo>
                  <a:lnTo>
                    <a:pt x="20" y="0"/>
                  </a:lnTo>
                  <a:lnTo>
                    <a:pt x="76" y="0"/>
                  </a:lnTo>
                  <a:lnTo>
                    <a:pt x="9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1" name="Rectangle 215"/>
            <p:cNvSpPr>
              <a:spLocks noChangeArrowheads="1"/>
            </p:cNvSpPr>
            <p:nvPr/>
          </p:nvSpPr>
          <p:spPr bwMode="auto">
            <a:xfrm>
              <a:off x="17100550" y="8956675"/>
              <a:ext cx="88900" cy="73025"/>
            </a:xfrm>
            <a:prstGeom prst="rect">
              <a:avLst/>
            </a:prstGeom>
            <a:solidFill>
              <a:srgbClr val="D2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2" name="Freeform 216"/>
            <p:cNvSpPr>
              <a:spLocks/>
            </p:cNvSpPr>
            <p:nvPr/>
          </p:nvSpPr>
          <p:spPr bwMode="auto">
            <a:xfrm>
              <a:off x="17129125" y="9023350"/>
              <a:ext cx="31750" cy="50800"/>
            </a:xfrm>
            <a:custGeom>
              <a:avLst/>
              <a:gdLst>
                <a:gd name="T0" fmla="*/ 4 w 20"/>
                <a:gd name="T1" fmla="*/ 32 h 32"/>
                <a:gd name="T2" fmla="*/ 0 w 20"/>
                <a:gd name="T3" fmla="*/ 26 h 32"/>
                <a:gd name="T4" fmla="*/ 10 w 20"/>
                <a:gd name="T5" fmla="*/ 0 h 32"/>
                <a:gd name="T6" fmla="*/ 20 w 20"/>
                <a:gd name="T7" fmla="*/ 24 h 32"/>
                <a:gd name="T8" fmla="*/ 18 w 20"/>
                <a:gd name="T9" fmla="*/ 32 h 32"/>
                <a:gd name="T10" fmla="*/ 18 w 20"/>
                <a:gd name="T11" fmla="*/ 32 h 32"/>
                <a:gd name="T12" fmla="*/ 4 w 20"/>
                <a:gd name="T13" fmla="*/ 32 h 32"/>
                <a:gd name="T14" fmla="*/ 4 w 20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32">
                  <a:moveTo>
                    <a:pt x="4" y="32"/>
                  </a:moveTo>
                  <a:lnTo>
                    <a:pt x="0" y="26"/>
                  </a:lnTo>
                  <a:lnTo>
                    <a:pt x="10" y="0"/>
                  </a:lnTo>
                  <a:lnTo>
                    <a:pt x="20" y="24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solidFill>
              <a:srgbClr val="66C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3" name="Freeform 217"/>
            <p:cNvSpPr>
              <a:spLocks/>
            </p:cNvSpPr>
            <p:nvPr/>
          </p:nvSpPr>
          <p:spPr bwMode="auto">
            <a:xfrm>
              <a:off x="17145000" y="8985250"/>
              <a:ext cx="66675" cy="104775"/>
            </a:xfrm>
            <a:custGeom>
              <a:avLst/>
              <a:gdLst>
                <a:gd name="T0" fmla="*/ 28 w 42"/>
                <a:gd name="T1" fmla="*/ 0 h 66"/>
                <a:gd name="T2" fmla="*/ 0 w 42"/>
                <a:gd name="T3" fmla="*/ 24 h 66"/>
                <a:gd name="T4" fmla="*/ 16 w 42"/>
                <a:gd name="T5" fmla="*/ 66 h 66"/>
                <a:gd name="T6" fmla="*/ 42 w 42"/>
                <a:gd name="T7" fmla="*/ 10 h 66"/>
                <a:gd name="T8" fmla="*/ 28 w 42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6">
                  <a:moveTo>
                    <a:pt x="28" y="0"/>
                  </a:moveTo>
                  <a:lnTo>
                    <a:pt x="0" y="24"/>
                  </a:lnTo>
                  <a:lnTo>
                    <a:pt x="16" y="66"/>
                  </a:lnTo>
                  <a:lnTo>
                    <a:pt x="42" y="1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4" name="Freeform 218"/>
            <p:cNvSpPr>
              <a:spLocks/>
            </p:cNvSpPr>
            <p:nvPr/>
          </p:nvSpPr>
          <p:spPr bwMode="auto">
            <a:xfrm>
              <a:off x="17145000" y="9001125"/>
              <a:ext cx="104775" cy="263525"/>
            </a:xfrm>
            <a:custGeom>
              <a:avLst/>
              <a:gdLst>
                <a:gd name="T0" fmla="*/ 42 w 66"/>
                <a:gd name="T1" fmla="*/ 0 h 166"/>
                <a:gd name="T2" fmla="*/ 0 w 66"/>
                <a:gd name="T3" fmla="*/ 166 h 166"/>
                <a:gd name="T4" fmla="*/ 58 w 66"/>
                <a:gd name="T5" fmla="*/ 74 h 166"/>
                <a:gd name="T6" fmla="*/ 50 w 66"/>
                <a:gd name="T7" fmla="*/ 58 h 166"/>
                <a:gd name="T8" fmla="*/ 66 w 66"/>
                <a:gd name="T9" fmla="*/ 44 h 166"/>
                <a:gd name="T10" fmla="*/ 50 w 66"/>
                <a:gd name="T11" fmla="*/ 4 h 166"/>
                <a:gd name="T12" fmla="*/ 42 w 66"/>
                <a:gd name="T1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66">
                  <a:moveTo>
                    <a:pt x="42" y="0"/>
                  </a:moveTo>
                  <a:lnTo>
                    <a:pt x="0" y="166"/>
                  </a:lnTo>
                  <a:lnTo>
                    <a:pt x="58" y="74"/>
                  </a:lnTo>
                  <a:lnTo>
                    <a:pt x="50" y="58"/>
                  </a:lnTo>
                  <a:lnTo>
                    <a:pt x="66" y="44"/>
                  </a:lnTo>
                  <a:lnTo>
                    <a:pt x="50" y="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4E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5" name="Freeform 219"/>
            <p:cNvSpPr>
              <a:spLocks/>
            </p:cNvSpPr>
            <p:nvPr/>
          </p:nvSpPr>
          <p:spPr bwMode="auto">
            <a:xfrm>
              <a:off x="17081500" y="8985250"/>
              <a:ext cx="63500" cy="104775"/>
            </a:xfrm>
            <a:custGeom>
              <a:avLst/>
              <a:gdLst>
                <a:gd name="T0" fmla="*/ 12 w 40"/>
                <a:gd name="T1" fmla="*/ 0 h 66"/>
                <a:gd name="T2" fmla="*/ 40 w 40"/>
                <a:gd name="T3" fmla="*/ 24 h 66"/>
                <a:gd name="T4" fmla="*/ 24 w 40"/>
                <a:gd name="T5" fmla="*/ 66 h 66"/>
                <a:gd name="T6" fmla="*/ 0 w 40"/>
                <a:gd name="T7" fmla="*/ 10 h 66"/>
                <a:gd name="T8" fmla="*/ 12 w 4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6">
                  <a:moveTo>
                    <a:pt x="12" y="0"/>
                  </a:moveTo>
                  <a:lnTo>
                    <a:pt x="40" y="24"/>
                  </a:lnTo>
                  <a:lnTo>
                    <a:pt x="24" y="66"/>
                  </a:lnTo>
                  <a:lnTo>
                    <a:pt x="0" y="1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6" name="Freeform 220"/>
            <p:cNvSpPr>
              <a:spLocks/>
            </p:cNvSpPr>
            <p:nvPr/>
          </p:nvSpPr>
          <p:spPr bwMode="auto">
            <a:xfrm>
              <a:off x="17122775" y="9099550"/>
              <a:ext cx="44450" cy="165100"/>
            </a:xfrm>
            <a:custGeom>
              <a:avLst/>
              <a:gdLst>
                <a:gd name="T0" fmla="*/ 22 w 28"/>
                <a:gd name="T1" fmla="*/ 0 h 104"/>
                <a:gd name="T2" fmla="*/ 8 w 28"/>
                <a:gd name="T3" fmla="*/ 0 h 104"/>
                <a:gd name="T4" fmla="*/ 0 w 28"/>
                <a:gd name="T5" fmla="*/ 70 h 104"/>
                <a:gd name="T6" fmla="*/ 14 w 28"/>
                <a:gd name="T7" fmla="*/ 104 h 104"/>
                <a:gd name="T8" fmla="*/ 28 w 28"/>
                <a:gd name="T9" fmla="*/ 70 h 104"/>
                <a:gd name="T10" fmla="*/ 22 w 28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04">
                  <a:moveTo>
                    <a:pt x="22" y="0"/>
                  </a:moveTo>
                  <a:lnTo>
                    <a:pt x="8" y="0"/>
                  </a:lnTo>
                  <a:lnTo>
                    <a:pt x="0" y="70"/>
                  </a:lnTo>
                  <a:lnTo>
                    <a:pt x="14" y="104"/>
                  </a:lnTo>
                  <a:lnTo>
                    <a:pt x="28" y="7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66C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7" name="Freeform 221"/>
            <p:cNvSpPr>
              <a:spLocks/>
            </p:cNvSpPr>
            <p:nvPr/>
          </p:nvSpPr>
          <p:spPr bwMode="auto">
            <a:xfrm>
              <a:off x="17145000" y="8985250"/>
              <a:ext cx="66675" cy="88900"/>
            </a:xfrm>
            <a:custGeom>
              <a:avLst/>
              <a:gdLst>
                <a:gd name="T0" fmla="*/ 28 w 42"/>
                <a:gd name="T1" fmla="*/ 0 h 56"/>
                <a:gd name="T2" fmla="*/ 0 w 42"/>
                <a:gd name="T3" fmla="*/ 24 h 56"/>
                <a:gd name="T4" fmla="*/ 16 w 42"/>
                <a:gd name="T5" fmla="*/ 56 h 56"/>
                <a:gd name="T6" fmla="*/ 42 w 42"/>
                <a:gd name="T7" fmla="*/ 10 h 56"/>
                <a:gd name="T8" fmla="*/ 28 w 42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6">
                  <a:moveTo>
                    <a:pt x="28" y="0"/>
                  </a:moveTo>
                  <a:lnTo>
                    <a:pt x="0" y="24"/>
                  </a:lnTo>
                  <a:lnTo>
                    <a:pt x="16" y="56"/>
                  </a:lnTo>
                  <a:lnTo>
                    <a:pt x="42" y="1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8" name="Freeform 222"/>
            <p:cNvSpPr>
              <a:spLocks/>
            </p:cNvSpPr>
            <p:nvPr/>
          </p:nvSpPr>
          <p:spPr bwMode="auto">
            <a:xfrm>
              <a:off x="17145000" y="9001125"/>
              <a:ext cx="95250" cy="263525"/>
            </a:xfrm>
            <a:custGeom>
              <a:avLst/>
              <a:gdLst>
                <a:gd name="T0" fmla="*/ 42 w 60"/>
                <a:gd name="T1" fmla="*/ 0 h 166"/>
                <a:gd name="T2" fmla="*/ 0 w 60"/>
                <a:gd name="T3" fmla="*/ 166 h 166"/>
                <a:gd name="T4" fmla="*/ 52 w 60"/>
                <a:gd name="T5" fmla="*/ 66 h 166"/>
                <a:gd name="T6" fmla="*/ 44 w 60"/>
                <a:gd name="T7" fmla="*/ 54 h 166"/>
                <a:gd name="T8" fmla="*/ 60 w 60"/>
                <a:gd name="T9" fmla="*/ 42 h 166"/>
                <a:gd name="T10" fmla="*/ 50 w 60"/>
                <a:gd name="T11" fmla="*/ 4 h 166"/>
                <a:gd name="T12" fmla="*/ 42 w 60"/>
                <a:gd name="T1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66">
                  <a:moveTo>
                    <a:pt x="42" y="0"/>
                  </a:moveTo>
                  <a:lnTo>
                    <a:pt x="0" y="166"/>
                  </a:lnTo>
                  <a:lnTo>
                    <a:pt x="52" y="66"/>
                  </a:lnTo>
                  <a:lnTo>
                    <a:pt x="44" y="54"/>
                  </a:lnTo>
                  <a:lnTo>
                    <a:pt x="60" y="42"/>
                  </a:lnTo>
                  <a:lnTo>
                    <a:pt x="50" y="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698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9" name="Freeform 223"/>
            <p:cNvSpPr>
              <a:spLocks/>
            </p:cNvSpPr>
            <p:nvPr/>
          </p:nvSpPr>
          <p:spPr bwMode="auto">
            <a:xfrm>
              <a:off x="17081500" y="8985250"/>
              <a:ext cx="63500" cy="88900"/>
            </a:xfrm>
            <a:custGeom>
              <a:avLst/>
              <a:gdLst>
                <a:gd name="T0" fmla="*/ 12 w 40"/>
                <a:gd name="T1" fmla="*/ 0 h 56"/>
                <a:gd name="T2" fmla="*/ 40 w 40"/>
                <a:gd name="T3" fmla="*/ 24 h 56"/>
                <a:gd name="T4" fmla="*/ 24 w 40"/>
                <a:gd name="T5" fmla="*/ 56 h 56"/>
                <a:gd name="T6" fmla="*/ 0 w 40"/>
                <a:gd name="T7" fmla="*/ 10 h 56"/>
                <a:gd name="T8" fmla="*/ 12 w 40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6">
                  <a:moveTo>
                    <a:pt x="12" y="0"/>
                  </a:moveTo>
                  <a:lnTo>
                    <a:pt x="40" y="24"/>
                  </a:lnTo>
                  <a:lnTo>
                    <a:pt x="24" y="56"/>
                  </a:lnTo>
                  <a:lnTo>
                    <a:pt x="0" y="1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0" name="Freeform 224"/>
            <p:cNvSpPr>
              <a:spLocks/>
            </p:cNvSpPr>
            <p:nvPr/>
          </p:nvSpPr>
          <p:spPr bwMode="auto">
            <a:xfrm>
              <a:off x="17129125" y="9070975"/>
              <a:ext cx="31750" cy="28575"/>
            </a:xfrm>
            <a:custGeom>
              <a:avLst/>
              <a:gdLst>
                <a:gd name="T0" fmla="*/ 18 w 20"/>
                <a:gd name="T1" fmla="*/ 0 h 18"/>
                <a:gd name="T2" fmla="*/ 4 w 20"/>
                <a:gd name="T3" fmla="*/ 0 h 18"/>
                <a:gd name="T4" fmla="*/ 4 w 20"/>
                <a:gd name="T5" fmla="*/ 0 h 18"/>
                <a:gd name="T6" fmla="*/ 0 w 20"/>
                <a:gd name="T7" fmla="*/ 10 h 18"/>
                <a:gd name="T8" fmla="*/ 4 w 20"/>
                <a:gd name="T9" fmla="*/ 18 h 18"/>
                <a:gd name="T10" fmla="*/ 18 w 20"/>
                <a:gd name="T11" fmla="*/ 18 h 18"/>
                <a:gd name="T12" fmla="*/ 18 w 20"/>
                <a:gd name="T13" fmla="*/ 18 h 18"/>
                <a:gd name="T14" fmla="*/ 20 w 20"/>
                <a:gd name="T15" fmla="*/ 10 h 18"/>
                <a:gd name="T16" fmla="*/ 18 w 20"/>
                <a:gd name="T17" fmla="*/ 0 h 18"/>
                <a:gd name="T18" fmla="*/ 18 w 20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8">
                  <a:moveTo>
                    <a:pt x="18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10"/>
                  </a:lnTo>
                  <a:lnTo>
                    <a:pt x="4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20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6C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1" name="Freeform 225"/>
            <p:cNvSpPr>
              <a:spLocks/>
            </p:cNvSpPr>
            <p:nvPr/>
          </p:nvSpPr>
          <p:spPr bwMode="auto">
            <a:xfrm>
              <a:off x="17138650" y="9242425"/>
              <a:ext cx="12700" cy="304800"/>
            </a:xfrm>
            <a:custGeom>
              <a:avLst/>
              <a:gdLst>
                <a:gd name="T0" fmla="*/ 4 w 8"/>
                <a:gd name="T1" fmla="*/ 192 h 192"/>
                <a:gd name="T2" fmla="*/ 4 w 8"/>
                <a:gd name="T3" fmla="*/ 192 h 192"/>
                <a:gd name="T4" fmla="*/ 6 w 8"/>
                <a:gd name="T5" fmla="*/ 148 h 192"/>
                <a:gd name="T6" fmla="*/ 8 w 8"/>
                <a:gd name="T7" fmla="*/ 98 h 192"/>
                <a:gd name="T8" fmla="*/ 8 w 8"/>
                <a:gd name="T9" fmla="*/ 48 h 192"/>
                <a:gd name="T10" fmla="*/ 4 w 8"/>
                <a:gd name="T11" fmla="*/ 0 h 192"/>
                <a:gd name="T12" fmla="*/ 4 w 8"/>
                <a:gd name="T13" fmla="*/ 0 h 192"/>
                <a:gd name="T14" fmla="*/ 2 w 8"/>
                <a:gd name="T15" fmla="*/ 48 h 192"/>
                <a:gd name="T16" fmla="*/ 0 w 8"/>
                <a:gd name="T17" fmla="*/ 98 h 192"/>
                <a:gd name="T18" fmla="*/ 0 w 8"/>
                <a:gd name="T19" fmla="*/ 148 h 192"/>
                <a:gd name="T20" fmla="*/ 4 w 8"/>
                <a:gd name="T21" fmla="*/ 192 h 192"/>
                <a:gd name="T22" fmla="*/ 4 w 8"/>
                <a:gd name="T2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lnTo>
                    <a:pt x="4" y="192"/>
                  </a:lnTo>
                  <a:lnTo>
                    <a:pt x="6" y="148"/>
                  </a:lnTo>
                  <a:lnTo>
                    <a:pt x="8" y="98"/>
                  </a:lnTo>
                  <a:lnTo>
                    <a:pt x="8" y="48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8"/>
                  </a:lnTo>
                  <a:lnTo>
                    <a:pt x="0" y="98"/>
                  </a:lnTo>
                  <a:lnTo>
                    <a:pt x="0" y="148"/>
                  </a:lnTo>
                  <a:lnTo>
                    <a:pt x="4" y="192"/>
                  </a:lnTo>
                  <a:lnTo>
                    <a:pt x="4" y="192"/>
                  </a:lnTo>
                  <a:close/>
                </a:path>
              </a:pathLst>
            </a:custGeom>
            <a:solidFill>
              <a:srgbClr val="4E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2" name="Freeform 226"/>
            <p:cNvSpPr>
              <a:spLocks/>
            </p:cNvSpPr>
            <p:nvPr/>
          </p:nvSpPr>
          <p:spPr bwMode="auto">
            <a:xfrm>
              <a:off x="17656175" y="8740775"/>
              <a:ext cx="190500" cy="254000"/>
            </a:xfrm>
            <a:custGeom>
              <a:avLst/>
              <a:gdLst>
                <a:gd name="T0" fmla="*/ 36 w 120"/>
                <a:gd name="T1" fmla="*/ 158 h 160"/>
                <a:gd name="T2" fmla="*/ 36 w 120"/>
                <a:gd name="T3" fmla="*/ 158 h 160"/>
                <a:gd name="T4" fmla="*/ 26 w 120"/>
                <a:gd name="T5" fmla="*/ 154 h 160"/>
                <a:gd name="T6" fmla="*/ 18 w 120"/>
                <a:gd name="T7" fmla="*/ 146 h 160"/>
                <a:gd name="T8" fmla="*/ 12 w 120"/>
                <a:gd name="T9" fmla="*/ 136 h 160"/>
                <a:gd name="T10" fmla="*/ 6 w 120"/>
                <a:gd name="T11" fmla="*/ 124 h 160"/>
                <a:gd name="T12" fmla="*/ 2 w 120"/>
                <a:gd name="T13" fmla="*/ 110 h 160"/>
                <a:gd name="T14" fmla="*/ 0 w 120"/>
                <a:gd name="T15" fmla="*/ 94 h 160"/>
                <a:gd name="T16" fmla="*/ 0 w 120"/>
                <a:gd name="T17" fmla="*/ 80 h 160"/>
                <a:gd name="T18" fmla="*/ 2 w 120"/>
                <a:gd name="T19" fmla="*/ 64 h 160"/>
                <a:gd name="T20" fmla="*/ 4 w 120"/>
                <a:gd name="T21" fmla="*/ 48 h 160"/>
                <a:gd name="T22" fmla="*/ 10 w 120"/>
                <a:gd name="T23" fmla="*/ 36 h 160"/>
                <a:gd name="T24" fmla="*/ 16 w 120"/>
                <a:gd name="T25" fmla="*/ 22 h 160"/>
                <a:gd name="T26" fmla="*/ 26 w 120"/>
                <a:gd name="T27" fmla="*/ 12 h 160"/>
                <a:gd name="T28" fmla="*/ 36 w 120"/>
                <a:gd name="T29" fmla="*/ 4 h 160"/>
                <a:gd name="T30" fmla="*/ 50 w 120"/>
                <a:gd name="T31" fmla="*/ 0 h 160"/>
                <a:gd name="T32" fmla="*/ 64 w 120"/>
                <a:gd name="T33" fmla="*/ 0 h 160"/>
                <a:gd name="T34" fmla="*/ 80 w 120"/>
                <a:gd name="T35" fmla="*/ 2 h 160"/>
                <a:gd name="T36" fmla="*/ 80 w 120"/>
                <a:gd name="T37" fmla="*/ 2 h 160"/>
                <a:gd name="T38" fmla="*/ 96 w 120"/>
                <a:gd name="T39" fmla="*/ 8 h 160"/>
                <a:gd name="T40" fmla="*/ 106 w 120"/>
                <a:gd name="T41" fmla="*/ 18 h 160"/>
                <a:gd name="T42" fmla="*/ 114 w 120"/>
                <a:gd name="T43" fmla="*/ 28 h 160"/>
                <a:gd name="T44" fmla="*/ 118 w 120"/>
                <a:gd name="T45" fmla="*/ 40 h 160"/>
                <a:gd name="T46" fmla="*/ 120 w 120"/>
                <a:gd name="T47" fmla="*/ 54 h 160"/>
                <a:gd name="T48" fmla="*/ 120 w 120"/>
                <a:gd name="T49" fmla="*/ 68 h 160"/>
                <a:gd name="T50" fmla="*/ 118 w 120"/>
                <a:gd name="T51" fmla="*/ 82 h 160"/>
                <a:gd name="T52" fmla="*/ 114 w 120"/>
                <a:gd name="T53" fmla="*/ 96 h 160"/>
                <a:gd name="T54" fmla="*/ 106 w 120"/>
                <a:gd name="T55" fmla="*/ 110 h 160"/>
                <a:gd name="T56" fmla="*/ 100 w 120"/>
                <a:gd name="T57" fmla="*/ 122 h 160"/>
                <a:gd name="T58" fmla="*/ 90 w 120"/>
                <a:gd name="T59" fmla="*/ 134 h 160"/>
                <a:gd name="T60" fmla="*/ 80 w 120"/>
                <a:gd name="T61" fmla="*/ 144 h 160"/>
                <a:gd name="T62" fmla="*/ 70 w 120"/>
                <a:gd name="T63" fmla="*/ 152 h 160"/>
                <a:gd name="T64" fmla="*/ 58 w 120"/>
                <a:gd name="T65" fmla="*/ 156 h 160"/>
                <a:gd name="T66" fmla="*/ 48 w 120"/>
                <a:gd name="T67" fmla="*/ 160 h 160"/>
                <a:gd name="T68" fmla="*/ 36 w 120"/>
                <a:gd name="T69" fmla="*/ 158 h 160"/>
                <a:gd name="T70" fmla="*/ 36 w 120"/>
                <a:gd name="T71" fmla="*/ 15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0" h="160">
                  <a:moveTo>
                    <a:pt x="36" y="158"/>
                  </a:moveTo>
                  <a:lnTo>
                    <a:pt x="36" y="158"/>
                  </a:lnTo>
                  <a:lnTo>
                    <a:pt x="26" y="154"/>
                  </a:lnTo>
                  <a:lnTo>
                    <a:pt x="18" y="146"/>
                  </a:lnTo>
                  <a:lnTo>
                    <a:pt x="12" y="136"/>
                  </a:lnTo>
                  <a:lnTo>
                    <a:pt x="6" y="124"/>
                  </a:lnTo>
                  <a:lnTo>
                    <a:pt x="2" y="110"/>
                  </a:lnTo>
                  <a:lnTo>
                    <a:pt x="0" y="94"/>
                  </a:lnTo>
                  <a:lnTo>
                    <a:pt x="0" y="80"/>
                  </a:lnTo>
                  <a:lnTo>
                    <a:pt x="2" y="64"/>
                  </a:lnTo>
                  <a:lnTo>
                    <a:pt x="4" y="48"/>
                  </a:lnTo>
                  <a:lnTo>
                    <a:pt x="10" y="36"/>
                  </a:lnTo>
                  <a:lnTo>
                    <a:pt x="16" y="22"/>
                  </a:lnTo>
                  <a:lnTo>
                    <a:pt x="26" y="12"/>
                  </a:lnTo>
                  <a:lnTo>
                    <a:pt x="36" y="4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80" y="2"/>
                  </a:lnTo>
                  <a:lnTo>
                    <a:pt x="80" y="2"/>
                  </a:lnTo>
                  <a:lnTo>
                    <a:pt x="96" y="8"/>
                  </a:lnTo>
                  <a:lnTo>
                    <a:pt x="106" y="18"/>
                  </a:lnTo>
                  <a:lnTo>
                    <a:pt x="114" y="28"/>
                  </a:lnTo>
                  <a:lnTo>
                    <a:pt x="118" y="40"/>
                  </a:lnTo>
                  <a:lnTo>
                    <a:pt x="120" y="54"/>
                  </a:lnTo>
                  <a:lnTo>
                    <a:pt x="120" y="68"/>
                  </a:lnTo>
                  <a:lnTo>
                    <a:pt x="118" y="82"/>
                  </a:lnTo>
                  <a:lnTo>
                    <a:pt x="114" y="96"/>
                  </a:lnTo>
                  <a:lnTo>
                    <a:pt x="106" y="110"/>
                  </a:lnTo>
                  <a:lnTo>
                    <a:pt x="100" y="122"/>
                  </a:lnTo>
                  <a:lnTo>
                    <a:pt x="90" y="134"/>
                  </a:lnTo>
                  <a:lnTo>
                    <a:pt x="80" y="144"/>
                  </a:lnTo>
                  <a:lnTo>
                    <a:pt x="70" y="152"/>
                  </a:lnTo>
                  <a:lnTo>
                    <a:pt x="58" y="156"/>
                  </a:lnTo>
                  <a:lnTo>
                    <a:pt x="48" y="160"/>
                  </a:lnTo>
                  <a:lnTo>
                    <a:pt x="36" y="158"/>
                  </a:lnTo>
                  <a:lnTo>
                    <a:pt x="36" y="158"/>
                  </a:lnTo>
                  <a:close/>
                </a:path>
              </a:pathLst>
            </a:custGeom>
            <a:solidFill>
              <a:srgbClr val="F2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3" name="Freeform 227"/>
            <p:cNvSpPr>
              <a:spLocks/>
            </p:cNvSpPr>
            <p:nvPr/>
          </p:nvSpPr>
          <p:spPr bwMode="auto">
            <a:xfrm>
              <a:off x="17668875" y="8788400"/>
              <a:ext cx="127000" cy="76200"/>
            </a:xfrm>
            <a:custGeom>
              <a:avLst/>
              <a:gdLst>
                <a:gd name="T0" fmla="*/ 0 w 80"/>
                <a:gd name="T1" fmla="*/ 12 h 48"/>
                <a:gd name="T2" fmla="*/ 0 w 80"/>
                <a:gd name="T3" fmla="*/ 12 h 48"/>
                <a:gd name="T4" fmla="*/ 4 w 80"/>
                <a:gd name="T5" fmla="*/ 18 h 48"/>
                <a:gd name="T6" fmla="*/ 10 w 80"/>
                <a:gd name="T7" fmla="*/ 22 h 48"/>
                <a:gd name="T8" fmla="*/ 30 w 80"/>
                <a:gd name="T9" fmla="*/ 34 h 48"/>
                <a:gd name="T10" fmla="*/ 52 w 80"/>
                <a:gd name="T11" fmla="*/ 44 h 48"/>
                <a:gd name="T12" fmla="*/ 72 w 80"/>
                <a:gd name="T13" fmla="*/ 48 h 48"/>
                <a:gd name="T14" fmla="*/ 72 w 80"/>
                <a:gd name="T15" fmla="*/ 48 h 48"/>
                <a:gd name="T16" fmla="*/ 76 w 80"/>
                <a:gd name="T17" fmla="*/ 48 h 48"/>
                <a:gd name="T18" fmla="*/ 78 w 80"/>
                <a:gd name="T19" fmla="*/ 46 h 48"/>
                <a:gd name="T20" fmla="*/ 80 w 80"/>
                <a:gd name="T21" fmla="*/ 42 h 48"/>
                <a:gd name="T22" fmla="*/ 80 w 80"/>
                <a:gd name="T23" fmla="*/ 38 h 48"/>
                <a:gd name="T24" fmla="*/ 78 w 80"/>
                <a:gd name="T25" fmla="*/ 26 h 48"/>
                <a:gd name="T26" fmla="*/ 70 w 80"/>
                <a:gd name="T27" fmla="*/ 16 h 48"/>
                <a:gd name="T28" fmla="*/ 66 w 80"/>
                <a:gd name="T29" fmla="*/ 10 h 48"/>
                <a:gd name="T30" fmla="*/ 60 w 80"/>
                <a:gd name="T31" fmla="*/ 6 h 48"/>
                <a:gd name="T32" fmla="*/ 54 w 80"/>
                <a:gd name="T33" fmla="*/ 2 h 48"/>
                <a:gd name="T34" fmla="*/ 44 w 80"/>
                <a:gd name="T35" fmla="*/ 0 h 48"/>
                <a:gd name="T36" fmla="*/ 36 w 80"/>
                <a:gd name="T37" fmla="*/ 0 h 48"/>
                <a:gd name="T38" fmla="*/ 24 w 80"/>
                <a:gd name="T39" fmla="*/ 2 h 48"/>
                <a:gd name="T40" fmla="*/ 12 w 80"/>
                <a:gd name="T41" fmla="*/ 6 h 48"/>
                <a:gd name="T42" fmla="*/ 0 w 80"/>
                <a:gd name="T43" fmla="*/ 12 h 48"/>
                <a:gd name="T44" fmla="*/ 0 w 80"/>
                <a:gd name="T45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" h="48">
                  <a:moveTo>
                    <a:pt x="0" y="12"/>
                  </a:moveTo>
                  <a:lnTo>
                    <a:pt x="0" y="12"/>
                  </a:lnTo>
                  <a:lnTo>
                    <a:pt x="4" y="18"/>
                  </a:lnTo>
                  <a:lnTo>
                    <a:pt x="10" y="22"/>
                  </a:lnTo>
                  <a:lnTo>
                    <a:pt x="30" y="34"/>
                  </a:lnTo>
                  <a:lnTo>
                    <a:pt x="52" y="44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6" y="48"/>
                  </a:lnTo>
                  <a:lnTo>
                    <a:pt x="78" y="46"/>
                  </a:lnTo>
                  <a:lnTo>
                    <a:pt x="80" y="42"/>
                  </a:lnTo>
                  <a:lnTo>
                    <a:pt x="80" y="38"/>
                  </a:lnTo>
                  <a:lnTo>
                    <a:pt x="78" y="26"/>
                  </a:lnTo>
                  <a:lnTo>
                    <a:pt x="70" y="16"/>
                  </a:lnTo>
                  <a:lnTo>
                    <a:pt x="66" y="10"/>
                  </a:lnTo>
                  <a:lnTo>
                    <a:pt x="60" y="6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24" y="2"/>
                  </a:lnTo>
                  <a:lnTo>
                    <a:pt x="12" y="6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9E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4" name="Freeform 228"/>
            <p:cNvSpPr>
              <a:spLocks/>
            </p:cNvSpPr>
            <p:nvPr/>
          </p:nvSpPr>
          <p:spPr bwMode="auto">
            <a:xfrm>
              <a:off x="17668875" y="8737600"/>
              <a:ext cx="184150" cy="219075"/>
            </a:xfrm>
            <a:custGeom>
              <a:avLst/>
              <a:gdLst>
                <a:gd name="T0" fmla="*/ 86 w 116"/>
                <a:gd name="T1" fmla="*/ 8 h 138"/>
                <a:gd name="T2" fmla="*/ 86 w 116"/>
                <a:gd name="T3" fmla="*/ 8 h 138"/>
                <a:gd name="T4" fmla="*/ 92 w 116"/>
                <a:gd name="T5" fmla="*/ 12 h 138"/>
                <a:gd name="T6" fmla="*/ 98 w 116"/>
                <a:gd name="T7" fmla="*/ 18 h 138"/>
                <a:gd name="T8" fmla="*/ 104 w 116"/>
                <a:gd name="T9" fmla="*/ 24 h 138"/>
                <a:gd name="T10" fmla="*/ 108 w 116"/>
                <a:gd name="T11" fmla="*/ 32 h 138"/>
                <a:gd name="T12" fmla="*/ 114 w 116"/>
                <a:gd name="T13" fmla="*/ 50 h 138"/>
                <a:gd name="T14" fmla="*/ 116 w 116"/>
                <a:gd name="T15" fmla="*/ 68 h 138"/>
                <a:gd name="T16" fmla="*/ 112 w 116"/>
                <a:gd name="T17" fmla="*/ 88 h 138"/>
                <a:gd name="T18" fmla="*/ 106 w 116"/>
                <a:gd name="T19" fmla="*/ 106 h 138"/>
                <a:gd name="T20" fmla="*/ 102 w 116"/>
                <a:gd name="T21" fmla="*/ 116 h 138"/>
                <a:gd name="T22" fmla="*/ 96 w 116"/>
                <a:gd name="T23" fmla="*/ 124 h 138"/>
                <a:gd name="T24" fmla="*/ 88 w 116"/>
                <a:gd name="T25" fmla="*/ 132 h 138"/>
                <a:gd name="T26" fmla="*/ 80 w 116"/>
                <a:gd name="T27" fmla="*/ 138 h 138"/>
                <a:gd name="T28" fmla="*/ 80 w 116"/>
                <a:gd name="T29" fmla="*/ 138 h 138"/>
                <a:gd name="T30" fmla="*/ 84 w 116"/>
                <a:gd name="T31" fmla="*/ 130 h 138"/>
                <a:gd name="T32" fmla="*/ 88 w 116"/>
                <a:gd name="T33" fmla="*/ 120 h 138"/>
                <a:gd name="T34" fmla="*/ 86 w 116"/>
                <a:gd name="T35" fmla="*/ 110 h 138"/>
                <a:gd name="T36" fmla="*/ 84 w 116"/>
                <a:gd name="T37" fmla="*/ 94 h 138"/>
                <a:gd name="T38" fmla="*/ 84 w 116"/>
                <a:gd name="T39" fmla="*/ 94 h 138"/>
                <a:gd name="T40" fmla="*/ 80 w 116"/>
                <a:gd name="T41" fmla="*/ 98 h 138"/>
                <a:gd name="T42" fmla="*/ 76 w 116"/>
                <a:gd name="T43" fmla="*/ 102 h 138"/>
                <a:gd name="T44" fmla="*/ 74 w 116"/>
                <a:gd name="T45" fmla="*/ 100 h 138"/>
                <a:gd name="T46" fmla="*/ 72 w 116"/>
                <a:gd name="T47" fmla="*/ 98 h 138"/>
                <a:gd name="T48" fmla="*/ 72 w 116"/>
                <a:gd name="T49" fmla="*/ 94 h 138"/>
                <a:gd name="T50" fmla="*/ 72 w 116"/>
                <a:gd name="T51" fmla="*/ 86 h 138"/>
                <a:gd name="T52" fmla="*/ 72 w 116"/>
                <a:gd name="T53" fmla="*/ 86 h 138"/>
                <a:gd name="T54" fmla="*/ 72 w 116"/>
                <a:gd name="T55" fmla="*/ 70 h 138"/>
                <a:gd name="T56" fmla="*/ 68 w 116"/>
                <a:gd name="T57" fmla="*/ 58 h 138"/>
                <a:gd name="T58" fmla="*/ 60 w 116"/>
                <a:gd name="T59" fmla="*/ 50 h 138"/>
                <a:gd name="T60" fmla="*/ 52 w 116"/>
                <a:gd name="T61" fmla="*/ 44 h 138"/>
                <a:gd name="T62" fmla="*/ 40 w 116"/>
                <a:gd name="T63" fmla="*/ 42 h 138"/>
                <a:gd name="T64" fmla="*/ 28 w 116"/>
                <a:gd name="T65" fmla="*/ 42 h 138"/>
                <a:gd name="T66" fmla="*/ 14 w 116"/>
                <a:gd name="T67" fmla="*/ 44 h 138"/>
                <a:gd name="T68" fmla="*/ 0 w 116"/>
                <a:gd name="T69" fmla="*/ 46 h 138"/>
                <a:gd name="T70" fmla="*/ 0 w 116"/>
                <a:gd name="T71" fmla="*/ 46 h 138"/>
                <a:gd name="T72" fmla="*/ 0 w 116"/>
                <a:gd name="T73" fmla="*/ 40 h 138"/>
                <a:gd name="T74" fmla="*/ 2 w 116"/>
                <a:gd name="T75" fmla="*/ 32 h 138"/>
                <a:gd name="T76" fmla="*/ 10 w 116"/>
                <a:gd name="T77" fmla="*/ 20 h 138"/>
                <a:gd name="T78" fmla="*/ 20 w 116"/>
                <a:gd name="T79" fmla="*/ 12 h 138"/>
                <a:gd name="T80" fmla="*/ 32 w 116"/>
                <a:gd name="T81" fmla="*/ 6 h 138"/>
                <a:gd name="T82" fmla="*/ 46 w 116"/>
                <a:gd name="T83" fmla="*/ 2 h 138"/>
                <a:gd name="T84" fmla="*/ 60 w 116"/>
                <a:gd name="T85" fmla="*/ 0 h 138"/>
                <a:gd name="T86" fmla="*/ 74 w 116"/>
                <a:gd name="T87" fmla="*/ 2 h 138"/>
                <a:gd name="T88" fmla="*/ 86 w 116"/>
                <a:gd name="T89" fmla="*/ 8 h 138"/>
                <a:gd name="T90" fmla="*/ 86 w 116"/>
                <a:gd name="T91" fmla="*/ 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6" h="138">
                  <a:moveTo>
                    <a:pt x="86" y="8"/>
                  </a:moveTo>
                  <a:lnTo>
                    <a:pt x="86" y="8"/>
                  </a:lnTo>
                  <a:lnTo>
                    <a:pt x="92" y="12"/>
                  </a:lnTo>
                  <a:lnTo>
                    <a:pt x="98" y="18"/>
                  </a:lnTo>
                  <a:lnTo>
                    <a:pt x="104" y="24"/>
                  </a:lnTo>
                  <a:lnTo>
                    <a:pt x="108" y="32"/>
                  </a:lnTo>
                  <a:lnTo>
                    <a:pt x="114" y="50"/>
                  </a:lnTo>
                  <a:lnTo>
                    <a:pt x="116" y="68"/>
                  </a:lnTo>
                  <a:lnTo>
                    <a:pt x="112" y="88"/>
                  </a:lnTo>
                  <a:lnTo>
                    <a:pt x="106" y="106"/>
                  </a:lnTo>
                  <a:lnTo>
                    <a:pt x="102" y="116"/>
                  </a:lnTo>
                  <a:lnTo>
                    <a:pt x="96" y="124"/>
                  </a:lnTo>
                  <a:lnTo>
                    <a:pt x="88" y="132"/>
                  </a:lnTo>
                  <a:lnTo>
                    <a:pt x="80" y="138"/>
                  </a:lnTo>
                  <a:lnTo>
                    <a:pt x="80" y="138"/>
                  </a:lnTo>
                  <a:lnTo>
                    <a:pt x="84" y="130"/>
                  </a:lnTo>
                  <a:lnTo>
                    <a:pt x="88" y="120"/>
                  </a:lnTo>
                  <a:lnTo>
                    <a:pt x="86" y="110"/>
                  </a:lnTo>
                  <a:lnTo>
                    <a:pt x="84" y="94"/>
                  </a:lnTo>
                  <a:lnTo>
                    <a:pt x="84" y="94"/>
                  </a:lnTo>
                  <a:lnTo>
                    <a:pt x="80" y="98"/>
                  </a:lnTo>
                  <a:lnTo>
                    <a:pt x="76" y="102"/>
                  </a:lnTo>
                  <a:lnTo>
                    <a:pt x="74" y="100"/>
                  </a:lnTo>
                  <a:lnTo>
                    <a:pt x="72" y="98"/>
                  </a:lnTo>
                  <a:lnTo>
                    <a:pt x="72" y="94"/>
                  </a:lnTo>
                  <a:lnTo>
                    <a:pt x="72" y="86"/>
                  </a:lnTo>
                  <a:lnTo>
                    <a:pt x="72" y="86"/>
                  </a:lnTo>
                  <a:lnTo>
                    <a:pt x="72" y="70"/>
                  </a:lnTo>
                  <a:lnTo>
                    <a:pt x="68" y="58"/>
                  </a:lnTo>
                  <a:lnTo>
                    <a:pt x="60" y="50"/>
                  </a:lnTo>
                  <a:lnTo>
                    <a:pt x="52" y="44"/>
                  </a:lnTo>
                  <a:lnTo>
                    <a:pt x="40" y="42"/>
                  </a:lnTo>
                  <a:lnTo>
                    <a:pt x="28" y="42"/>
                  </a:lnTo>
                  <a:lnTo>
                    <a:pt x="14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10" y="20"/>
                  </a:lnTo>
                  <a:lnTo>
                    <a:pt x="20" y="12"/>
                  </a:lnTo>
                  <a:lnTo>
                    <a:pt x="32" y="6"/>
                  </a:lnTo>
                  <a:lnTo>
                    <a:pt x="46" y="2"/>
                  </a:lnTo>
                  <a:lnTo>
                    <a:pt x="60" y="0"/>
                  </a:lnTo>
                  <a:lnTo>
                    <a:pt x="74" y="2"/>
                  </a:lnTo>
                  <a:lnTo>
                    <a:pt x="86" y="8"/>
                  </a:lnTo>
                  <a:lnTo>
                    <a:pt x="86" y="8"/>
                  </a:lnTo>
                  <a:close/>
                </a:path>
              </a:pathLst>
            </a:custGeom>
            <a:solidFill>
              <a:srgbClr val="9E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5" name="Freeform 229"/>
            <p:cNvSpPr>
              <a:spLocks/>
            </p:cNvSpPr>
            <p:nvPr/>
          </p:nvSpPr>
          <p:spPr bwMode="auto">
            <a:xfrm>
              <a:off x="17795875" y="8842375"/>
              <a:ext cx="34925" cy="66675"/>
            </a:xfrm>
            <a:custGeom>
              <a:avLst/>
              <a:gdLst>
                <a:gd name="T0" fmla="*/ 14 w 22"/>
                <a:gd name="T1" fmla="*/ 0 h 42"/>
                <a:gd name="T2" fmla="*/ 14 w 22"/>
                <a:gd name="T3" fmla="*/ 0 h 42"/>
                <a:gd name="T4" fmla="*/ 8 w 22"/>
                <a:gd name="T5" fmla="*/ 2 h 42"/>
                <a:gd name="T6" fmla="*/ 4 w 22"/>
                <a:gd name="T7" fmla="*/ 6 h 42"/>
                <a:gd name="T8" fmla="*/ 2 w 22"/>
                <a:gd name="T9" fmla="*/ 12 h 42"/>
                <a:gd name="T10" fmla="*/ 0 w 22"/>
                <a:gd name="T11" fmla="*/ 20 h 42"/>
                <a:gd name="T12" fmla="*/ 0 w 22"/>
                <a:gd name="T13" fmla="*/ 20 h 42"/>
                <a:gd name="T14" fmla="*/ 0 w 22"/>
                <a:gd name="T15" fmla="*/ 28 h 42"/>
                <a:gd name="T16" fmla="*/ 2 w 22"/>
                <a:gd name="T17" fmla="*/ 34 h 42"/>
                <a:gd name="T18" fmla="*/ 4 w 22"/>
                <a:gd name="T19" fmla="*/ 40 h 42"/>
                <a:gd name="T20" fmla="*/ 8 w 22"/>
                <a:gd name="T21" fmla="*/ 42 h 42"/>
                <a:gd name="T22" fmla="*/ 8 w 22"/>
                <a:gd name="T23" fmla="*/ 42 h 42"/>
                <a:gd name="T24" fmla="*/ 14 w 22"/>
                <a:gd name="T25" fmla="*/ 40 h 42"/>
                <a:gd name="T26" fmla="*/ 18 w 22"/>
                <a:gd name="T27" fmla="*/ 36 h 42"/>
                <a:gd name="T28" fmla="*/ 20 w 22"/>
                <a:gd name="T29" fmla="*/ 30 h 42"/>
                <a:gd name="T30" fmla="*/ 22 w 22"/>
                <a:gd name="T31" fmla="*/ 22 h 42"/>
                <a:gd name="T32" fmla="*/ 22 w 22"/>
                <a:gd name="T33" fmla="*/ 22 h 42"/>
                <a:gd name="T34" fmla="*/ 22 w 22"/>
                <a:gd name="T35" fmla="*/ 14 h 42"/>
                <a:gd name="T36" fmla="*/ 20 w 22"/>
                <a:gd name="T37" fmla="*/ 8 h 42"/>
                <a:gd name="T38" fmla="*/ 18 w 22"/>
                <a:gd name="T39" fmla="*/ 4 h 42"/>
                <a:gd name="T40" fmla="*/ 14 w 22"/>
                <a:gd name="T41" fmla="*/ 0 h 42"/>
                <a:gd name="T42" fmla="*/ 14 w 22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42"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2" y="34"/>
                  </a:lnTo>
                  <a:lnTo>
                    <a:pt x="4" y="40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14" y="40"/>
                  </a:lnTo>
                  <a:lnTo>
                    <a:pt x="18" y="36"/>
                  </a:lnTo>
                  <a:lnTo>
                    <a:pt x="20" y="30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2" y="14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2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6" name="Freeform 230"/>
            <p:cNvSpPr>
              <a:spLocks/>
            </p:cNvSpPr>
            <p:nvPr/>
          </p:nvSpPr>
          <p:spPr bwMode="auto">
            <a:xfrm>
              <a:off x="17046575" y="8740775"/>
              <a:ext cx="193675" cy="254000"/>
            </a:xfrm>
            <a:custGeom>
              <a:avLst/>
              <a:gdLst>
                <a:gd name="T0" fmla="*/ 84 w 122"/>
                <a:gd name="T1" fmla="*/ 158 h 160"/>
                <a:gd name="T2" fmla="*/ 84 w 122"/>
                <a:gd name="T3" fmla="*/ 158 h 160"/>
                <a:gd name="T4" fmla="*/ 94 w 122"/>
                <a:gd name="T5" fmla="*/ 154 h 160"/>
                <a:gd name="T6" fmla="*/ 104 w 122"/>
                <a:gd name="T7" fmla="*/ 146 h 160"/>
                <a:gd name="T8" fmla="*/ 110 w 122"/>
                <a:gd name="T9" fmla="*/ 136 h 160"/>
                <a:gd name="T10" fmla="*/ 116 w 122"/>
                <a:gd name="T11" fmla="*/ 124 h 160"/>
                <a:gd name="T12" fmla="*/ 120 w 122"/>
                <a:gd name="T13" fmla="*/ 110 h 160"/>
                <a:gd name="T14" fmla="*/ 122 w 122"/>
                <a:gd name="T15" fmla="*/ 94 h 160"/>
                <a:gd name="T16" fmla="*/ 122 w 122"/>
                <a:gd name="T17" fmla="*/ 80 h 160"/>
                <a:gd name="T18" fmla="*/ 120 w 122"/>
                <a:gd name="T19" fmla="*/ 64 h 160"/>
                <a:gd name="T20" fmla="*/ 116 w 122"/>
                <a:gd name="T21" fmla="*/ 48 h 160"/>
                <a:gd name="T22" fmla="*/ 112 w 122"/>
                <a:gd name="T23" fmla="*/ 36 h 160"/>
                <a:gd name="T24" fmla="*/ 104 w 122"/>
                <a:gd name="T25" fmla="*/ 22 h 160"/>
                <a:gd name="T26" fmla="*/ 96 w 122"/>
                <a:gd name="T27" fmla="*/ 12 h 160"/>
                <a:gd name="T28" fmla="*/ 84 w 122"/>
                <a:gd name="T29" fmla="*/ 4 h 160"/>
                <a:gd name="T30" fmla="*/ 72 w 122"/>
                <a:gd name="T31" fmla="*/ 0 h 160"/>
                <a:gd name="T32" fmla="*/ 58 w 122"/>
                <a:gd name="T33" fmla="*/ 0 h 160"/>
                <a:gd name="T34" fmla="*/ 42 w 122"/>
                <a:gd name="T35" fmla="*/ 2 h 160"/>
                <a:gd name="T36" fmla="*/ 42 w 122"/>
                <a:gd name="T37" fmla="*/ 2 h 160"/>
                <a:gd name="T38" fmla="*/ 26 w 122"/>
                <a:gd name="T39" fmla="*/ 8 h 160"/>
                <a:gd name="T40" fmla="*/ 16 w 122"/>
                <a:gd name="T41" fmla="*/ 18 h 160"/>
                <a:gd name="T42" fmla="*/ 8 w 122"/>
                <a:gd name="T43" fmla="*/ 28 h 160"/>
                <a:gd name="T44" fmla="*/ 2 w 122"/>
                <a:gd name="T45" fmla="*/ 40 h 160"/>
                <a:gd name="T46" fmla="*/ 0 w 122"/>
                <a:gd name="T47" fmla="*/ 54 h 160"/>
                <a:gd name="T48" fmla="*/ 0 w 122"/>
                <a:gd name="T49" fmla="*/ 68 h 160"/>
                <a:gd name="T50" fmla="*/ 4 w 122"/>
                <a:gd name="T51" fmla="*/ 82 h 160"/>
                <a:gd name="T52" fmla="*/ 8 w 122"/>
                <a:gd name="T53" fmla="*/ 96 h 160"/>
                <a:gd name="T54" fmla="*/ 14 w 122"/>
                <a:gd name="T55" fmla="*/ 110 h 160"/>
                <a:gd name="T56" fmla="*/ 22 w 122"/>
                <a:gd name="T57" fmla="*/ 122 h 160"/>
                <a:gd name="T58" fmla="*/ 32 w 122"/>
                <a:gd name="T59" fmla="*/ 134 h 160"/>
                <a:gd name="T60" fmla="*/ 42 w 122"/>
                <a:gd name="T61" fmla="*/ 144 h 160"/>
                <a:gd name="T62" fmla="*/ 52 w 122"/>
                <a:gd name="T63" fmla="*/ 152 h 160"/>
                <a:gd name="T64" fmla="*/ 62 w 122"/>
                <a:gd name="T65" fmla="*/ 156 h 160"/>
                <a:gd name="T66" fmla="*/ 74 w 122"/>
                <a:gd name="T67" fmla="*/ 160 h 160"/>
                <a:gd name="T68" fmla="*/ 84 w 122"/>
                <a:gd name="T69" fmla="*/ 158 h 160"/>
                <a:gd name="T70" fmla="*/ 84 w 122"/>
                <a:gd name="T71" fmla="*/ 15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2" h="160">
                  <a:moveTo>
                    <a:pt x="84" y="158"/>
                  </a:moveTo>
                  <a:lnTo>
                    <a:pt x="84" y="158"/>
                  </a:lnTo>
                  <a:lnTo>
                    <a:pt x="94" y="154"/>
                  </a:lnTo>
                  <a:lnTo>
                    <a:pt x="104" y="146"/>
                  </a:lnTo>
                  <a:lnTo>
                    <a:pt x="110" y="136"/>
                  </a:lnTo>
                  <a:lnTo>
                    <a:pt x="116" y="124"/>
                  </a:lnTo>
                  <a:lnTo>
                    <a:pt x="120" y="110"/>
                  </a:lnTo>
                  <a:lnTo>
                    <a:pt x="122" y="94"/>
                  </a:lnTo>
                  <a:lnTo>
                    <a:pt x="122" y="80"/>
                  </a:lnTo>
                  <a:lnTo>
                    <a:pt x="120" y="64"/>
                  </a:lnTo>
                  <a:lnTo>
                    <a:pt x="116" y="48"/>
                  </a:lnTo>
                  <a:lnTo>
                    <a:pt x="112" y="36"/>
                  </a:lnTo>
                  <a:lnTo>
                    <a:pt x="104" y="22"/>
                  </a:lnTo>
                  <a:lnTo>
                    <a:pt x="96" y="12"/>
                  </a:lnTo>
                  <a:lnTo>
                    <a:pt x="84" y="4"/>
                  </a:lnTo>
                  <a:lnTo>
                    <a:pt x="72" y="0"/>
                  </a:lnTo>
                  <a:lnTo>
                    <a:pt x="58" y="0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26" y="8"/>
                  </a:lnTo>
                  <a:lnTo>
                    <a:pt x="16" y="18"/>
                  </a:lnTo>
                  <a:lnTo>
                    <a:pt x="8" y="28"/>
                  </a:lnTo>
                  <a:lnTo>
                    <a:pt x="2" y="40"/>
                  </a:lnTo>
                  <a:lnTo>
                    <a:pt x="0" y="54"/>
                  </a:lnTo>
                  <a:lnTo>
                    <a:pt x="0" y="68"/>
                  </a:lnTo>
                  <a:lnTo>
                    <a:pt x="4" y="82"/>
                  </a:lnTo>
                  <a:lnTo>
                    <a:pt x="8" y="96"/>
                  </a:lnTo>
                  <a:lnTo>
                    <a:pt x="14" y="110"/>
                  </a:lnTo>
                  <a:lnTo>
                    <a:pt x="22" y="122"/>
                  </a:lnTo>
                  <a:lnTo>
                    <a:pt x="32" y="134"/>
                  </a:lnTo>
                  <a:lnTo>
                    <a:pt x="42" y="144"/>
                  </a:lnTo>
                  <a:lnTo>
                    <a:pt x="52" y="152"/>
                  </a:lnTo>
                  <a:lnTo>
                    <a:pt x="62" y="156"/>
                  </a:lnTo>
                  <a:lnTo>
                    <a:pt x="74" y="160"/>
                  </a:lnTo>
                  <a:lnTo>
                    <a:pt x="84" y="158"/>
                  </a:lnTo>
                  <a:lnTo>
                    <a:pt x="84" y="158"/>
                  </a:lnTo>
                  <a:close/>
                </a:path>
              </a:pathLst>
            </a:custGeom>
            <a:solidFill>
              <a:srgbClr val="F2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7" name="Freeform 231"/>
            <p:cNvSpPr>
              <a:spLocks/>
            </p:cNvSpPr>
            <p:nvPr/>
          </p:nvSpPr>
          <p:spPr bwMode="auto">
            <a:xfrm>
              <a:off x="17043400" y="8737600"/>
              <a:ext cx="187325" cy="219075"/>
            </a:xfrm>
            <a:custGeom>
              <a:avLst/>
              <a:gdLst>
                <a:gd name="T0" fmla="*/ 34 w 118"/>
                <a:gd name="T1" fmla="*/ 6 h 138"/>
                <a:gd name="T2" fmla="*/ 34 w 118"/>
                <a:gd name="T3" fmla="*/ 6 h 138"/>
                <a:gd name="T4" fmla="*/ 26 w 118"/>
                <a:gd name="T5" fmla="*/ 10 h 138"/>
                <a:gd name="T6" fmla="*/ 20 w 118"/>
                <a:gd name="T7" fmla="*/ 14 h 138"/>
                <a:gd name="T8" fmla="*/ 14 w 118"/>
                <a:gd name="T9" fmla="*/ 22 h 138"/>
                <a:gd name="T10" fmla="*/ 8 w 118"/>
                <a:gd name="T11" fmla="*/ 30 h 138"/>
                <a:gd name="T12" fmla="*/ 6 w 118"/>
                <a:gd name="T13" fmla="*/ 38 h 138"/>
                <a:gd name="T14" fmla="*/ 2 w 118"/>
                <a:gd name="T15" fmla="*/ 46 h 138"/>
                <a:gd name="T16" fmla="*/ 0 w 118"/>
                <a:gd name="T17" fmla="*/ 66 h 138"/>
                <a:gd name="T18" fmla="*/ 2 w 118"/>
                <a:gd name="T19" fmla="*/ 86 h 138"/>
                <a:gd name="T20" fmla="*/ 10 w 118"/>
                <a:gd name="T21" fmla="*/ 106 h 138"/>
                <a:gd name="T22" fmla="*/ 14 w 118"/>
                <a:gd name="T23" fmla="*/ 116 h 138"/>
                <a:gd name="T24" fmla="*/ 20 w 118"/>
                <a:gd name="T25" fmla="*/ 124 h 138"/>
                <a:gd name="T26" fmla="*/ 28 w 118"/>
                <a:gd name="T27" fmla="*/ 132 h 138"/>
                <a:gd name="T28" fmla="*/ 36 w 118"/>
                <a:gd name="T29" fmla="*/ 138 h 138"/>
                <a:gd name="T30" fmla="*/ 36 w 118"/>
                <a:gd name="T31" fmla="*/ 138 h 138"/>
                <a:gd name="T32" fmla="*/ 30 w 118"/>
                <a:gd name="T33" fmla="*/ 130 h 138"/>
                <a:gd name="T34" fmla="*/ 28 w 118"/>
                <a:gd name="T35" fmla="*/ 120 h 138"/>
                <a:gd name="T36" fmla="*/ 28 w 118"/>
                <a:gd name="T37" fmla="*/ 110 h 138"/>
                <a:gd name="T38" fmla="*/ 32 w 118"/>
                <a:gd name="T39" fmla="*/ 94 h 138"/>
                <a:gd name="T40" fmla="*/ 32 w 118"/>
                <a:gd name="T41" fmla="*/ 94 h 138"/>
                <a:gd name="T42" fmla="*/ 34 w 118"/>
                <a:gd name="T43" fmla="*/ 98 h 138"/>
                <a:gd name="T44" fmla="*/ 38 w 118"/>
                <a:gd name="T45" fmla="*/ 100 h 138"/>
                <a:gd name="T46" fmla="*/ 40 w 118"/>
                <a:gd name="T47" fmla="*/ 100 h 138"/>
                <a:gd name="T48" fmla="*/ 42 w 118"/>
                <a:gd name="T49" fmla="*/ 98 h 138"/>
                <a:gd name="T50" fmla="*/ 44 w 118"/>
                <a:gd name="T51" fmla="*/ 86 h 138"/>
                <a:gd name="T52" fmla="*/ 44 w 118"/>
                <a:gd name="T53" fmla="*/ 86 h 138"/>
                <a:gd name="T54" fmla="*/ 46 w 118"/>
                <a:gd name="T55" fmla="*/ 72 h 138"/>
                <a:gd name="T56" fmla="*/ 50 w 118"/>
                <a:gd name="T57" fmla="*/ 60 h 138"/>
                <a:gd name="T58" fmla="*/ 56 w 118"/>
                <a:gd name="T59" fmla="*/ 54 h 138"/>
                <a:gd name="T60" fmla="*/ 64 w 118"/>
                <a:gd name="T61" fmla="*/ 50 h 138"/>
                <a:gd name="T62" fmla="*/ 72 w 118"/>
                <a:gd name="T63" fmla="*/ 48 h 138"/>
                <a:gd name="T64" fmla="*/ 80 w 118"/>
                <a:gd name="T65" fmla="*/ 48 h 138"/>
                <a:gd name="T66" fmla="*/ 98 w 118"/>
                <a:gd name="T67" fmla="*/ 48 h 138"/>
                <a:gd name="T68" fmla="*/ 98 w 118"/>
                <a:gd name="T69" fmla="*/ 48 h 138"/>
                <a:gd name="T70" fmla="*/ 104 w 118"/>
                <a:gd name="T71" fmla="*/ 46 h 138"/>
                <a:gd name="T72" fmla="*/ 108 w 118"/>
                <a:gd name="T73" fmla="*/ 44 h 138"/>
                <a:gd name="T74" fmla="*/ 112 w 118"/>
                <a:gd name="T75" fmla="*/ 42 h 138"/>
                <a:gd name="T76" fmla="*/ 118 w 118"/>
                <a:gd name="T77" fmla="*/ 48 h 138"/>
                <a:gd name="T78" fmla="*/ 118 w 118"/>
                <a:gd name="T79" fmla="*/ 48 h 138"/>
                <a:gd name="T80" fmla="*/ 114 w 118"/>
                <a:gd name="T81" fmla="*/ 34 h 138"/>
                <a:gd name="T82" fmla="*/ 106 w 118"/>
                <a:gd name="T83" fmla="*/ 24 h 138"/>
                <a:gd name="T84" fmla="*/ 98 w 118"/>
                <a:gd name="T85" fmla="*/ 14 h 138"/>
                <a:gd name="T86" fmla="*/ 88 w 118"/>
                <a:gd name="T87" fmla="*/ 6 h 138"/>
                <a:gd name="T88" fmla="*/ 76 w 118"/>
                <a:gd name="T89" fmla="*/ 2 h 138"/>
                <a:gd name="T90" fmla="*/ 62 w 118"/>
                <a:gd name="T91" fmla="*/ 0 h 138"/>
                <a:gd name="T92" fmla="*/ 48 w 118"/>
                <a:gd name="T93" fmla="*/ 2 h 138"/>
                <a:gd name="T94" fmla="*/ 34 w 118"/>
                <a:gd name="T95" fmla="*/ 6 h 138"/>
                <a:gd name="T96" fmla="*/ 34 w 118"/>
                <a:gd name="T97" fmla="*/ 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8" h="138">
                  <a:moveTo>
                    <a:pt x="34" y="6"/>
                  </a:moveTo>
                  <a:lnTo>
                    <a:pt x="34" y="6"/>
                  </a:lnTo>
                  <a:lnTo>
                    <a:pt x="26" y="10"/>
                  </a:lnTo>
                  <a:lnTo>
                    <a:pt x="20" y="14"/>
                  </a:lnTo>
                  <a:lnTo>
                    <a:pt x="14" y="22"/>
                  </a:lnTo>
                  <a:lnTo>
                    <a:pt x="8" y="30"/>
                  </a:lnTo>
                  <a:lnTo>
                    <a:pt x="6" y="38"/>
                  </a:lnTo>
                  <a:lnTo>
                    <a:pt x="2" y="46"/>
                  </a:lnTo>
                  <a:lnTo>
                    <a:pt x="0" y="66"/>
                  </a:lnTo>
                  <a:lnTo>
                    <a:pt x="2" y="86"/>
                  </a:lnTo>
                  <a:lnTo>
                    <a:pt x="10" y="106"/>
                  </a:lnTo>
                  <a:lnTo>
                    <a:pt x="14" y="116"/>
                  </a:lnTo>
                  <a:lnTo>
                    <a:pt x="20" y="124"/>
                  </a:lnTo>
                  <a:lnTo>
                    <a:pt x="28" y="132"/>
                  </a:lnTo>
                  <a:lnTo>
                    <a:pt x="36" y="138"/>
                  </a:lnTo>
                  <a:lnTo>
                    <a:pt x="36" y="138"/>
                  </a:lnTo>
                  <a:lnTo>
                    <a:pt x="30" y="130"/>
                  </a:lnTo>
                  <a:lnTo>
                    <a:pt x="28" y="120"/>
                  </a:lnTo>
                  <a:lnTo>
                    <a:pt x="28" y="110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34" y="98"/>
                  </a:lnTo>
                  <a:lnTo>
                    <a:pt x="38" y="100"/>
                  </a:lnTo>
                  <a:lnTo>
                    <a:pt x="40" y="100"/>
                  </a:lnTo>
                  <a:lnTo>
                    <a:pt x="42" y="98"/>
                  </a:lnTo>
                  <a:lnTo>
                    <a:pt x="44" y="86"/>
                  </a:lnTo>
                  <a:lnTo>
                    <a:pt x="44" y="86"/>
                  </a:lnTo>
                  <a:lnTo>
                    <a:pt x="46" y="72"/>
                  </a:lnTo>
                  <a:lnTo>
                    <a:pt x="50" y="60"/>
                  </a:lnTo>
                  <a:lnTo>
                    <a:pt x="56" y="54"/>
                  </a:lnTo>
                  <a:lnTo>
                    <a:pt x="64" y="50"/>
                  </a:lnTo>
                  <a:lnTo>
                    <a:pt x="72" y="48"/>
                  </a:lnTo>
                  <a:lnTo>
                    <a:pt x="80" y="4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4" y="46"/>
                  </a:lnTo>
                  <a:lnTo>
                    <a:pt x="108" y="44"/>
                  </a:lnTo>
                  <a:lnTo>
                    <a:pt x="112" y="42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4" y="34"/>
                  </a:lnTo>
                  <a:lnTo>
                    <a:pt x="106" y="24"/>
                  </a:lnTo>
                  <a:lnTo>
                    <a:pt x="98" y="14"/>
                  </a:lnTo>
                  <a:lnTo>
                    <a:pt x="88" y="6"/>
                  </a:lnTo>
                  <a:lnTo>
                    <a:pt x="76" y="2"/>
                  </a:lnTo>
                  <a:lnTo>
                    <a:pt x="62" y="0"/>
                  </a:lnTo>
                  <a:lnTo>
                    <a:pt x="48" y="2"/>
                  </a:lnTo>
                  <a:lnTo>
                    <a:pt x="34" y="6"/>
                  </a:lnTo>
                  <a:lnTo>
                    <a:pt x="34" y="6"/>
                  </a:lnTo>
                  <a:close/>
                </a:path>
              </a:pathLst>
            </a:custGeom>
            <a:solidFill>
              <a:srgbClr val="FAA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8" name="Freeform 232"/>
            <p:cNvSpPr>
              <a:spLocks/>
            </p:cNvSpPr>
            <p:nvPr/>
          </p:nvSpPr>
          <p:spPr bwMode="auto">
            <a:xfrm>
              <a:off x="17065625" y="8842375"/>
              <a:ext cx="34925" cy="66675"/>
            </a:xfrm>
            <a:custGeom>
              <a:avLst/>
              <a:gdLst>
                <a:gd name="T0" fmla="*/ 8 w 22"/>
                <a:gd name="T1" fmla="*/ 0 h 42"/>
                <a:gd name="T2" fmla="*/ 8 w 22"/>
                <a:gd name="T3" fmla="*/ 0 h 42"/>
                <a:gd name="T4" fmla="*/ 12 w 22"/>
                <a:gd name="T5" fmla="*/ 2 h 42"/>
                <a:gd name="T6" fmla="*/ 16 w 22"/>
                <a:gd name="T7" fmla="*/ 6 h 42"/>
                <a:gd name="T8" fmla="*/ 20 w 22"/>
                <a:gd name="T9" fmla="*/ 12 h 42"/>
                <a:gd name="T10" fmla="*/ 22 w 22"/>
                <a:gd name="T11" fmla="*/ 20 h 42"/>
                <a:gd name="T12" fmla="*/ 22 w 22"/>
                <a:gd name="T13" fmla="*/ 20 h 42"/>
                <a:gd name="T14" fmla="*/ 22 w 22"/>
                <a:gd name="T15" fmla="*/ 28 h 42"/>
                <a:gd name="T16" fmla="*/ 20 w 22"/>
                <a:gd name="T17" fmla="*/ 34 h 42"/>
                <a:gd name="T18" fmla="*/ 16 w 22"/>
                <a:gd name="T19" fmla="*/ 40 h 42"/>
                <a:gd name="T20" fmla="*/ 12 w 22"/>
                <a:gd name="T21" fmla="*/ 42 h 42"/>
                <a:gd name="T22" fmla="*/ 12 w 22"/>
                <a:gd name="T23" fmla="*/ 42 h 42"/>
                <a:gd name="T24" fmla="*/ 8 w 22"/>
                <a:gd name="T25" fmla="*/ 40 h 42"/>
                <a:gd name="T26" fmla="*/ 4 w 22"/>
                <a:gd name="T27" fmla="*/ 36 h 42"/>
                <a:gd name="T28" fmla="*/ 0 w 22"/>
                <a:gd name="T29" fmla="*/ 30 h 42"/>
                <a:gd name="T30" fmla="*/ 0 w 22"/>
                <a:gd name="T31" fmla="*/ 22 h 42"/>
                <a:gd name="T32" fmla="*/ 0 w 22"/>
                <a:gd name="T33" fmla="*/ 22 h 42"/>
                <a:gd name="T34" fmla="*/ 0 w 22"/>
                <a:gd name="T35" fmla="*/ 14 h 42"/>
                <a:gd name="T36" fmla="*/ 0 w 22"/>
                <a:gd name="T37" fmla="*/ 8 h 42"/>
                <a:gd name="T38" fmla="*/ 4 w 22"/>
                <a:gd name="T39" fmla="*/ 4 h 42"/>
                <a:gd name="T40" fmla="*/ 8 w 22"/>
                <a:gd name="T41" fmla="*/ 0 h 42"/>
                <a:gd name="T42" fmla="*/ 8 w 22"/>
                <a:gd name="T4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42">
                  <a:moveTo>
                    <a:pt x="8" y="0"/>
                  </a:moveTo>
                  <a:lnTo>
                    <a:pt x="8" y="0"/>
                  </a:lnTo>
                  <a:lnTo>
                    <a:pt x="12" y="2"/>
                  </a:lnTo>
                  <a:lnTo>
                    <a:pt x="16" y="6"/>
                  </a:lnTo>
                  <a:lnTo>
                    <a:pt x="20" y="12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28"/>
                  </a:lnTo>
                  <a:lnTo>
                    <a:pt x="20" y="34"/>
                  </a:lnTo>
                  <a:lnTo>
                    <a:pt x="16" y="40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8" y="40"/>
                  </a:lnTo>
                  <a:lnTo>
                    <a:pt x="4" y="36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2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9" name="Freeform 233"/>
            <p:cNvSpPr>
              <a:spLocks/>
            </p:cNvSpPr>
            <p:nvPr/>
          </p:nvSpPr>
          <p:spPr bwMode="auto">
            <a:xfrm>
              <a:off x="16916400" y="9423400"/>
              <a:ext cx="73025" cy="82550"/>
            </a:xfrm>
            <a:custGeom>
              <a:avLst/>
              <a:gdLst>
                <a:gd name="T0" fmla="*/ 0 w 46"/>
                <a:gd name="T1" fmla="*/ 42 h 52"/>
                <a:gd name="T2" fmla="*/ 30 w 46"/>
                <a:gd name="T3" fmla="*/ 52 h 52"/>
                <a:gd name="T4" fmla="*/ 46 w 46"/>
                <a:gd name="T5" fmla="*/ 10 h 52"/>
                <a:gd name="T6" fmla="*/ 16 w 46"/>
                <a:gd name="T7" fmla="*/ 0 h 52"/>
                <a:gd name="T8" fmla="*/ 0 w 46"/>
                <a:gd name="T9" fmla="*/ 4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2">
                  <a:moveTo>
                    <a:pt x="0" y="42"/>
                  </a:moveTo>
                  <a:lnTo>
                    <a:pt x="30" y="52"/>
                  </a:lnTo>
                  <a:lnTo>
                    <a:pt x="46" y="10"/>
                  </a:lnTo>
                  <a:lnTo>
                    <a:pt x="16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2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0" name="Freeform 234"/>
            <p:cNvSpPr>
              <a:spLocks/>
            </p:cNvSpPr>
            <p:nvPr/>
          </p:nvSpPr>
          <p:spPr bwMode="auto">
            <a:xfrm>
              <a:off x="16906875" y="9445625"/>
              <a:ext cx="73025" cy="98425"/>
            </a:xfrm>
            <a:custGeom>
              <a:avLst/>
              <a:gdLst>
                <a:gd name="T0" fmla="*/ 46 w 46"/>
                <a:gd name="T1" fmla="*/ 4 h 62"/>
                <a:gd name="T2" fmla="*/ 16 w 46"/>
                <a:gd name="T3" fmla="*/ 0 h 62"/>
                <a:gd name="T4" fmla="*/ 14 w 46"/>
                <a:gd name="T5" fmla="*/ 24 h 62"/>
                <a:gd name="T6" fmla="*/ 0 w 46"/>
                <a:gd name="T7" fmla="*/ 48 h 62"/>
                <a:gd name="T8" fmla="*/ 0 w 46"/>
                <a:gd name="T9" fmla="*/ 48 h 62"/>
                <a:gd name="T10" fmla="*/ 12 w 46"/>
                <a:gd name="T11" fmla="*/ 50 h 62"/>
                <a:gd name="T12" fmla="*/ 22 w 46"/>
                <a:gd name="T13" fmla="*/ 50 h 62"/>
                <a:gd name="T14" fmla="*/ 28 w 46"/>
                <a:gd name="T15" fmla="*/ 50 h 62"/>
                <a:gd name="T16" fmla="*/ 32 w 46"/>
                <a:gd name="T17" fmla="*/ 52 h 62"/>
                <a:gd name="T18" fmla="*/ 34 w 46"/>
                <a:gd name="T19" fmla="*/ 56 h 62"/>
                <a:gd name="T20" fmla="*/ 36 w 46"/>
                <a:gd name="T21" fmla="*/ 62 h 62"/>
                <a:gd name="T22" fmla="*/ 46 w 46"/>
                <a:gd name="T23" fmla="*/ 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62">
                  <a:moveTo>
                    <a:pt x="46" y="4"/>
                  </a:moveTo>
                  <a:lnTo>
                    <a:pt x="16" y="0"/>
                  </a:lnTo>
                  <a:lnTo>
                    <a:pt x="14" y="2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2" y="50"/>
                  </a:lnTo>
                  <a:lnTo>
                    <a:pt x="22" y="50"/>
                  </a:lnTo>
                  <a:lnTo>
                    <a:pt x="28" y="50"/>
                  </a:lnTo>
                  <a:lnTo>
                    <a:pt x="32" y="52"/>
                  </a:lnTo>
                  <a:lnTo>
                    <a:pt x="34" y="56"/>
                  </a:lnTo>
                  <a:lnTo>
                    <a:pt x="36" y="62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F2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1" name="Freeform 235"/>
            <p:cNvSpPr>
              <a:spLocks/>
            </p:cNvSpPr>
            <p:nvPr/>
          </p:nvSpPr>
          <p:spPr bwMode="auto">
            <a:xfrm>
              <a:off x="16900525" y="9448800"/>
              <a:ext cx="79375" cy="107950"/>
            </a:xfrm>
            <a:custGeom>
              <a:avLst/>
              <a:gdLst>
                <a:gd name="T0" fmla="*/ 2 w 50"/>
                <a:gd name="T1" fmla="*/ 56 h 68"/>
                <a:gd name="T2" fmla="*/ 16 w 50"/>
                <a:gd name="T3" fmla="*/ 10 h 68"/>
                <a:gd name="T4" fmla="*/ 16 w 50"/>
                <a:gd name="T5" fmla="*/ 10 h 68"/>
                <a:gd name="T6" fmla="*/ 20 w 50"/>
                <a:gd name="T7" fmla="*/ 6 h 68"/>
                <a:gd name="T8" fmla="*/ 24 w 50"/>
                <a:gd name="T9" fmla="*/ 6 h 68"/>
                <a:gd name="T10" fmla="*/ 24 w 50"/>
                <a:gd name="T11" fmla="*/ 6 h 68"/>
                <a:gd name="T12" fmla="*/ 24 w 50"/>
                <a:gd name="T13" fmla="*/ 6 h 68"/>
                <a:gd name="T14" fmla="*/ 26 w 50"/>
                <a:gd name="T15" fmla="*/ 8 h 68"/>
                <a:gd name="T16" fmla="*/ 28 w 50"/>
                <a:gd name="T17" fmla="*/ 4 h 68"/>
                <a:gd name="T18" fmla="*/ 28 w 50"/>
                <a:gd name="T19" fmla="*/ 4 h 68"/>
                <a:gd name="T20" fmla="*/ 30 w 50"/>
                <a:gd name="T21" fmla="*/ 0 h 68"/>
                <a:gd name="T22" fmla="*/ 36 w 50"/>
                <a:gd name="T23" fmla="*/ 0 h 68"/>
                <a:gd name="T24" fmla="*/ 36 w 50"/>
                <a:gd name="T25" fmla="*/ 0 h 68"/>
                <a:gd name="T26" fmla="*/ 36 w 50"/>
                <a:gd name="T27" fmla="*/ 0 h 68"/>
                <a:gd name="T28" fmla="*/ 40 w 50"/>
                <a:gd name="T29" fmla="*/ 2 h 68"/>
                <a:gd name="T30" fmla="*/ 40 w 50"/>
                <a:gd name="T31" fmla="*/ 6 h 68"/>
                <a:gd name="T32" fmla="*/ 40 w 50"/>
                <a:gd name="T33" fmla="*/ 6 h 68"/>
                <a:gd name="T34" fmla="*/ 46 w 50"/>
                <a:gd name="T35" fmla="*/ 6 h 68"/>
                <a:gd name="T36" fmla="*/ 46 w 50"/>
                <a:gd name="T37" fmla="*/ 6 h 68"/>
                <a:gd name="T38" fmla="*/ 46 w 50"/>
                <a:gd name="T39" fmla="*/ 6 h 68"/>
                <a:gd name="T40" fmla="*/ 48 w 50"/>
                <a:gd name="T41" fmla="*/ 6 h 68"/>
                <a:gd name="T42" fmla="*/ 50 w 50"/>
                <a:gd name="T43" fmla="*/ 10 h 68"/>
                <a:gd name="T44" fmla="*/ 50 w 50"/>
                <a:gd name="T45" fmla="*/ 16 h 68"/>
                <a:gd name="T46" fmla="*/ 30 w 50"/>
                <a:gd name="T47" fmla="*/ 64 h 68"/>
                <a:gd name="T48" fmla="*/ 26 w 50"/>
                <a:gd name="T49" fmla="*/ 68 h 68"/>
                <a:gd name="T50" fmla="*/ 26 w 50"/>
                <a:gd name="T51" fmla="*/ 68 h 68"/>
                <a:gd name="T52" fmla="*/ 24 w 50"/>
                <a:gd name="T53" fmla="*/ 68 h 68"/>
                <a:gd name="T54" fmla="*/ 22 w 50"/>
                <a:gd name="T55" fmla="*/ 66 h 68"/>
                <a:gd name="T56" fmla="*/ 18 w 50"/>
                <a:gd name="T57" fmla="*/ 62 h 68"/>
                <a:gd name="T58" fmla="*/ 18 w 50"/>
                <a:gd name="T59" fmla="*/ 62 h 68"/>
                <a:gd name="T60" fmla="*/ 18 w 50"/>
                <a:gd name="T61" fmla="*/ 62 h 68"/>
                <a:gd name="T62" fmla="*/ 14 w 50"/>
                <a:gd name="T63" fmla="*/ 58 h 68"/>
                <a:gd name="T64" fmla="*/ 14 w 50"/>
                <a:gd name="T65" fmla="*/ 54 h 68"/>
                <a:gd name="T66" fmla="*/ 14 w 50"/>
                <a:gd name="T67" fmla="*/ 54 h 68"/>
                <a:gd name="T68" fmla="*/ 12 w 50"/>
                <a:gd name="T69" fmla="*/ 54 h 68"/>
                <a:gd name="T70" fmla="*/ 6 w 50"/>
                <a:gd name="T71" fmla="*/ 56 h 68"/>
                <a:gd name="T72" fmla="*/ 2 w 50"/>
                <a:gd name="T73" fmla="*/ 58 h 68"/>
                <a:gd name="T74" fmla="*/ 0 w 50"/>
                <a:gd name="T75" fmla="*/ 58 h 68"/>
                <a:gd name="T76" fmla="*/ 2 w 50"/>
                <a:gd name="T77" fmla="*/ 56 h 68"/>
                <a:gd name="T78" fmla="*/ 2 w 50"/>
                <a:gd name="T79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" h="68">
                  <a:moveTo>
                    <a:pt x="2" y="56"/>
                  </a:moveTo>
                  <a:lnTo>
                    <a:pt x="16" y="10"/>
                  </a:lnTo>
                  <a:lnTo>
                    <a:pt x="16" y="10"/>
                  </a:lnTo>
                  <a:lnTo>
                    <a:pt x="2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0" y="2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8" y="6"/>
                  </a:lnTo>
                  <a:lnTo>
                    <a:pt x="50" y="10"/>
                  </a:lnTo>
                  <a:lnTo>
                    <a:pt x="50" y="16"/>
                  </a:lnTo>
                  <a:lnTo>
                    <a:pt x="30" y="64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4" y="68"/>
                  </a:lnTo>
                  <a:lnTo>
                    <a:pt x="22" y="66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14" y="58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2" y="54"/>
                  </a:lnTo>
                  <a:lnTo>
                    <a:pt x="6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2" y="56"/>
                  </a:lnTo>
                  <a:lnTo>
                    <a:pt x="2" y="56"/>
                  </a:lnTo>
                  <a:close/>
                </a:path>
              </a:pathLst>
            </a:custGeom>
            <a:solidFill>
              <a:srgbClr val="F2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2" name="Freeform 236"/>
            <p:cNvSpPr>
              <a:spLocks/>
            </p:cNvSpPr>
            <p:nvPr/>
          </p:nvSpPr>
          <p:spPr bwMode="auto">
            <a:xfrm>
              <a:off x="16929100" y="9534525"/>
              <a:ext cx="25400" cy="34925"/>
            </a:xfrm>
            <a:custGeom>
              <a:avLst/>
              <a:gdLst>
                <a:gd name="T0" fmla="*/ 2 w 16"/>
                <a:gd name="T1" fmla="*/ 22 h 22"/>
                <a:gd name="T2" fmla="*/ 2 w 16"/>
                <a:gd name="T3" fmla="*/ 22 h 22"/>
                <a:gd name="T4" fmla="*/ 2 w 16"/>
                <a:gd name="T5" fmla="*/ 22 h 22"/>
                <a:gd name="T6" fmla="*/ 0 w 16"/>
                <a:gd name="T7" fmla="*/ 18 h 22"/>
                <a:gd name="T8" fmla="*/ 0 w 16"/>
                <a:gd name="T9" fmla="*/ 14 h 22"/>
                <a:gd name="T10" fmla="*/ 4 w 16"/>
                <a:gd name="T11" fmla="*/ 4 h 22"/>
                <a:gd name="T12" fmla="*/ 4 w 16"/>
                <a:gd name="T13" fmla="*/ 4 h 22"/>
                <a:gd name="T14" fmla="*/ 16 w 16"/>
                <a:gd name="T15" fmla="*/ 0 h 22"/>
                <a:gd name="T16" fmla="*/ 10 w 16"/>
                <a:gd name="T17" fmla="*/ 18 h 22"/>
                <a:gd name="T18" fmla="*/ 10 w 16"/>
                <a:gd name="T19" fmla="*/ 18 h 22"/>
                <a:gd name="T20" fmla="*/ 6 w 16"/>
                <a:gd name="T21" fmla="*/ 22 h 22"/>
                <a:gd name="T22" fmla="*/ 2 w 16"/>
                <a:gd name="T23" fmla="*/ 22 h 22"/>
                <a:gd name="T24" fmla="*/ 2 w 16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2">
                  <a:moveTo>
                    <a:pt x="2" y="22"/>
                  </a:moveTo>
                  <a:lnTo>
                    <a:pt x="2" y="22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4" y="4"/>
                  </a:lnTo>
                  <a:lnTo>
                    <a:pt x="4" y="4"/>
                  </a:lnTo>
                  <a:lnTo>
                    <a:pt x="16" y="0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2"/>
                  </a:lnTo>
                  <a:close/>
                </a:path>
              </a:pathLst>
            </a:custGeom>
            <a:solidFill>
              <a:srgbClr val="F2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237"/>
            <p:cNvSpPr>
              <a:spLocks/>
            </p:cNvSpPr>
            <p:nvPr/>
          </p:nvSpPr>
          <p:spPr bwMode="auto">
            <a:xfrm>
              <a:off x="16929100" y="9464675"/>
              <a:ext cx="50800" cy="98425"/>
            </a:xfrm>
            <a:custGeom>
              <a:avLst/>
              <a:gdLst>
                <a:gd name="T0" fmla="*/ 20 w 32"/>
                <a:gd name="T1" fmla="*/ 56 h 62"/>
                <a:gd name="T2" fmla="*/ 20 w 32"/>
                <a:gd name="T3" fmla="*/ 56 h 62"/>
                <a:gd name="T4" fmla="*/ 20 w 32"/>
                <a:gd name="T5" fmla="*/ 52 h 62"/>
                <a:gd name="T6" fmla="*/ 18 w 32"/>
                <a:gd name="T7" fmla="*/ 50 h 62"/>
                <a:gd name="T8" fmla="*/ 14 w 32"/>
                <a:gd name="T9" fmla="*/ 52 h 62"/>
                <a:gd name="T10" fmla="*/ 12 w 32"/>
                <a:gd name="T11" fmla="*/ 54 h 62"/>
                <a:gd name="T12" fmla="*/ 0 w 32"/>
                <a:gd name="T13" fmla="*/ 14 h 62"/>
                <a:gd name="T14" fmla="*/ 16 w 32"/>
                <a:gd name="T15" fmla="*/ 0 h 62"/>
                <a:gd name="T16" fmla="*/ 26 w 32"/>
                <a:gd name="T17" fmla="*/ 16 h 62"/>
                <a:gd name="T18" fmla="*/ 26 w 32"/>
                <a:gd name="T19" fmla="*/ 16 h 62"/>
                <a:gd name="T20" fmla="*/ 28 w 32"/>
                <a:gd name="T21" fmla="*/ 18 h 62"/>
                <a:gd name="T22" fmla="*/ 30 w 32"/>
                <a:gd name="T23" fmla="*/ 20 h 62"/>
                <a:gd name="T24" fmla="*/ 32 w 32"/>
                <a:gd name="T25" fmla="*/ 28 h 62"/>
                <a:gd name="T26" fmla="*/ 32 w 32"/>
                <a:gd name="T27" fmla="*/ 62 h 62"/>
                <a:gd name="T28" fmla="*/ 20 w 32"/>
                <a:gd name="T29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2">
                  <a:moveTo>
                    <a:pt x="20" y="56"/>
                  </a:moveTo>
                  <a:lnTo>
                    <a:pt x="20" y="56"/>
                  </a:lnTo>
                  <a:lnTo>
                    <a:pt x="20" y="52"/>
                  </a:lnTo>
                  <a:lnTo>
                    <a:pt x="18" y="50"/>
                  </a:lnTo>
                  <a:lnTo>
                    <a:pt x="14" y="52"/>
                  </a:lnTo>
                  <a:lnTo>
                    <a:pt x="12" y="54"/>
                  </a:lnTo>
                  <a:lnTo>
                    <a:pt x="0" y="14"/>
                  </a:lnTo>
                  <a:lnTo>
                    <a:pt x="16" y="0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8" y="18"/>
                  </a:lnTo>
                  <a:lnTo>
                    <a:pt x="30" y="20"/>
                  </a:lnTo>
                  <a:lnTo>
                    <a:pt x="32" y="28"/>
                  </a:lnTo>
                  <a:lnTo>
                    <a:pt x="32" y="62"/>
                  </a:lnTo>
                  <a:lnTo>
                    <a:pt x="20" y="56"/>
                  </a:lnTo>
                  <a:close/>
                </a:path>
              </a:pathLst>
            </a:custGeom>
            <a:solidFill>
              <a:srgbClr val="F2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4" name="Freeform 238"/>
            <p:cNvSpPr>
              <a:spLocks/>
            </p:cNvSpPr>
            <p:nvPr/>
          </p:nvSpPr>
          <p:spPr bwMode="auto">
            <a:xfrm>
              <a:off x="16897350" y="9518650"/>
              <a:ext cx="28575" cy="38100"/>
            </a:xfrm>
            <a:custGeom>
              <a:avLst/>
              <a:gdLst>
                <a:gd name="T0" fmla="*/ 4 w 18"/>
                <a:gd name="T1" fmla="*/ 24 h 24"/>
                <a:gd name="T2" fmla="*/ 4 w 18"/>
                <a:gd name="T3" fmla="*/ 24 h 24"/>
                <a:gd name="T4" fmla="*/ 4 w 18"/>
                <a:gd name="T5" fmla="*/ 24 h 24"/>
                <a:gd name="T6" fmla="*/ 2 w 18"/>
                <a:gd name="T7" fmla="*/ 22 h 24"/>
                <a:gd name="T8" fmla="*/ 0 w 18"/>
                <a:gd name="T9" fmla="*/ 18 h 24"/>
                <a:gd name="T10" fmla="*/ 6 w 18"/>
                <a:gd name="T11" fmla="*/ 0 h 24"/>
                <a:gd name="T12" fmla="*/ 18 w 18"/>
                <a:gd name="T13" fmla="*/ 6 h 24"/>
                <a:gd name="T14" fmla="*/ 12 w 18"/>
                <a:gd name="T15" fmla="*/ 20 h 24"/>
                <a:gd name="T16" fmla="*/ 12 w 18"/>
                <a:gd name="T17" fmla="*/ 20 h 24"/>
                <a:gd name="T18" fmla="*/ 8 w 18"/>
                <a:gd name="T19" fmla="*/ 24 h 24"/>
                <a:gd name="T20" fmla="*/ 4 w 18"/>
                <a:gd name="T21" fmla="*/ 24 h 24"/>
                <a:gd name="T22" fmla="*/ 4 w 18"/>
                <a:gd name="T2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4">
                  <a:moveTo>
                    <a:pt x="4" y="24"/>
                  </a:moveTo>
                  <a:lnTo>
                    <a:pt x="4" y="24"/>
                  </a:lnTo>
                  <a:lnTo>
                    <a:pt x="4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6" y="0"/>
                  </a:lnTo>
                  <a:lnTo>
                    <a:pt x="18" y="6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8" y="24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solidFill>
              <a:srgbClr val="F2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5" name="Freeform 239"/>
            <p:cNvSpPr>
              <a:spLocks/>
            </p:cNvSpPr>
            <p:nvPr/>
          </p:nvSpPr>
          <p:spPr bwMode="auto">
            <a:xfrm>
              <a:off x="16913225" y="9509125"/>
              <a:ext cx="19050" cy="53975"/>
            </a:xfrm>
            <a:custGeom>
              <a:avLst/>
              <a:gdLst>
                <a:gd name="T0" fmla="*/ 4 w 12"/>
                <a:gd name="T1" fmla="*/ 34 h 34"/>
                <a:gd name="T2" fmla="*/ 4 w 12"/>
                <a:gd name="T3" fmla="*/ 34 h 34"/>
                <a:gd name="T4" fmla="*/ 4 w 12"/>
                <a:gd name="T5" fmla="*/ 34 h 34"/>
                <a:gd name="T6" fmla="*/ 0 w 12"/>
                <a:gd name="T7" fmla="*/ 30 h 34"/>
                <a:gd name="T8" fmla="*/ 0 w 12"/>
                <a:gd name="T9" fmla="*/ 26 h 34"/>
                <a:gd name="T10" fmla="*/ 4 w 12"/>
                <a:gd name="T11" fmla="*/ 16 h 34"/>
                <a:gd name="T12" fmla="*/ 4 w 12"/>
                <a:gd name="T13" fmla="*/ 0 h 34"/>
                <a:gd name="T14" fmla="*/ 12 w 12"/>
                <a:gd name="T15" fmla="*/ 24 h 34"/>
                <a:gd name="T16" fmla="*/ 10 w 12"/>
                <a:gd name="T17" fmla="*/ 30 h 34"/>
                <a:gd name="T18" fmla="*/ 10 w 12"/>
                <a:gd name="T19" fmla="*/ 30 h 34"/>
                <a:gd name="T20" fmla="*/ 8 w 12"/>
                <a:gd name="T21" fmla="*/ 34 h 34"/>
                <a:gd name="T22" fmla="*/ 4 w 12"/>
                <a:gd name="T23" fmla="*/ 34 h 34"/>
                <a:gd name="T24" fmla="*/ 4 w 12"/>
                <a:gd name="T2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34">
                  <a:moveTo>
                    <a:pt x="4" y="34"/>
                  </a:moveTo>
                  <a:lnTo>
                    <a:pt x="4" y="34"/>
                  </a:lnTo>
                  <a:lnTo>
                    <a:pt x="4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4" y="16"/>
                  </a:lnTo>
                  <a:lnTo>
                    <a:pt x="4" y="0"/>
                  </a:lnTo>
                  <a:lnTo>
                    <a:pt x="12" y="24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2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6" name="Freeform 240"/>
            <p:cNvSpPr>
              <a:spLocks/>
            </p:cNvSpPr>
            <p:nvPr/>
          </p:nvSpPr>
          <p:spPr bwMode="auto">
            <a:xfrm>
              <a:off x="16887825" y="9499600"/>
              <a:ext cx="41275" cy="50800"/>
            </a:xfrm>
            <a:custGeom>
              <a:avLst/>
              <a:gdLst>
                <a:gd name="T0" fmla="*/ 4 w 26"/>
                <a:gd name="T1" fmla="*/ 32 h 32"/>
                <a:gd name="T2" fmla="*/ 4 w 26"/>
                <a:gd name="T3" fmla="*/ 32 h 32"/>
                <a:gd name="T4" fmla="*/ 4 w 26"/>
                <a:gd name="T5" fmla="*/ 32 h 32"/>
                <a:gd name="T6" fmla="*/ 0 w 26"/>
                <a:gd name="T7" fmla="*/ 30 h 32"/>
                <a:gd name="T8" fmla="*/ 0 w 26"/>
                <a:gd name="T9" fmla="*/ 26 h 32"/>
                <a:gd name="T10" fmla="*/ 14 w 26"/>
                <a:gd name="T11" fmla="*/ 0 h 32"/>
                <a:gd name="T12" fmla="*/ 26 w 26"/>
                <a:gd name="T13" fmla="*/ 4 h 32"/>
                <a:gd name="T14" fmla="*/ 10 w 26"/>
                <a:gd name="T15" fmla="*/ 26 h 32"/>
                <a:gd name="T16" fmla="*/ 10 w 26"/>
                <a:gd name="T17" fmla="*/ 28 h 32"/>
                <a:gd name="T18" fmla="*/ 10 w 26"/>
                <a:gd name="T19" fmla="*/ 28 h 32"/>
                <a:gd name="T20" fmla="*/ 8 w 26"/>
                <a:gd name="T21" fmla="*/ 32 h 32"/>
                <a:gd name="T22" fmla="*/ 4 w 26"/>
                <a:gd name="T23" fmla="*/ 32 h 32"/>
                <a:gd name="T24" fmla="*/ 4 w 26"/>
                <a:gd name="T2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32">
                  <a:moveTo>
                    <a:pt x="4" y="32"/>
                  </a:moveTo>
                  <a:lnTo>
                    <a:pt x="4" y="32"/>
                  </a:lnTo>
                  <a:lnTo>
                    <a:pt x="4" y="32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14" y="0"/>
                  </a:lnTo>
                  <a:lnTo>
                    <a:pt x="26" y="4"/>
                  </a:lnTo>
                  <a:lnTo>
                    <a:pt x="10" y="26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8" y="32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solidFill>
              <a:srgbClr val="F2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7" name="Freeform 241"/>
            <p:cNvSpPr>
              <a:spLocks/>
            </p:cNvSpPr>
            <p:nvPr/>
          </p:nvSpPr>
          <p:spPr bwMode="auto">
            <a:xfrm>
              <a:off x="16903700" y="9480550"/>
              <a:ext cx="85725" cy="31750"/>
            </a:xfrm>
            <a:custGeom>
              <a:avLst/>
              <a:gdLst>
                <a:gd name="T0" fmla="*/ 0 w 54"/>
                <a:gd name="T1" fmla="*/ 12 h 20"/>
                <a:gd name="T2" fmla="*/ 52 w 54"/>
                <a:gd name="T3" fmla="*/ 20 h 20"/>
                <a:gd name="T4" fmla="*/ 54 w 54"/>
                <a:gd name="T5" fmla="*/ 8 h 20"/>
                <a:gd name="T6" fmla="*/ 2 w 54"/>
                <a:gd name="T7" fmla="*/ 0 h 20"/>
                <a:gd name="T8" fmla="*/ 0 w 5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0">
                  <a:moveTo>
                    <a:pt x="0" y="12"/>
                  </a:moveTo>
                  <a:lnTo>
                    <a:pt x="52" y="20"/>
                  </a:lnTo>
                  <a:lnTo>
                    <a:pt x="54" y="8"/>
                  </a:lnTo>
                  <a:lnTo>
                    <a:pt x="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8" name="Freeform 242"/>
            <p:cNvSpPr>
              <a:spLocks/>
            </p:cNvSpPr>
            <p:nvPr/>
          </p:nvSpPr>
          <p:spPr bwMode="auto">
            <a:xfrm>
              <a:off x="16900525" y="9055100"/>
              <a:ext cx="146050" cy="441325"/>
            </a:xfrm>
            <a:custGeom>
              <a:avLst/>
              <a:gdLst>
                <a:gd name="T0" fmla="*/ 92 w 92"/>
                <a:gd name="T1" fmla="*/ 28 h 278"/>
                <a:gd name="T2" fmla="*/ 52 w 92"/>
                <a:gd name="T3" fmla="*/ 0 h 278"/>
                <a:gd name="T4" fmla="*/ 52 w 92"/>
                <a:gd name="T5" fmla="*/ 0 h 278"/>
                <a:gd name="T6" fmla="*/ 46 w 92"/>
                <a:gd name="T7" fmla="*/ 4 h 278"/>
                <a:gd name="T8" fmla="*/ 42 w 92"/>
                <a:gd name="T9" fmla="*/ 10 h 278"/>
                <a:gd name="T10" fmla="*/ 36 w 92"/>
                <a:gd name="T11" fmla="*/ 24 h 278"/>
                <a:gd name="T12" fmla="*/ 34 w 92"/>
                <a:gd name="T13" fmla="*/ 36 h 278"/>
                <a:gd name="T14" fmla="*/ 32 w 92"/>
                <a:gd name="T15" fmla="*/ 44 h 278"/>
                <a:gd name="T16" fmla="*/ 0 w 92"/>
                <a:gd name="T17" fmla="*/ 270 h 278"/>
                <a:gd name="T18" fmla="*/ 0 w 92"/>
                <a:gd name="T19" fmla="*/ 270 h 278"/>
                <a:gd name="T20" fmla="*/ 0 w 92"/>
                <a:gd name="T21" fmla="*/ 270 h 278"/>
                <a:gd name="T22" fmla="*/ 58 w 92"/>
                <a:gd name="T23" fmla="*/ 278 h 278"/>
                <a:gd name="T24" fmla="*/ 58 w 92"/>
                <a:gd name="T25" fmla="*/ 278 h 278"/>
                <a:gd name="T26" fmla="*/ 58 w 92"/>
                <a:gd name="T27" fmla="*/ 278 h 278"/>
                <a:gd name="T28" fmla="*/ 92 w 92"/>
                <a:gd name="T29" fmla="*/ 28 h 278"/>
                <a:gd name="T30" fmla="*/ 92 w 92"/>
                <a:gd name="T31" fmla="*/ 28 h 278"/>
                <a:gd name="T32" fmla="*/ 92 w 92"/>
                <a:gd name="T33" fmla="*/ 28 h 278"/>
                <a:gd name="T34" fmla="*/ 92 w 92"/>
                <a:gd name="T35" fmla="*/ 2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278">
                  <a:moveTo>
                    <a:pt x="92" y="28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46" y="4"/>
                  </a:lnTo>
                  <a:lnTo>
                    <a:pt x="42" y="10"/>
                  </a:lnTo>
                  <a:lnTo>
                    <a:pt x="36" y="24"/>
                  </a:lnTo>
                  <a:lnTo>
                    <a:pt x="34" y="36"/>
                  </a:lnTo>
                  <a:lnTo>
                    <a:pt x="32" y="44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58" y="278"/>
                  </a:lnTo>
                  <a:lnTo>
                    <a:pt x="58" y="278"/>
                  </a:lnTo>
                  <a:lnTo>
                    <a:pt x="58" y="278"/>
                  </a:lnTo>
                  <a:lnTo>
                    <a:pt x="92" y="28"/>
                  </a:lnTo>
                  <a:lnTo>
                    <a:pt x="92" y="28"/>
                  </a:lnTo>
                  <a:lnTo>
                    <a:pt x="92" y="28"/>
                  </a:lnTo>
                  <a:lnTo>
                    <a:pt x="92" y="28"/>
                  </a:lnTo>
                  <a:close/>
                </a:path>
              </a:pathLst>
            </a:custGeom>
            <a:solidFill>
              <a:srgbClr val="4E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243"/>
            <p:cNvSpPr>
              <a:spLocks/>
            </p:cNvSpPr>
            <p:nvPr/>
          </p:nvSpPr>
          <p:spPr bwMode="auto">
            <a:xfrm>
              <a:off x="16979900" y="9048750"/>
              <a:ext cx="114300" cy="415925"/>
            </a:xfrm>
            <a:custGeom>
              <a:avLst/>
              <a:gdLst>
                <a:gd name="T0" fmla="*/ 0 w 72"/>
                <a:gd name="T1" fmla="*/ 4 h 262"/>
                <a:gd name="T2" fmla="*/ 0 w 72"/>
                <a:gd name="T3" fmla="*/ 4 h 262"/>
                <a:gd name="T4" fmla="*/ 4 w 72"/>
                <a:gd name="T5" fmla="*/ 12 h 262"/>
                <a:gd name="T6" fmla="*/ 8 w 72"/>
                <a:gd name="T7" fmla="*/ 20 h 262"/>
                <a:gd name="T8" fmla="*/ 12 w 72"/>
                <a:gd name="T9" fmla="*/ 32 h 262"/>
                <a:gd name="T10" fmla="*/ 14 w 72"/>
                <a:gd name="T11" fmla="*/ 50 h 262"/>
                <a:gd name="T12" fmla="*/ 14 w 72"/>
                <a:gd name="T13" fmla="*/ 50 h 262"/>
                <a:gd name="T14" fmla="*/ 16 w 72"/>
                <a:gd name="T15" fmla="*/ 82 h 262"/>
                <a:gd name="T16" fmla="*/ 16 w 72"/>
                <a:gd name="T17" fmla="*/ 128 h 262"/>
                <a:gd name="T18" fmla="*/ 16 w 72"/>
                <a:gd name="T19" fmla="*/ 232 h 262"/>
                <a:gd name="T20" fmla="*/ 16 w 72"/>
                <a:gd name="T21" fmla="*/ 232 h 262"/>
                <a:gd name="T22" fmla="*/ 18 w 72"/>
                <a:gd name="T23" fmla="*/ 242 h 262"/>
                <a:gd name="T24" fmla="*/ 18 w 72"/>
                <a:gd name="T25" fmla="*/ 250 h 262"/>
                <a:gd name="T26" fmla="*/ 22 w 72"/>
                <a:gd name="T27" fmla="*/ 256 h 262"/>
                <a:gd name="T28" fmla="*/ 26 w 72"/>
                <a:gd name="T29" fmla="*/ 260 h 262"/>
                <a:gd name="T30" fmla="*/ 30 w 72"/>
                <a:gd name="T31" fmla="*/ 262 h 262"/>
                <a:gd name="T32" fmla="*/ 34 w 72"/>
                <a:gd name="T33" fmla="*/ 262 h 262"/>
                <a:gd name="T34" fmla="*/ 44 w 72"/>
                <a:gd name="T35" fmla="*/ 256 h 262"/>
                <a:gd name="T36" fmla="*/ 54 w 72"/>
                <a:gd name="T37" fmla="*/ 250 h 262"/>
                <a:gd name="T38" fmla="*/ 62 w 72"/>
                <a:gd name="T39" fmla="*/ 242 h 262"/>
                <a:gd name="T40" fmla="*/ 72 w 72"/>
                <a:gd name="T41" fmla="*/ 232 h 262"/>
                <a:gd name="T42" fmla="*/ 56 w 72"/>
                <a:gd name="T43" fmla="*/ 30 h 262"/>
                <a:gd name="T44" fmla="*/ 26 w 72"/>
                <a:gd name="T45" fmla="*/ 0 h 262"/>
                <a:gd name="T46" fmla="*/ 0 w 72"/>
                <a:gd name="T47" fmla="*/ 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262">
                  <a:moveTo>
                    <a:pt x="0" y="4"/>
                  </a:moveTo>
                  <a:lnTo>
                    <a:pt x="0" y="4"/>
                  </a:lnTo>
                  <a:lnTo>
                    <a:pt x="4" y="12"/>
                  </a:lnTo>
                  <a:lnTo>
                    <a:pt x="8" y="20"/>
                  </a:lnTo>
                  <a:lnTo>
                    <a:pt x="12" y="32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6" y="82"/>
                  </a:lnTo>
                  <a:lnTo>
                    <a:pt x="16" y="128"/>
                  </a:lnTo>
                  <a:lnTo>
                    <a:pt x="16" y="232"/>
                  </a:lnTo>
                  <a:lnTo>
                    <a:pt x="16" y="232"/>
                  </a:lnTo>
                  <a:lnTo>
                    <a:pt x="18" y="242"/>
                  </a:lnTo>
                  <a:lnTo>
                    <a:pt x="18" y="250"/>
                  </a:lnTo>
                  <a:lnTo>
                    <a:pt x="22" y="256"/>
                  </a:lnTo>
                  <a:lnTo>
                    <a:pt x="26" y="260"/>
                  </a:lnTo>
                  <a:lnTo>
                    <a:pt x="30" y="262"/>
                  </a:lnTo>
                  <a:lnTo>
                    <a:pt x="34" y="262"/>
                  </a:lnTo>
                  <a:lnTo>
                    <a:pt x="44" y="256"/>
                  </a:lnTo>
                  <a:lnTo>
                    <a:pt x="54" y="250"/>
                  </a:lnTo>
                  <a:lnTo>
                    <a:pt x="62" y="242"/>
                  </a:lnTo>
                  <a:lnTo>
                    <a:pt x="72" y="232"/>
                  </a:lnTo>
                  <a:lnTo>
                    <a:pt x="56" y="30"/>
                  </a:lnTo>
                  <a:lnTo>
                    <a:pt x="26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698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244"/>
            <p:cNvSpPr>
              <a:spLocks/>
            </p:cNvSpPr>
            <p:nvPr/>
          </p:nvSpPr>
          <p:spPr bwMode="auto">
            <a:xfrm>
              <a:off x="17040225" y="9001125"/>
              <a:ext cx="104775" cy="263525"/>
            </a:xfrm>
            <a:custGeom>
              <a:avLst/>
              <a:gdLst>
                <a:gd name="T0" fmla="*/ 26 w 66"/>
                <a:gd name="T1" fmla="*/ 0 h 166"/>
                <a:gd name="T2" fmla="*/ 66 w 66"/>
                <a:gd name="T3" fmla="*/ 166 h 166"/>
                <a:gd name="T4" fmla="*/ 8 w 66"/>
                <a:gd name="T5" fmla="*/ 74 h 166"/>
                <a:gd name="T6" fmla="*/ 16 w 66"/>
                <a:gd name="T7" fmla="*/ 58 h 166"/>
                <a:gd name="T8" fmla="*/ 0 w 66"/>
                <a:gd name="T9" fmla="*/ 44 h 166"/>
                <a:gd name="T10" fmla="*/ 18 w 66"/>
                <a:gd name="T11" fmla="*/ 4 h 166"/>
                <a:gd name="T12" fmla="*/ 26 w 66"/>
                <a:gd name="T1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66">
                  <a:moveTo>
                    <a:pt x="26" y="0"/>
                  </a:moveTo>
                  <a:lnTo>
                    <a:pt x="66" y="166"/>
                  </a:lnTo>
                  <a:lnTo>
                    <a:pt x="8" y="74"/>
                  </a:lnTo>
                  <a:lnTo>
                    <a:pt x="16" y="58"/>
                  </a:lnTo>
                  <a:lnTo>
                    <a:pt x="0" y="44"/>
                  </a:lnTo>
                  <a:lnTo>
                    <a:pt x="18" y="4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4E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245"/>
            <p:cNvSpPr>
              <a:spLocks/>
            </p:cNvSpPr>
            <p:nvPr/>
          </p:nvSpPr>
          <p:spPr bwMode="auto">
            <a:xfrm>
              <a:off x="17049750" y="9001125"/>
              <a:ext cx="95250" cy="263525"/>
            </a:xfrm>
            <a:custGeom>
              <a:avLst/>
              <a:gdLst>
                <a:gd name="T0" fmla="*/ 20 w 60"/>
                <a:gd name="T1" fmla="*/ 0 h 166"/>
                <a:gd name="T2" fmla="*/ 60 w 60"/>
                <a:gd name="T3" fmla="*/ 166 h 166"/>
                <a:gd name="T4" fmla="*/ 8 w 60"/>
                <a:gd name="T5" fmla="*/ 66 h 166"/>
                <a:gd name="T6" fmla="*/ 16 w 60"/>
                <a:gd name="T7" fmla="*/ 54 h 166"/>
                <a:gd name="T8" fmla="*/ 0 w 60"/>
                <a:gd name="T9" fmla="*/ 42 h 166"/>
                <a:gd name="T10" fmla="*/ 12 w 60"/>
                <a:gd name="T11" fmla="*/ 4 h 166"/>
                <a:gd name="T12" fmla="*/ 20 w 60"/>
                <a:gd name="T1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66">
                  <a:moveTo>
                    <a:pt x="20" y="0"/>
                  </a:moveTo>
                  <a:lnTo>
                    <a:pt x="60" y="166"/>
                  </a:lnTo>
                  <a:lnTo>
                    <a:pt x="8" y="66"/>
                  </a:lnTo>
                  <a:lnTo>
                    <a:pt x="16" y="54"/>
                  </a:lnTo>
                  <a:lnTo>
                    <a:pt x="0" y="42"/>
                  </a:lnTo>
                  <a:lnTo>
                    <a:pt x="12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698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22751784" y="12618069"/>
            <a:ext cx="598754" cy="10979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tIns="144000" rtlCol="0" anchor="t">
            <a:noAutofit/>
          </a:bodyPr>
          <a:lstStyle/>
          <a:p>
            <a:pPr algn="ctr"/>
            <a:fld id="{935BBC0D-156C-474B-BE53-7DA8707D3EBF}" type="slidenum">
              <a:rPr lang="en-US" sz="2400">
                <a:solidFill>
                  <a:schemeClr val="bg1"/>
                </a:solidFill>
              </a:rPr>
              <a:pPr algn="ctr"/>
              <a:t>5</a:t>
            </a:fld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1293" y="-244514"/>
            <a:ext cx="3248332" cy="270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1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/>
      <p:bldP spid="33" grpId="0"/>
      <p:bldP spid="34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954" y="768628"/>
            <a:ext cx="21025723" cy="1183342"/>
          </a:xfrm>
        </p:spPr>
        <p:txBody>
          <a:bodyPr/>
          <a:lstStyle/>
          <a:p>
            <a:r>
              <a:rPr lang="en-AU" dirty="0" err="1"/>
              <a:t>Hapat</a:t>
            </a:r>
            <a:endParaRPr lang="en-AU" dirty="0"/>
          </a:p>
        </p:txBody>
      </p:sp>
      <p:sp>
        <p:nvSpPr>
          <p:cNvPr id="4" name="Freeform 3"/>
          <p:cNvSpPr/>
          <p:nvPr/>
        </p:nvSpPr>
        <p:spPr>
          <a:xfrm flipV="1">
            <a:off x="8582377" y="4745167"/>
            <a:ext cx="6560746" cy="2055683"/>
          </a:xfrm>
          <a:custGeom>
            <a:avLst/>
            <a:gdLst>
              <a:gd name="connsiteX0" fmla="*/ 0 w 2683934"/>
              <a:gd name="connsiteY0" fmla="*/ 702733 h 799629"/>
              <a:gd name="connsiteX1" fmla="*/ 431800 w 2683934"/>
              <a:gd name="connsiteY1" fmla="*/ 533400 h 799629"/>
              <a:gd name="connsiteX2" fmla="*/ 897467 w 2683934"/>
              <a:gd name="connsiteY2" fmla="*/ 719667 h 799629"/>
              <a:gd name="connsiteX3" fmla="*/ 1151467 w 2683934"/>
              <a:gd name="connsiteY3" fmla="*/ 778933 h 799629"/>
              <a:gd name="connsiteX4" fmla="*/ 1456267 w 2683934"/>
              <a:gd name="connsiteY4" fmla="*/ 787400 h 799629"/>
              <a:gd name="connsiteX5" fmla="*/ 1769534 w 2683934"/>
              <a:gd name="connsiteY5" fmla="*/ 618067 h 799629"/>
              <a:gd name="connsiteX6" fmla="*/ 1981200 w 2683934"/>
              <a:gd name="connsiteY6" fmla="*/ 313267 h 799629"/>
              <a:gd name="connsiteX7" fmla="*/ 2218267 w 2683934"/>
              <a:gd name="connsiteY7" fmla="*/ 118533 h 799629"/>
              <a:gd name="connsiteX8" fmla="*/ 2463800 w 2683934"/>
              <a:gd name="connsiteY8" fmla="*/ 16933 h 799629"/>
              <a:gd name="connsiteX9" fmla="*/ 2683934 w 2683934"/>
              <a:gd name="connsiteY9" fmla="*/ 0 h 799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3934" h="799629">
                <a:moveTo>
                  <a:pt x="0" y="702733"/>
                </a:moveTo>
                <a:cubicBezTo>
                  <a:pt x="141111" y="616655"/>
                  <a:pt x="282222" y="530578"/>
                  <a:pt x="431800" y="533400"/>
                </a:cubicBezTo>
                <a:cubicBezTo>
                  <a:pt x="581378" y="536222"/>
                  <a:pt x="777523" y="678745"/>
                  <a:pt x="897467" y="719667"/>
                </a:cubicBezTo>
                <a:cubicBezTo>
                  <a:pt x="1017411" y="760589"/>
                  <a:pt x="1058334" y="767644"/>
                  <a:pt x="1151467" y="778933"/>
                </a:cubicBezTo>
                <a:cubicBezTo>
                  <a:pt x="1244600" y="790222"/>
                  <a:pt x="1353256" y="814211"/>
                  <a:pt x="1456267" y="787400"/>
                </a:cubicBezTo>
                <a:cubicBezTo>
                  <a:pt x="1559278" y="760589"/>
                  <a:pt x="1682045" y="697089"/>
                  <a:pt x="1769534" y="618067"/>
                </a:cubicBezTo>
                <a:cubicBezTo>
                  <a:pt x="1857023" y="539045"/>
                  <a:pt x="1906411" y="396523"/>
                  <a:pt x="1981200" y="313267"/>
                </a:cubicBezTo>
                <a:cubicBezTo>
                  <a:pt x="2055989" y="230011"/>
                  <a:pt x="2137834" y="167922"/>
                  <a:pt x="2218267" y="118533"/>
                </a:cubicBezTo>
                <a:cubicBezTo>
                  <a:pt x="2298700" y="69144"/>
                  <a:pt x="2386189" y="36688"/>
                  <a:pt x="2463800" y="16933"/>
                </a:cubicBezTo>
                <a:cubicBezTo>
                  <a:pt x="2541411" y="-2822"/>
                  <a:pt x="2604912" y="16933"/>
                  <a:pt x="2683934" y="0"/>
                </a:cubicBezTo>
              </a:path>
            </a:pathLst>
          </a:custGeom>
          <a:noFill/>
          <a:ln w="28575">
            <a:solidFill>
              <a:srgbClr val="3D3743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Freeform 4"/>
          <p:cNvSpPr/>
          <p:nvPr/>
        </p:nvSpPr>
        <p:spPr>
          <a:xfrm flipV="1">
            <a:off x="4004916" y="5525359"/>
            <a:ext cx="3715657" cy="5274321"/>
          </a:xfrm>
          <a:custGeom>
            <a:avLst/>
            <a:gdLst>
              <a:gd name="connsiteX0" fmla="*/ 0 w 812800"/>
              <a:gd name="connsiteY0" fmla="*/ 526243 h 1982510"/>
              <a:gd name="connsiteX1" fmla="*/ 194733 w 812800"/>
              <a:gd name="connsiteY1" fmla="*/ 441576 h 1982510"/>
              <a:gd name="connsiteX2" fmla="*/ 321733 w 812800"/>
              <a:gd name="connsiteY2" fmla="*/ 314576 h 1982510"/>
              <a:gd name="connsiteX3" fmla="*/ 414867 w 812800"/>
              <a:gd name="connsiteY3" fmla="*/ 111376 h 1982510"/>
              <a:gd name="connsiteX4" fmla="*/ 550333 w 812800"/>
              <a:gd name="connsiteY4" fmla="*/ 9776 h 1982510"/>
              <a:gd name="connsiteX5" fmla="*/ 668867 w 812800"/>
              <a:gd name="connsiteY5" fmla="*/ 9776 h 1982510"/>
              <a:gd name="connsiteX6" fmla="*/ 770467 w 812800"/>
              <a:gd name="connsiteY6" fmla="*/ 60576 h 1982510"/>
              <a:gd name="connsiteX7" fmla="*/ 812800 w 812800"/>
              <a:gd name="connsiteY7" fmla="*/ 187576 h 1982510"/>
              <a:gd name="connsiteX8" fmla="*/ 770467 w 812800"/>
              <a:gd name="connsiteY8" fmla="*/ 348443 h 1982510"/>
              <a:gd name="connsiteX9" fmla="*/ 609600 w 812800"/>
              <a:gd name="connsiteY9" fmla="*/ 619376 h 1982510"/>
              <a:gd name="connsiteX10" fmla="*/ 431800 w 812800"/>
              <a:gd name="connsiteY10" fmla="*/ 924176 h 1982510"/>
              <a:gd name="connsiteX11" fmla="*/ 347133 w 812800"/>
              <a:gd name="connsiteY11" fmla="*/ 1135843 h 1982510"/>
              <a:gd name="connsiteX12" fmla="*/ 364067 w 812800"/>
              <a:gd name="connsiteY12" fmla="*/ 1440643 h 1982510"/>
              <a:gd name="connsiteX13" fmla="*/ 541867 w 812800"/>
              <a:gd name="connsiteY13" fmla="*/ 1753910 h 1982510"/>
              <a:gd name="connsiteX14" fmla="*/ 770467 w 812800"/>
              <a:gd name="connsiteY14" fmla="*/ 1982510 h 198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2800" h="1982510">
                <a:moveTo>
                  <a:pt x="0" y="526243"/>
                </a:moveTo>
                <a:cubicBezTo>
                  <a:pt x="70555" y="501548"/>
                  <a:pt x="141111" y="476854"/>
                  <a:pt x="194733" y="441576"/>
                </a:cubicBezTo>
                <a:cubicBezTo>
                  <a:pt x="248355" y="406298"/>
                  <a:pt x="285044" y="369609"/>
                  <a:pt x="321733" y="314576"/>
                </a:cubicBezTo>
                <a:cubicBezTo>
                  <a:pt x="358422" y="259543"/>
                  <a:pt x="376767" y="162176"/>
                  <a:pt x="414867" y="111376"/>
                </a:cubicBezTo>
                <a:cubicBezTo>
                  <a:pt x="452967" y="60576"/>
                  <a:pt x="508000" y="26709"/>
                  <a:pt x="550333" y="9776"/>
                </a:cubicBezTo>
                <a:cubicBezTo>
                  <a:pt x="592666" y="-7157"/>
                  <a:pt x="632178" y="1309"/>
                  <a:pt x="668867" y="9776"/>
                </a:cubicBezTo>
                <a:cubicBezTo>
                  <a:pt x="705556" y="18243"/>
                  <a:pt x="746478" y="30943"/>
                  <a:pt x="770467" y="60576"/>
                </a:cubicBezTo>
                <a:cubicBezTo>
                  <a:pt x="794456" y="90209"/>
                  <a:pt x="812800" y="139598"/>
                  <a:pt x="812800" y="187576"/>
                </a:cubicBezTo>
                <a:cubicBezTo>
                  <a:pt x="812800" y="235554"/>
                  <a:pt x="804334" y="276476"/>
                  <a:pt x="770467" y="348443"/>
                </a:cubicBezTo>
                <a:cubicBezTo>
                  <a:pt x="736600" y="420410"/>
                  <a:pt x="666044" y="523421"/>
                  <a:pt x="609600" y="619376"/>
                </a:cubicBezTo>
                <a:cubicBezTo>
                  <a:pt x="553156" y="715331"/>
                  <a:pt x="475545" y="838098"/>
                  <a:pt x="431800" y="924176"/>
                </a:cubicBezTo>
                <a:cubicBezTo>
                  <a:pt x="388056" y="1010254"/>
                  <a:pt x="358422" y="1049765"/>
                  <a:pt x="347133" y="1135843"/>
                </a:cubicBezTo>
                <a:cubicBezTo>
                  <a:pt x="335844" y="1221921"/>
                  <a:pt x="331611" y="1337632"/>
                  <a:pt x="364067" y="1440643"/>
                </a:cubicBezTo>
                <a:cubicBezTo>
                  <a:pt x="396523" y="1543654"/>
                  <a:pt x="474134" y="1663599"/>
                  <a:pt x="541867" y="1753910"/>
                </a:cubicBezTo>
                <a:cubicBezTo>
                  <a:pt x="609600" y="1844221"/>
                  <a:pt x="690033" y="1913365"/>
                  <a:pt x="770467" y="1982510"/>
                </a:cubicBezTo>
              </a:path>
            </a:pathLst>
          </a:custGeom>
          <a:noFill/>
          <a:ln w="28575">
            <a:solidFill>
              <a:srgbClr val="3D3743"/>
            </a:solidFill>
            <a:prstDash val="sysDot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6" name="Group 131"/>
          <p:cNvGrpSpPr/>
          <p:nvPr/>
        </p:nvGrpSpPr>
        <p:grpSpPr>
          <a:xfrm rot="10800000" flipV="1">
            <a:off x="3000908" y="8694183"/>
            <a:ext cx="1379499" cy="1380652"/>
            <a:chOff x="5244691" y="3613920"/>
            <a:chExt cx="648499" cy="649042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5244691" y="3613920"/>
              <a:ext cx="648499" cy="649042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5319518" y="3688810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</a:rPr>
                <a:t>01</a:t>
              </a:r>
              <a:endParaRPr lang="en-US" sz="4400" b="1" dirty="0"/>
            </a:p>
          </p:txBody>
        </p:sp>
      </p:grpSp>
      <p:grpSp>
        <p:nvGrpSpPr>
          <p:cNvPr id="9" name="Group 131"/>
          <p:cNvGrpSpPr/>
          <p:nvPr/>
        </p:nvGrpSpPr>
        <p:grpSpPr>
          <a:xfrm rot="10800000" flipV="1">
            <a:off x="7617594" y="4464528"/>
            <a:ext cx="1379499" cy="1380652"/>
            <a:chOff x="5244691" y="3613920"/>
            <a:chExt cx="648499" cy="649042"/>
          </a:xfrm>
        </p:grpSpPr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5244691" y="3613920"/>
              <a:ext cx="648499" cy="649042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5319518" y="3688810"/>
              <a:ext cx="498845" cy="499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</a:rPr>
                <a:t>02</a:t>
              </a:r>
              <a:endParaRPr lang="en-US" sz="4400" b="1" dirty="0"/>
            </a:p>
          </p:txBody>
        </p:sp>
      </p:grpSp>
      <p:grpSp>
        <p:nvGrpSpPr>
          <p:cNvPr id="12" name="Group 131"/>
          <p:cNvGrpSpPr/>
          <p:nvPr/>
        </p:nvGrpSpPr>
        <p:grpSpPr>
          <a:xfrm rot="10800000" flipV="1">
            <a:off x="15175526" y="6196488"/>
            <a:ext cx="1379499" cy="1380652"/>
            <a:chOff x="5244691" y="3613920"/>
            <a:chExt cx="648499" cy="649042"/>
          </a:xfrm>
          <a:solidFill>
            <a:schemeClr val="accent5">
              <a:lumMod val="75000"/>
            </a:schemeClr>
          </a:solidFill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5244691" y="3613920"/>
              <a:ext cx="648499" cy="649042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5319518" y="3688810"/>
              <a:ext cx="498845" cy="499263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</a:rPr>
                <a:t>03</a:t>
              </a:r>
              <a:endParaRPr lang="en-US" sz="4400" b="1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6929402" y="3658286"/>
            <a:ext cx="5530548" cy="3494845"/>
            <a:chOff x="12350750" y="8204200"/>
            <a:chExt cx="1857375" cy="1139825"/>
          </a:xfrm>
        </p:grpSpPr>
        <p:sp>
          <p:nvSpPr>
            <p:cNvPr id="77" name="Freeform 128"/>
            <p:cNvSpPr>
              <a:spLocks noEditPoints="1"/>
            </p:cNvSpPr>
            <p:nvPr/>
          </p:nvSpPr>
          <p:spPr bwMode="auto">
            <a:xfrm>
              <a:off x="12350750" y="8886825"/>
              <a:ext cx="1857375" cy="457200"/>
            </a:xfrm>
            <a:custGeom>
              <a:avLst/>
              <a:gdLst>
                <a:gd name="T0" fmla="*/ 1066 w 1170"/>
                <a:gd name="T1" fmla="*/ 190 h 288"/>
                <a:gd name="T2" fmla="*/ 1066 w 1170"/>
                <a:gd name="T3" fmla="*/ 192 h 288"/>
                <a:gd name="T4" fmla="*/ 1066 w 1170"/>
                <a:gd name="T5" fmla="*/ 192 h 288"/>
                <a:gd name="T6" fmla="*/ 1064 w 1170"/>
                <a:gd name="T7" fmla="*/ 194 h 288"/>
                <a:gd name="T8" fmla="*/ 1062 w 1170"/>
                <a:gd name="T9" fmla="*/ 196 h 288"/>
                <a:gd name="T10" fmla="*/ 1058 w 1170"/>
                <a:gd name="T11" fmla="*/ 196 h 288"/>
                <a:gd name="T12" fmla="*/ 1054 w 1170"/>
                <a:gd name="T13" fmla="*/ 198 h 288"/>
                <a:gd name="T14" fmla="*/ 1006 w 1170"/>
                <a:gd name="T15" fmla="*/ 136 h 288"/>
                <a:gd name="T16" fmla="*/ 1132 w 1170"/>
                <a:gd name="T17" fmla="*/ 218 h 288"/>
                <a:gd name="T18" fmla="*/ 1036 w 1170"/>
                <a:gd name="T19" fmla="*/ 206 h 288"/>
                <a:gd name="T20" fmla="*/ 758 w 1170"/>
                <a:gd name="T21" fmla="*/ 74 h 288"/>
                <a:gd name="T22" fmla="*/ 644 w 1170"/>
                <a:gd name="T23" fmla="*/ 18 h 288"/>
                <a:gd name="T24" fmla="*/ 754 w 1170"/>
                <a:gd name="T25" fmla="*/ 14 h 288"/>
                <a:gd name="T26" fmla="*/ 794 w 1170"/>
                <a:gd name="T27" fmla="*/ 56 h 288"/>
                <a:gd name="T28" fmla="*/ 920 w 1170"/>
                <a:gd name="T29" fmla="*/ 100 h 288"/>
                <a:gd name="T30" fmla="*/ 962 w 1170"/>
                <a:gd name="T31" fmla="*/ 198 h 288"/>
                <a:gd name="T32" fmla="*/ 1006 w 1170"/>
                <a:gd name="T33" fmla="*/ 286 h 288"/>
                <a:gd name="T34" fmla="*/ 936 w 1170"/>
                <a:gd name="T35" fmla="*/ 252 h 288"/>
                <a:gd name="T36" fmla="*/ 844 w 1170"/>
                <a:gd name="T37" fmla="*/ 196 h 288"/>
                <a:gd name="T38" fmla="*/ 838 w 1170"/>
                <a:gd name="T39" fmla="*/ 226 h 288"/>
                <a:gd name="T40" fmla="*/ 842 w 1170"/>
                <a:gd name="T41" fmla="*/ 246 h 288"/>
                <a:gd name="T42" fmla="*/ 738 w 1170"/>
                <a:gd name="T43" fmla="*/ 248 h 288"/>
                <a:gd name="T44" fmla="*/ 710 w 1170"/>
                <a:gd name="T45" fmla="*/ 164 h 288"/>
                <a:gd name="T46" fmla="*/ 796 w 1170"/>
                <a:gd name="T47" fmla="*/ 116 h 288"/>
                <a:gd name="T48" fmla="*/ 734 w 1170"/>
                <a:gd name="T49" fmla="*/ 136 h 288"/>
                <a:gd name="T50" fmla="*/ 638 w 1170"/>
                <a:gd name="T51" fmla="*/ 254 h 288"/>
                <a:gd name="T52" fmla="*/ 368 w 1170"/>
                <a:gd name="T53" fmla="*/ 120 h 288"/>
                <a:gd name="T54" fmla="*/ 638 w 1170"/>
                <a:gd name="T55" fmla="*/ 120 h 288"/>
                <a:gd name="T56" fmla="*/ 578 w 1170"/>
                <a:gd name="T57" fmla="*/ 104 h 288"/>
                <a:gd name="T58" fmla="*/ 590 w 1170"/>
                <a:gd name="T59" fmla="*/ 112 h 288"/>
                <a:gd name="T60" fmla="*/ 404 w 1170"/>
                <a:gd name="T61" fmla="*/ 120 h 288"/>
                <a:gd name="T62" fmla="*/ 398 w 1170"/>
                <a:gd name="T63" fmla="*/ 108 h 288"/>
                <a:gd name="T64" fmla="*/ 382 w 1170"/>
                <a:gd name="T65" fmla="*/ 100 h 288"/>
                <a:gd name="T66" fmla="*/ 416 w 1170"/>
                <a:gd name="T67" fmla="*/ 226 h 288"/>
                <a:gd name="T68" fmla="*/ 460 w 1170"/>
                <a:gd name="T69" fmla="*/ 246 h 288"/>
                <a:gd name="T70" fmla="*/ 564 w 1170"/>
                <a:gd name="T71" fmla="*/ 246 h 288"/>
                <a:gd name="T72" fmla="*/ 396 w 1170"/>
                <a:gd name="T73" fmla="*/ 162 h 288"/>
                <a:gd name="T74" fmla="*/ 368 w 1170"/>
                <a:gd name="T75" fmla="*/ 254 h 288"/>
                <a:gd name="T76" fmla="*/ 296 w 1170"/>
                <a:gd name="T77" fmla="*/ 286 h 288"/>
                <a:gd name="T78" fmla="*/ 182 w 1170"/>
                <a:gd name="T79" fmla="*/ 210 h 288"/>
                <a:gd name="T80" fmla="*/ 162 w 1170"/>
                <a:gd name="T81" fmla="*/ 84 h 288"/>
                <a:gd name="T82" fmla="*/ 366 w 1170"/>
                <a:gd name="T83" fmla="*/ 120 h 288"/>
                <a:gd name="T84" fmla="*/ 288 w 1170"/>
                <a:gd name="T85" fmla="*/ 130 h 288"/>
                <a:gd name="T86" fmla="*/ 346 w 1170"/>
                <a:gd name="T87" fmla="*/ 152 h 288"/>
                <a:gd name="T88" fmla="*/ 344 w 1170"/>
                <a:gd name="T89" fmla="*/ 188 h 288"/>
                <a:gd name="T90" fmla="*/ 90 w 1170"/>
                <a:gd name="T91" fmla="*/ 284 h 288"/>
                <a:gd name="T92" fmla="*/ 86 w 1170"/>
                <a:gd name="T93" fmla="*/ 202 h 288"/>
                <a:gd name="T94" fmla="*/ 106 w 1170"/>
                <a:gd name="T95" fmla="*/ 202 h 288"/>
                <a:gd name="T96" fmla="*/ 134 w 1170"/>
                <a:gd name="T97" fmla="*/ 198 h 288"/>
                <a:gd name="T98" fmla="*/ 128 w 1170"/>
                <a:gd name="T99" fmla="*/ 196 h 288"/>
                <a:gd name="T100" fmla="*/ 120 w 1170"/>
                <a:gd name="T101" fmla="*/ 196 h 288"/>
                <a:gd name="T102" fmla="*/ 116 w 1170"/>
                <a:gd name="T103" fmla="*/ 194 h 288"/>
                <a:gd name="T104" fmla="*/ 112 w 1170"/>
                <a:gd name="T105" fmla="*/ 194 h 288"/>
                <a:gd name="T106" fmla="*/ 106 w 1170"/>
                <a:gd name="T107" fmla="*/ 192 h 288"/>
                <a:gd name="T108" fmla="*/ 102 w 1170"/>
                <a:gd name="T109" fmla="*/ 190 h 288"/>
                <a:gd name="T110" fmla="*/ 98 w 1170"/>
                <a:gd name="T111" fmla="*/ 188 h 288"/>
                <a:gd name="T112" fmla="*/ 22 w 1170"/>
                <a:gd name="T113" fmla="*/ 98 h 288"/>
                <a:gd name="T114" fmla="*/ 66 w 1170"/>
                <a:gd name="T115" fmla="*/ 78 h 288"/>
                <a:gd name="T116" fmla="*/ 74 w 1170"/>
                <a:gd name="T117" fmla="*/ 52 h 288"/>
                <a:gd name="T118" fmla="*/ 12 w 1170"/>
                <a:gd name="T119" fmla="*/ 2 h 288"/>
                <a:gd name="T120" fmla="*/ 132 w 1170"/>
                <a:gd name="T121" fmla="*/ 26 h 288"/>
                <a:gd name="T122" fmla="*/ 148 w 1170"/>
                <a:gd name="T123" fmla="*/ 7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70" h="288">
                  <a:moveTo>
                    <a:pt x="1006" y="136"/>
                  </a:moveTo>
                  <a:lnTo>
                    <a:pt x="1064" y="188"/>
                  </a:lnTo>
                  <a:lnTo>
                    <a:pt x="1064" y="188"/>
                  </a:lnTo>
                  <a:lnTo>
                    <a:pt x="1064" y="188"/>
                  </a:lnTo>
                  <a:lnTo>
                    <a:pt x="1066" y="188"/>
                  </a:lnTo>
                  <a:lnTo>
                    <a:pt x="1066" y="188"/>
                  </a:lnTo>
                  <a:lnTo>
                    <a:pt x="1066" y="188"/>
                  </a:lnTo>
                  <a:lnTo>
                    <a:pt x="1066" y="188"/>
                  </a:lnTo>
                  <a:lnTo>
                    <a:pt x="1066" y="188"/>
                  </a:lnTo>
                  <a:lnTo>
                    <a:pt x="1066" y="190"/>
                  </a:lnTo>
                  <a:lnTo>
                    <a:pt x="1066" y="190"/>
                  </a:lnTo>
                  <a:lnTo>
                    <a:pt x="1066" y="190"/>
                  </a:lnTo>
                  <a:lnTo>
                    <a:pt x="1066" y="190"/>
                  </a:lnTo>
                  <a:lnTo>
                    <a:pt x="1066" y="190"/>
                  </a:lnTo>
                  <a:lnTo>
                    <a:pt x="1066" y="190"/>
                  </a:lnTo>
                  <a:lnTo>
                    <a:pt x="1066" y="190"/>
                  </a:lnTo>
                  <a:lnTo>
                    <a:pt x="1066" y="190"/>
                  </a:lnTo>
                  <a:lnTo>
                    <a:pt x="1066" y="190"/>
                  </a:lnTo>
                  <a:lnTo>
                    <a:pt x="1066" y="190"/>
                  </a:lnTo>
                  <a:lnTo>
                    <a:pt x="1066" y="190"/>
                  </a:lnTo>
                  <a:lnTo>
                    <a:pt x="1066" y="190"/>
                  </a:lnTo>
                  <a:lnTo>
                    <a:pt x="1066" y="192"/>
                  </a:lnTo>
                  <a:lnTo>
                    <a:pt x="1066" y="192"/>
                  </a:lnTo>
                  <a:lnTo>
                    <a:pt x="1066" y="192"/>
                  </a:lnTo>
                  <a:lnTo>
                    <a:pt x="1066" y="192"/>
                  </a:lnTo>
                  <a:lnTo>
                    <a:pt x="1066" y="192"/>
                  </a:lnTo>
                  <a:lnTo>
                    <a:pt x="1066" y="192"/>
                  </a:lnTo>
                  <a:lnTo>
                    <a:pt x="1066" y="192"/>
                  </a:lnTo>
                  <a:lnTo>
                    <a:pt x="1066" y="192"/>
                  </a:lnTo>
                  <a:lnTo>
                    <a:pt x="1066" y="192"/>
                  </a:lnTo>
                  <a:lnTo>
                    <a:pt x="1066" y="192"/>
                  </a:lnTo>
                  <a:lnTo>
                    <a:pt x="1066" y="192"/>
                  </a:lnTo>
                  <a:lnTo>
                    <a:pt x="1066" y="192"/>
                  </a:lnTo>
                  <a:lnTo>
                    <a:pt x="1066" y="194"/>
                  </a:lnTo>
                  <a:lnTo>
                    <a:pt x="1066" y="194"/>
                  </a:lnTo>
                  <a:lnTo>
                    <a:pt x="1066" y="194"/>
                  </a:lnTo>
                  <a:lnTo>
                    <a:pt x="1066" y="194"/>
                  </a:lnTo>
                  <a:lnTo>
                    <a:pt x="1066" y="194"/>
                  </a:lnTo>
                  <a:lnTo>
                    <a:pt x="1066" y="194"/>
                  </a:lnTo>
                  <a:lnTo>
                    <a:pt x="1066" y="194"/>
                  </a:lnTo>
                  <a:lnTo>
                    <a:pt x="1066" y="194"/>
                  </a:lnTo>
                  <a:lnTo>
                    <a:pt x="1066" y="194"/>
                  </a:lnTo>
                  <a:lnTo>
                    <a:pt x="1064" y="194"/>
                  </a:lnTo>
                  <a:lnTo>
                    <a:pt x="1064" y="194"/>
                  </a:lnTo>
                  <a:lnTo>
                    <a:pt x="1064" y="194"/>
                  </a:lnTo>
                  <a:lnTo>
                    <a:pt x="1064" y="194"/>
                  </a:lnTo>
                  <a:lnTo>
                    <a:pt x="1064" y="194"/>
                  </a:lnTo>
                  <a:lnTo>
                    <a:pt x="1064" y="194"/>
                  </a:lnTo>
                  <a:lnTo>
                    <a:pt x="1064" y="194"/>
                  </a:lnTo>
                  <a:lnTo>
                    <a:pt x="1064" y="194"/>
                  </a:lnTo>
                  <a:lnTo>
                    <a:pt x="1064" y="194"/>
                  </a:lnTo>
                  <a:lnTo>
                    <a:pt x="1064" y="196"/>
                  </a:lnTo>
                  <a:lnTo>
                    <a:pt x="1064" y="196"/>
                  </a:lnTo>
                  <a:lnTo>
                    <a:pt x="1062" y="196"/>
                  </a:lnTo>
                  <a:lnTo>
                    <a:pt x="1062" y="196"/>
                  </a:lnTo>
                  <a:lnTo>
                    <a:pt x="1062" y="196"/>
                  </a:lnTo>
                  <a:lnTo>
                    <a:pt x="1062" y="196"/>
                  </a:lnTo>
                  <a:lnTo>
                    <a:pt x="1062" y="196"/>
                  </a:lnTo>
                  <a:lnTo>
                    <a:pt x="1062" y="196"/>
                  </a:lnTo>
                  <a:lnTo>
                    <a:pt x="1060" y="196"/>
                  </a:lnTo>
                  <a:lnTo>
                    <a:pt x="1060" y="196"/>
                  </a:lnTo>
                  <a:lnTo>
                    <a:pt x="1060" y="196"/>
                  </a:lnTo>
                  <a:lnTo>
                    <a:pt x="1060" y="196"/>
                  </a:lnTo>
                  <a:lnTo>
                    <a:pt x="1060" y="196"/>
                  </a:lnTo>
                  <a:lnTo>
                    <a:pt x="1060" y="196"/>
                  </a:lnTo>
                  <a:lnTo>
                    <a:pt x="1058" y="196"/>
                  </a:lnTo>
                  <a:lnTo>
                    <a:pt x="1058" y="196"/>
                  </a:lnTo>
                  <a:lnTo>
                    <a:pt x="1058" y="196"/>
                  </a:lnTo>
                  <a:lnTo>
                    <a:pt x="1058" y="196"/>
                  </a:lnTo>
                  <a:lnTo>
                    <a:pt x="1058" y="196"/>
                  </a:lnTo>
                  <a:lnTo>
                    <a:pt x="1056" y="196"/>
                  </a:lnTo>
                  <a:lnTo>
                    <a:pt x="1056" y="196"/>
                  </a:lnTo>
                  <a:lnTo>
                    <a:pt x="1056" y="196"/>
                  </a:lnTo>
                  <a:lnTo>
                    <a:pt x="1056" y="196"/>
                  </a:lnTo>
                  <a:lnTo>
                    <a:pt x="1054" y="196"/>
                  </a:lnTo>
                  <a:lnTo>
                    <a:pt x="1054" y="196"/>
                  </a:lnTo>
                  <a:lnTo>
                    <a:pt x="1054" y="198"/>
                  </a:lnTo>
                  <a:lnTo>
                    <a:pt x="1054" y="198"/>
                  </a:lnTo>
                  <a:lnTo>
                    <a:pt x="1052" y="198"/>
                  </a:lnTo>
                  <a:lnTo>
                    <a:pt x="1052" y="198"/>
                  </a:lnTo>
                  <a:lnTo>
                    <a:pt x="1052" y="198"/>
                  </a:lnTo>
                  <a:lnTo>
                    <a:pt x="1050" y="198"/>
                  </a:lnTo>
                  <a:lnTo>
                    <a:pt x="1050" y="198"/>
                  </a:lnTo>
                  <a:lnTo>
                    <a:pt x="1050" y="198"/>
                  </a:lnTo>
                  <a:lnTo>
                    <a:pt x="1050" y="198"/>
                  </a:lnTo>
                  <a:lnTo>
                    <a:pt x="1006" y="198"/>
                  </a:lnTo>
                  <a:lnTo>
                    <a:pt x="1006" y="136"/>
                  </a:lnTo>
                  <a:lnTo>
                    <a:pt x="1006" y="136"/>
                  </a:lnTo>
                  <a:close/>
                  <a:moveTo>
                    <a:pt x="1006" y="198"/>
                  </a:moveTo>
                  <a:lnTo>
                    <a:pt x="1030" y="198"/>
                  </a:lnTo>
                  <a:lnTo>
                    <a:pt x="1030" y="198"/>
                  </a:lnTo>
                  <a:lnTo>
                    <a:pt x="1036" y="200"/>
                  </a:lnTo>
                  <a:lnTo>
                    <a:pt x="1042" y="202"/>
                  </a:lnTo>
                  <a:lnTo>
                    <a:pt x="1052" y="210"/>
                  </a:lnTo>
                  <a:lnTo>
                    <a:pt x="1098" y="210"/>
                  </a:lnTo>
                  <a:lnTo>
                    <a:pt x="1098" y="210"/>
                  </a:lnTo>
                  <a:lnTo>
                    <a:pt x="1118" y="212"/>
                  </a:lnTo>
                  <a:lnTo>
                    <a:pt x="1126" y="216"/>
                  </a:lnTo>
                  <a:lnTo>
                    <a:pt x="1132" y="218"/>
                  </a:lnTo>
                  <a:lnTo>
                    <a:pt x="1168" y="278"/>
                  </a:lnTo>
                  <a:lnTo>
                    <a:pt x="1168" y="278"/>
                  </a:lnTo>
                  <a:lnTo>
                    <a:pt x="1170" y="280"/>
                  </a:lnTo>
                  <a:lnTo>
                    <a:pt x="1168" y="284"/>
                  </a:lnTo>
                  <a:lnTo>
                    <a:pt x="1164" y="286"/>
                  </a:lnTo>
                  <a:lnTo>
                    <a:pt x="1156" y="286"/>
                  </a:lnTo>
                  <a:lnTo>
                    <a:pt x="1006" y="286"/>
                  </a:lnTo>
                  <a:lnTo>
                    <a:pt x="1006" y="210"/>
                  </a:lnTo>
                  <a:lnTo>
                    <a:pt x="1042" y="210"/>
                  </a:lnTo>
                  <a:lnTo>
                    <a:pt x="1036" y="206"/>
                  </a:lnTo>
                  <a:lnTo>
                    <a:pt x="1036" y="206"/>
                  </a:lnTo>
                  <a:lnTo>
                    <a:pt x="1030" y="202"/>
                  </a:lnTo>
                  <a:lnTo>
                    <a:pt x="1024" y="202"/>
                  </a:lnTo>
                  <a:lnTo>
                    <a:pt x="1006" y="202"/>
                  </a:lnTo>
                  <a:lnTo>
                    <a:pt x="1006" y="198"/>
                  </a:lnTo>
                  <a:close/>
                  <a:moveTo>
                    <a:pt x="638" y="104"/>
                  </a:moveTo>
                  <a:lnTo>
                    <a:pt x="640" y="104"/>
                  </a:lnTo>
                  <a:lnTo>
                    <a:pt x="638" y="104"/>
                  </a:lnTo>
                  <a:lnTo>
                    <a:pt x="638" y="102"/>
                  </a:lnTo>
                  <a:lnTo>
                    <a:pt x="742" y="102"/>
                  </a:lnTo>
                  <a:lnTo>
                    <a:pt x="766" y="78"/>
                  </a:lnTo>
                  <a:lnTo>
                    <a:pt x="758" y="74"/>
                  </a:lnTo>
                  <a:lnTo>
                    <a:pt x="762" y="72"/>
                  </a:lnTo>
                  <a:lnTo>
                    <a:pt x="738" y="56"/>
                  </a:lnTo>
                  <a:lnTo>
                    <a:pt x="738" y="56"/>
                  </a:lnTo>
                  <a:lnTo>
                    <a:pt x="724" y="56"/>
                  </a:lnTo>
                  <a:lnTo>
                    <a:pt x="708" y="56"/>
                  </a:lnTo>
                  <a:lnTo>
                    <a:pt x="708" y="56"/>
                  </a:lnTo>
                  <a:lnTo>
                    <a:pt x="690" y="52"/>
                  </a:lnTo>
                  <a:lnTo>
                    <a:pt x="672" y="44"/>
                  </a:lnTo>
                  <a:lnTo>
                    <a:pt x="656" y="34"/>
                  </a:lnTo>
                  <a:lnTo>
                    <a:pt x="646" y="22"/>
                  </a:lnTo>
                  <a:lnTo>
                    <a:pt x="644" y="18"/>
                  </a:lnTo>
                  <a:lnTo>
                    <a:pt x="642" y="12"/>
                  </a:lnTo>
                  <a:lnTo>
                    <a:pt x="646" y="8"/>
                  </a:lnTo>
                  <a:lnTo>
                    <a:pt x="650" y="4"/>
                  </a:lnTo>
                  <a:lnTo>
                    <a:pt x="658" y="2"/>
                  </a:lnTo>
                  <a:lnTo>
                    <a:pt x="668" y="0"/>
                  </a:lnTo>
                  <a:lnTo>
                    <a:pt x="682" y="0"/>
                  </a:lnTo>
                  <a:lnTo>
                    <a:pt x="700" y="2"/>
                  </a:lnTo>
                  <a:lnTo>
                    <a:pt x="700" y="2"/>
                  </a:lnTo>
                  <a:lnTo>
                    <a:pt x="722" y="4"/>
                  </a:lnTo>
                  <a:lnTo>
                    <a:pt x="740" y="10"/>
                  </a:lnTo>
                  <a:lnTo>
                    <a:pt x="754" y="14"/>
                  </a:lnTo>
                  <a:lnTo>
                    <a:pt x="764" y="22"/>
                  </a:lnTo>
                  <a:lnTo>
                    <a:pt x="770" y="28"/>
                  </a:lnTo>
                  <a:lnTo>
                    <a:pt x="774" y="34"/>
                  </a:lnTo>
                  <a:lnTo>
                    <a:pt x="774" y="40"/>
                  </a:lnTo>
                  <a:lnTo>
                    <a:pt x="770" y="46"/>
                  </a:lnTo>
                  <a:lnTo>
                    <a:pt x="770" y="46"/>
                  </a:lnTo>
                  <a:lnTo>
                    <a:pt x="768" y="48"/>
                  </a:lnTo>
                  <a:lnTo>
                    <a:pt x="782" y="54"/>
                  </a:lnTo>
                  <a:lnTo>
                    <a:pt x="786" y="52"/>
                  </a:lnTo>
                  <a:lnTo>
                    <a:pt x="794" y="56"/>
                  </a:lnTo>
                  <a:lnTo>
                    <a:pt x="794" y="56"/>
                  </a:lnTo>
                  <a:lnTo>
                    <a:pt x="802" y="60"/>
                  </a:lnTo>
                  <a:lnTo>
                    <a:pt x="802" y="60"/>
                  </a:lnTo>
                  <a:lnTo>
                    <a:pt x="802" y="60"/>
                  </a:lnTo>
                  <a:lnTo>
                    <a:pt x="844" y="78"/>
                  </a:lnTo>
                  <a:lnTo>
                    <a:pt x="884" y="98"/>
                  </a:lnTo>
                  <a:lnTo>
                    <a:pt x="922" y="118"/>
                  </a:lnTo>
                  <a:lnTo>
                    <a:pt x="956" y="140"/>
                  </a:lnTo>
                  <a:lnTo>
                    <a:pt x="920" y="108"/>
                  </a:lnTo>
                  <a:lnTo>
                    <a:pt x="920" y="108"/>
                  </a:lnTo>
                  <a:lnTo>
                    <a:pt x="918" y="104"/>
                  </a:lnTo>
                  <a:lnTo>
                    <a:pt x="920" y="100"/>
                  </a:lnTo>
                  <a:lnTo>
                    <a:pt x="926" y="98"/>
                  </a:lnTo>
                  <a:lnTo>
                    <a:pt x="936" y="98"/>
                  </a:lnTo>
                  <a:lnTo>
                    <a:pt x="936" y="98"/>
                  </a:lnTo>
                  <a:lnTo>
                    <a:pt x="936" y="98"/>
                  </a:lnTo>
                  <a:lnTo>
                    <a:pt x="946" y="98"/>
                  </a:lnTo>
                  <a:lnTo>
                    <a:pt x="958" y="100"/>
                  </a:lnTo>
                  <a:lnTo>
                    <a:pt x="966" y="104"/>
                  </a:lnTo>
                  <a:lnTo>
                    <a:pt x="972" y="108"/>
                  </a:lnTo>
                  <a:lnTo>
                    <a:pt x="1006" y="136"/>
                  </a:lnTo>
                  <a:lnTo>
                    <a:pt x="1006" y="198"/>
                  </a:lnTo>
                  <a:lnTo>
                    <a:pt x="962" y="198"/>
                  </a:lnTo>
                  <a:lnTo>
                    <a:pt x="962" y="198"/>
                  </a:lnTo>
                  <a:lnTo>
                    <a:pt x="1006" y="198"/>
                  </a:lnTo>
                  <a:lnTo>
                    <a:pt x="1006" y="202"/>
                  </a:lnTo>
                  <a:lnTo>
                    <a:pt x="978" y="202"/>
                  </a:lnTo>
                  <a:lnTo>
                    <a:pt x="978" y="202"/>
                  </a:lnTo>
                  <a:lnTo>
                    <a:pt x="972" y="202"/>
                  </a:lnTo>
                  <a:lnTo>
                    <a:pt x="972" y="204"/>
                  </a:lnTo>
                  <a:lnTo>
                    <a:pt x="972" y="206"/>
                  </a:lnTo>
                  <a:lnTo>
                    <a:pt x="978" y="210"/>
                  </a:lnTo>
                  <a:lnTo>
                    <a:pt x="1006" y="210"/>
                  </a:lnTo>
                  <a:lnTo>
                    <a:pt x="1006" y="286"/>
                  </a:lnTo>
                  <a:lnTo>
                    <a:pt x="978" y="286"/>
                  </a:lnTo>
                  <a:lnTo>
                    <a:pt x="978" y="286"/>
                  </a:lnTo>
                  <a:lnTo>
                    <a:pt x="974" y="286"/>
                  </a:lnTo>
                  <a:lnTo>
                    <a:pt x="968" y="282"/>
                  </a:lnTo>
                  <a:lnTo>
                    <a:pt x="958" y="274"/>
                  </a:lnTo>
                  <a:lnTo>
                    <a:pt x="944" y="260"/>
                  </a:lnTo>
                  <a:lnTo>
                    <a:pt x="944" y="260"/>
                  </a:lnTo>
                  <a:lnTo>
                    <a:pt x="930" y="260"/>
                  </a:lnTo>
                  <a:lnTo>
                    <a:pt x="930" y="260"/>
                  </a:lnTo>
                  <a:lnTo>
                    <a:pt x="932" y="256"/>
                  </a:lnTo>
                  <a:lnTo>
                    <a:pt x="936" y="252"/>
                  </a:lnTo>
                  <a:lnTo>
                    <a:pt x="908" y="218"/>
                  </a:lnTo>
                  <a:lnTo>
                    <a:pt x="908" y="218"/>
                  </a:lnTo>
                  <a:lnTo>
                    <a:pt x="906" y="216"/>
                  </a:lnTo>
                  <a:lnTo>
                    <a:pt x="908" y="212"/>
                  </a:lnTo>
                  <a:lnTo>
                    <a:pt x="914" y="212"/>
                  </a:lnTo>
                  <a:lnTo>
                    <a:pt x="922" y="210"/>
                  </a:lnTo>
                  <a:lnTo>
                    <a:pt x="958" y="210"/>
                  </a:lnTo>
                  <a:lnTo>
                    <a:pt x="944" y="198"/>
                  </a:lnTo>
                  <a:lnTo>
                    <a:pt x="856" y="198"/>
                  </a:lnTo>
                  <a:lnTo>
                    <a:pt x="856" y="198"/>
                  </a:lnTo>
                  <a:lnTo>
                    <a:pt x="844" y="196"/>
                  </a:lnTo>
                  <a:lnTo>
                    <a:pt x="834" y="194"/>
                  </a:lnTo>
                  <a:lnTo>
                    <a:pt x="824" y="192"/>
                  </a:lnTo>
                  <a:lnTo>
                    <a:pt x="818" y="188"/>
                  </a:lnTo>
                  <a:lnTo>
                    <a:pt x="818" y="188"/>
                  </a:lnTo>
                  <a:lnTo>
                    <a:pt x="818" y="188"/>
                  </a:lnTo>
                  <a:lnTo>
                    <a:pt x="816" y="184"/>
                  </a:lnTo>
                  <a:lnTo>
                    <a:pt x="818" y="180"/>
                  </a:lnTo>
                  <a:lnTo>
                    <a:pt x="824" y="178"/>
                  </a:lnTo>
                  <a:lnTo>
                    <a:pt x="834" y="178"/>
                  </a:lnTo>
                  <a:lnTo>
                    <a:pt x="794" y="178"/>
                  </a:lnTo>
                  <a:lnTo>
                    <a:pt x="838" y="226"/>
                  </a:lnTo>
                  <a:lnTo>
                    <a:pt x="838" y="226"/>
                  </a:lnTo>
                  <a:lnTo>
                    <a:pt x="838" y="230"/>
                  </a:lnTo>
                  <a:lnTo>
                    <a:pt x="836" y="230"/>
                  </a:lnTo>
                  <a:lnTo>
                    <a:pt x="836" y="230"/>
                  </a:lnTo>
                  <a:lnTo>
                    <a:pt x="852" y="238"/>
                  </a:lnTo>
                  <a:lnTo>
                    <a:pt x="852" y="238"/>
                  </a:lnTo>
                  <a:lnTo>
                    <a:pt x="856" y="244"/>
                  </a:lnTo>
                  <a:lnTo>
                    <a:pt x="858" y="244"/>
                  </a:lnTo>
                  <a:lnTo>
                    <a:pt x="856" y="246"/>
                  </a:lnTo>
                  <a:lnTo>
                    <a:pt x="842" y="246"/>
                  </a:lnTo>
                  <a:lnTo>
                    <a:pt x="842" y="246"/>
                  </a:lnTo>
                  <a:lnTo>
                    <a:pt x="838" y="246"/>
                  </a:lnTo>
                  <a:lnTo>
                    <a:pt x="834" y="244"/>
                  </a:lnTo>
                  <a:lnTo>
                    <a:pt x="834" y="244"/>
                  </a:lnTo>
                  <a:lnTo>
                    <a:pt x="822" y="246"/>
                  </a:lnTo>
                  <a:lnTo>
                    <a:pt x="804" y="248"/>
                  </a:lnTo>
                  <a:lnTo>
                    <a:pt x="766" y="252"/>
                  </a:lnTo>
                  <a:lnTo>
                    <a:pt x="766" y="252"/>
                  </a:lnTo>
                  <a:lnTo>
                    <a:pt x="752" y="252"/>
                  </a:lnTo>
                  <a:lnTo>
                    <a:pt x="744" y="250"/>
                  </a:lnTo>
                  <a:lnTo>
                    <a:pt x="738" y="248"/>
                  </a:lnTo>
                  <a:lnTo>
                    <a:pt x="738" y="248"/>
                  </a:lnTo>
                  <a:lnTo>
                    <a:pt x="738" y="248"/>
                  </a:lnTo>
                  <a:lnTo>
                    <a:pt x="738" y="246"/>
                  </a:lnTo>
                  <a:lnTo>
                    <a:pt x="746" y="244"/>
                  </a:lnTo>
                  <a:lnTo>
                    <a:pt x="766" y="238"/>
                  </a:lnTo>
                  <a:lnTo>
                    <a:pt x="766" y="238"/>
                  </a:lnTo>
                  <a:lnTo>
                    <a:pt x="774" y="236"/>
                  </a:lnTo>
                  <a:lnTo>
                    <a:pt x="778" y="232"/>
                  </a:lnTo>
                  <a:lnTo>
                    <a:pt x="778" y="232"/>
                  </a:lnTo>
                  <a:lnTo>
                    <a:pt x="770" y="230"/>
                  </a:lnTo>
                  <a:lnTo>
                    <a:pt x="766" y="226"/>
                  </a:lnTo>
                  <a:lnTo>
                    <a:pt x="710" y="164"/>
                  </a:lnTo>
                  <a:lnTo>
                    <a:pt x="710" y="164"/>
                  </a:lnTo>
                  <a:lnTo>
                    <a:pt x="708" y="158"/>
                  </a:lnTo>
                  <a:lnTo>
                    <a:pt x="708" y="156"/>
                  </a:lnTo>
                  <a:lnTo>
                    <a:pt x="710" y="154"/>
                  </a:lnTo>
                  <a:lnTo>
                    <a:pt x="718" y="152"/>
                  </a:lnTo>
                  <a:lnTo>
                    <a:pt x="732" y="152"/>
                  </a:lnTo>
                  <a:lnTo>
                    <a:pt x="864" y="152"/>
                  </a:lnTo>
                  <a:lnTo>
                    <a:pt x="806" y="106"/>
                  </a:lnTo>
                  <a:lnTo>
                    <a:pt x="798" y="114"/>
                  </a:lnTo>
                  <a:lnTo>
                    <a:pt x="798" y="114"/>
                  </a:lnTo>
                  <a:lnTo>
                    <a:pt x="796" y="116"/>
                  </a:lnTo>
                  <a:lnTo>
                    <a:pt x="790" y="118"/>
                  </a:lnTo>
                  <a:lnTo>
                    <a:pt x="784" y="120"/>
                  </a:lnTo>
                  <a:lnTo>
                    <a:pt x="772" y="122"/>
                  </a:lnTo>
                  <a:lnTo>
                    <a:pt x="714" y="122"/>
                  </a:lnTo>
                  <a:lnTo>
                    <a:pt x="714" y="122"/>
                  </a:lnTo>
                  <a:lnTo>
                    <a:pt x="726" y="124"/>
                  </a:lnTo>
                  <a:lnTo>
                    <a:pt x="734" y="130"/>
                  </a:lnTo>
                  <a:lnTo>
                    <a:pt x="734" y="130"/>
                  </a:lnTo>
                  <a:lnTo>
                    <a:pt x="734" y="130"/>
                  </a:lnTo>
                  <a:lnTo>
                    <a:pt x="736" y="132"/>
                  </a:lnTo>
                  <a:lnTo>
                    <a:pt x="734" y="136"/>
                  </a:lnTo>
                  <a:lnTo>
                    <a:pt x="728" y="138"/>
                  </a:lnTo>
                  <a:lnTo>
                    <a:pt x="720" y="138"/>
                  </a:lnTo>
                  <a:lnTo>
                    <a:pt x="638" y="138"/>
                  </a:lnTo>
                  <a:lnTo>
                    <a:pt x="638" y="120"/>
                  </a:lnTo>
                  <a:lnTo>
                    <a:pt x="640" y="120"/>
                  </a:lnTo>
                  <a:lnTo>
                    <a:pt x="640" y="120"/>
                  </a:lnTo>
                  <a:lnTo>
                    <a:pt x="638" y="120"/>
                  </a:lnTo>
                  <a:lnTo>
                    <a:pt x="638" y="104"/>
                  </a:lnTo>
                  <a:lnTo>
                    <a:pt x="638" y="104"/>
                  </a:lnTo>
                  <a:close/>
                  <a:moveTo>
                    <a:pt x="638" y="190"/>
                  </a:moveTo>
                  <a:lnTo>
                    <a:pt x="638" y="254"/>
                  </a:lnTo>
                  <a:lnTo>
                    <a:pt x="712" y="254"/>
                  </a:lnTo>
                  <a:lnTo>
                    <a:pt x="638" y="190"/>
                  </a:lnTo>
                  <a:close/>
                  <a:moveTo>
                    <a:pt x="368" y="250"/>
                  </a:moveTo>
                  <a:lnTo>
                    <a:pt x="368" y="250"/>
                  </a:lnTo>
                  <a:lnTo>
                    <a:pt x="380" y="254"/>
                  </a:lnTo>
                  <a:lnTo>
                    <a:pt x="368" y="254"/>
                  </a:lnTo>
                  <a:lnTo>
                    <a:pt x="368" y="250"/>
                  </a:lnTo>
                  <a:lnTo>
                    <a:pt x="368" y="250"/>
                  </a:lnTo>
                  <a:close/>
                  <a:moveTo>
                    <a:pt x="368" y="100"/>
                  </a:moveTo>
                  <a:lnTo>
                    <a:pt x="368" y="120"/>
                  </a:lnTo>
                  <a:lnTo>
                    <a:pt x="368" y="120"/>
                  </a:lnTo>
                  <a:lnTo>
                    <a:pt x="368" y="120"/>
                  </a:lnTo>
                  <a:lnTo>
                    <a:pt x="368" y="138"/>
                  </a:lnTo>
                  <a:lnTo>
                    <a:pt x="464" y="138"/>
                  </a:lnTo>
                  <a:lnTo>
                    <a:pt x="596" y="254"/>
                  </a:lnTo>
                  <a:lnTo>
                    <a:pt x="638" y="254"/>
                  </a:lnTo>
                  <a:lnTo>
                    <a:pt x="638" y="190"/>
                  </a:lnTo>
                  <a:lnTo>
                    <a:pt x="580" y="138"/>
                  </a:lnTo>
                  <a:lnTo>
                    <a:pt x="638" y="138"/>
                  </a:lnTo>
                  <a:lnTo>
                    <a:pt x="638" y="120"/>
                  </a:lnTo>
                  <a:lnTo>
                    <a:pt x="638" y="120"/>
                  </a:lnTo>
                  <a:lnTo>
                    <a:pt x="638" y="120"/>
                  </a:lnTo>
                  <a:lnTo>
                    <a:pt x="638" y="104"/>
                  </a:lnTo>
                  <a:lnTo>
                    <a:pt x="624" y="104"/>
                  </a:lnTo>
                  <a:lnTo>
                    <a:pt x="624" y="104"/>
                  </a:lnTo>
                  <a:lnTo>
                    <a:pt x="622" y="104"/>
                  </a:lnTo>
                  <a:lnTo>
                    <a:pt x="622" y="104"/>
                  </a:lnTo>
                  <a:lnTo>
                    <a:pt x="608" y="102"/>
                  </a:lnTo>
                  <a:lnTo>
                    <a:pt x="580" y="100"/>
                  </a:lnTo>
                  <a:lnTo>
                    <a:pt x="580" y="100"/>
                  </a:lnTo>
                  <a:lnTo>
                    <a:pt x="580" y="102"/>
                  </a:lnTo>
                  <a:lnTo>
                    <a:pt x="586" y="104"/>
                  </a:lnTo>
                  <a:lnTo>
                    <a:pt x="578" y="104"/>
                  </a:lnTo>
                  <a:lnTo>
                    <a:pt x="578" y="104"/>
                  </a:lnTo>
                  <a:lnTo>
                    <a:pt x="574" y="104"/>
                  </a:lnTo>
                  <a:lnTo>
                    <a:pt x="574" y="106"/>
                  </a:lnTo>
                  <a:lnTo>
                    <a:pt x="578" y="106"/>
                  </a:lnTo>
                  <a:lnTo>
                    <a:pt x="582" y="108"/>
                  </a:lnTo>
                  <a:lnTo>
                    <a:pt x="582" y="108"/>
                  </a:lnTo>
                  <a:lnTo>
                    <a:pt x="582" y="108"/>
                  </a:lnTo>
                  <a:lnTo>
                    <a:pt x="580" y="108"/>
                  </a:lnTo>
                  <a:lnTo>
                    <a:pt x="582" y="110"/>
                  </a:lnTo>
                  <a:lnTo>
                    <a:pt x="590" y="112"/>
                  </a:lnTo>
                  <a:lnTo>
                    <a:pt x="590" y="112"/>
                  </a:lnTo>
                  <a:lnTo>
                    <a:pt x="588" y="112"/>
                  </a:lnTo>
                  <a:lnTo>
                    <a:pt x="590" y="114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6" y="118"/>
                  </a:lnTo>
                  <a:lnTo>
                    <a:pt x="602" y="120"/>
                  </a:lnTo>
                  <a:lnTo>
                    <a:pt x="558" y="120"/>
                  </a:lnTo>
                  <a:lnTo>
                    <a:pt x="442" y="120"/>
                  </a:lnTo>
                  <a:lnTo>
                    <a:pt x="404" y="120"/>
                  </a:lnTo>
                  <a:lnTo>
                    <a:pt x="404" y="120"/>
                  </a:lnTo>
                  <a:lnTo>
                    <a:pt x="406" y="118"/>
                  </a:lnTo>
                  <a:lnTo>
                    <a:pt x="406" y="118"/>
                  </a:lnTo>
                  <a:lnTo>
                    <a:pt x="402" y="116"/>
                  </a:lnTo>
                  <a:lnTo>
                    <a:pt x="402" y="116"/>
                  </a:lnTo>
                  <a:lnTo>
                    <a:pt x="404" y="116"/>
                  </a:lnTo>
                  <a:lnTo>
                    <a:pt x="404" y="114"/>
                  </a:lnTo>
                  <a:lnTo>
                    <a:pt x="398" y="112"/>
                  </a:lnTo>
                  <a:lnTo>
                    <a:pt x="398" y="112"/>
                  </a:lnTo>
                  <a:lnTo>
                    <a:pt x="402" y="112"/>
                  </a:lnTo>
                  <a:lnTo>
                    <a:pt x="402" y="110"/>
                  </a:lnTo>
                  <a:lnTo>
                    <a:pt x="398" y="108"/>
                  </a:lnTo>
                  <a:lnTo>
                    <a:pt x="398" y="108"/>
                  </a:lnTo>
                  <a:lnTo>
                    <a:pt x="398" y="108"/>
                  </a:lnTo>
                  <a:lnTo>
                    <a:pt x="400" y="106"/>
                  </a:lnTo>
                  <a:lnTo>
                    <a:pt x="400" y="106"/>
                  </a:lnTo>
                  <a:lnTo>
                    <a:pt x="398" y="104"/>
                  </a:lnTo>
                  <a:lnTo>
                    <a:pt x="392" y="104"/>
                  </a:lnTo>
                  <a:lnTo>
                    <a:pt x="384" y="104"/>
                  </a:lnTo>
                  <a:lnTo>
                    <a:pt x="384" y="104"/>
                  </a:lnTo>
                  <a:lnTo>
                    <a:pt x="384" y="102"/>
                  </a:lnTo>
                  <a:lnTo>
                    <a:pt x="384" y="102"/>
                  </a:lnTo>
                  <a:lnTo>
                    <a:pt x="382" y="100"/>
                  </a:lnTo>
                  <a:lnTo>
                    <a:pt x="368" y="100"/>
                  </a:lnTo>
                  <a:lnTo>
                    <a:pt x="368" y="100"/>
                  </a:lnTo>
                  <a:close/>
                  <a:moveTo>
                    <a:pt x="638" y="104"/>
                  </a:moveTo>
                  <a:lnTo>
                    <a:pt x="638" y="102"/>
                  </a:lnTo>
                  <a:lnTo>
                    <a:pt x="638" y="102"/>
                  </a:lnTo>
                  <a:lnTo>
                    <a:pt x="638" y="104"/>
                  </a:lnTo>
                  <a:lnTo>
                    <a:pt x="638" y="104"/>
                  </a:lnTo>
                  <a:close/>
                  <a:moveTo>
                    <a:pt x="368" y="152"/>
                  </a:moveTo>
                  <a:lnTo>
                    <a:pt x="368" y="192"/>
                  </a:lnTo>
                  <a:lnTo>
                    <a:pt x="416" y="226"/>
                  </a:lnTo>
                  <a:lnTo>
                    <a:pt x="416" y="226"/>
                  </a:lnTo>
                  <a:lnTo>
                    <a:pt x="420" y="230"/>
                  </a:lnTo>
                  <a:lnTo>
                    <a:pt x="428" y="232"/>
                  </a:lnTo>
                  <a:lnTo>
                    <a:pt x="428" y="232"/>
                  </a:lnTo>
                  <a:lnTo>
                    <a:pt x="430" y="236"/>
                  </a:lnTo>
                  <a:lnTo>
                    <a:pt x="432" y="240"/>
                  </a:lnTo>
                  <a:lnTo>
                    <a:pt x="432" y="240"/>
                  </a:lnTo>
                  <a:lnTo>
                    <a:pt x="436" y="244"/>
                  </a:lnTo>
                  <a:lnTo>
                    <a:pt x="442" y="246"/>
                  </a:lnTo>
                  <a:lnTo>
                    <a:pt x="458" y="246"/>
                  </a:lnTo>
                  <a:lnTo>
                    <a:pt x="458" y="246"/>
                  </a:lnTo>
                  <a:lnTo>
                    <a:pt x="460" y="246"/>
                  </a:lnTo>
                  <a:lnTo>
                    <a:pt x="460" y="244"/>
                  </a:lnTo>
                  <a:lnTo>
                    <a:pt x="460" y="244"/>
                  </a:lnTo>
                  <a:lnTo>
                    <a:pt x="476" y="246"/>
                  </a:lnTo>
                  <a:lnTo>
                    <a:pt x="502" y="248"/>
                  </a:lnTo>
                  <a:lnTo>
                    <a:pt x="546" y="250"/>
                  </a:lnTo>
                  <a:lnTo>
                    <a:pt x="546" y="250"/>
                  </a:lnTo>
                  <a:lnTo>
                    <a:pt x="560" y="250"/>
                  </a:lnTo>
                  <a:lnTo>
                    <a:pt x="564" y="248"/>
                  </a:lnTo>
                  <a:lnTo>
                    <a:pt x="566" y="248"/>
                  </a:lnTo>
                  <a:lnTo>
                    <a:pt x="564" y="246"/>
                  </a:lnTo>
                  <a:lnTo>
                    <a:pt x="564" y="246"/>
                  </a:lnTo>
                  <a:lnTo>
                    <a:pt x="558" y="244"/>
                  </a:lnTo>
                  <a:lnTo>
                    <a:pt x="546" y="242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486" y="230"/>
                  </a:lnTo>
                  <a:lnTo>
                    <a:pt x="486" y="230"/>
                  </a:lnTo>
                  <a:lnTo>
                    <a:pt x="488" y="230"/>
                  </a:lnTo>
                  <a:lnTo>
                    <a:pt x="488" y="226"/>
                  </a:lnTo>
                  <a:lnTo>
                    <a:pt x="396" y="162"/>
                  </a:lnTo>
                  <a:lnTo>
                    <a:pt x="396" y="162"/>
                  </a:lnTo>
                  <a:lnTo>
                    <a:pt x="396" y="162"/>
                  </a:lnTo>
                  <a:lnTo>
                    <a:pt x="396" y="162"/>
                  </a:lnTo>
                  <a:lnTo>
                    <a:pt x="384" y="156"/>
                  </a:lnTo>
                  <a:lnTo>
                    <a:pt x="368" y="152"/>
                  </a:lnTo>
                  <a:lnTo>
                    <a:pt x="368" y="152"/>
                  </a:lnTo>
                  <a:close/>
                  <a:moveTo>
                    <a:pt x="286" y="236"/>
                  </a:moveTo>
                  <a:lnTo>
                    <a:pt x="286" y="236"/>
                  </a:lnTo>
                  <a:lnTo>
                    <a:pt x="312" y="238"/>
                  </a:lnTo>
                  <a:lnTo>
                    <a:pt x="338" y="242"/>
                  </a:lnTo>
                  <a:lnTo>
                    <a:pt x="338" y="242"/>
                  </a:lnTo>
                  <a:lnTo>
                    <a:pt x="368" y="250"/>
                  </a:lnTo>
                  <a:lnTo>
                    <a:pt x="368" y="254"/>
                  </a:lnTo>
                  <a:lnTo>
                    <a:pt x="358" y="254"/>
                  </a:lnTo>
                  <a:lnTo>
                    <a:pt x="358" y="25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10" y="244"/>
                  </a:lnTo>
                  <a:lnTo>
                    <a:pt x="286" y="242"/>
                  </a:lnTo>
                  <a:lnTo>
                    <a:pt x="300" y="278"/>
                  </a:lnTo>
                  <a:lnTo>
                    <a:pt x="300" y="278"/>
                  </a:lnTo>
                  <a:lnTo>
                    <a:pt x="302" y="282"/>
                  </a:lnTo>
                  <a:lnTo>
                    <a:pt x="300" y="284"/>
                  </a:lnTo>
                  <a:lnTo>
                    <a:pt x="296" y="286"/>
                  </a:lnTo>
                  <a:lnTo>
                    <a:pt x="288" y="288"/>
                  </a:lnTo>
                  <a:lnTo>
                    <a:pt x="162" y="288"/>
                  </a:lnTo>
                  <a:lnTo>
                    <a:pt x="162" y="210"/>
                  </a:lnTo>
                  <a:lnTo>
                    <a:pt x="170" y="210"/>
                  </a:lnTo>
                  <a:lnTo>
                    <a:pt x="164" y="206"/>
                  </a:lnTo>
                  <a:lnTo>
                    <a:pt x="164" y="206"/>
                  </a:lnTo>
                  <a:lnTo>
                    <a:pt x="162" y="204"/>
                  </a:lnTo>
                  <a:lnTo>
                    <a:pt x="162" y="198"/>
                  </a:lnTo>
                  <a:lnTo>
                    <a:pt x="162" y="198"/>
                  </a:lnTo>
                  <a:lnTo>
                    <a:pt x="170" y="202"/>
                  </a:lnTo>
                  <a:lnTo>
                    <a:pt x="182" y="210"/>
                  </a:lnTo>
                  <a:lnTo>
                    <a:pt x="228" y="210"/>
                  </a:lnTo>
                  <a:lnTo>
                    <a:pt x="228" y="210"/>
                  </a:lnTo>
                  <a:lnTo>
                    <a:pt x="240" y="212"/>
                  </a:lnTo>
                  <a:lnTo>
                    <a:pt x="224" y="198"/>
                  </a:lnTo>
                  <a:lnTo>
                    <a:pt x="162" y="198"/>
                  </a:lnTo>
                  <a:lnTo>
                    <a:pt x="162" y="178"/>
                  </a:lnTo>
                  <a:lnTo>
                    <a:pt x="202" y="178"/>
                  </a:lnTo>
                  <a:lnTo>
                    <a:pt x="202" y="178"/>
                  </a:lnTo>
                  <a:lnTo>
                    <a:pt x="180" y="178"/>
                  </a:lnTo>
                  <a:lnTo>
                    <a:pt x="162" y="176"/>
                  </a:lnTo>
                  <a:lnTo>
                    <a:pt x="162" y="84"/>
                  </a:lnTo>
                  <a:lnTo>
                    <a:pt x="226" y="102"/>
                  </a:lnTo>
                  <a:lnTo>
                    <a:pt x="330" y="102"/>
                  </a:lnTo>
                  <a:lnTo>
                    <a:pt x="332" y="104"/>
                  </a:lnTo>
                  <a:lnTo>
                    <a:pt x="346" y="104"/>
                  </a:lnTo>
                  <a:lnTo>
                    <a:pt x="346" y="104"/>
                  </a:lnTo>
                  <a:lnTo>
                    <a:pt x="348" y="104"/>
                  </a:lnTo>
                  <a:lnTo>
                    <a:pt x="348" y="104"/>
                  </a:lnTo>
                  <a:lnTo>
                    <a:pt x="358" y="102"/>
                  </a:lnTo>
                  <a:lnTo>
                    <a:pt x="368" y="100"/>
                  </a:lnTo>
                  <a:lnTo>
                    <a:pt x="368" y="120"/>
                  </a:lnTo>
                  <a:lnTo>
                    <a:pt x="366" y="120"/>
                  </a:lnTo>
                  <a:lnTo>
                    <a:pt x="366" y="120"/>
                  </a:lnTo>
                  <a:lnTo>
                    <a:pt x="368" y="120"/>
                  </a:lnTo>
                  <a:lnTo>
                    <a:pt x="368" y="138"/>
                  </a:lnTo>
                  <a:lnTo>
                    <a:pt x="326" y="138"/>
                  </a:lnTo>
                  <a:lnTo>
                    <a:pt x="326" y="138"/>
                  </a:lnTo>
                  <a:lnTo>
                    <a:pt x="314" y="138"/>
                  </a:lnTo>
                  <a:lnTo>
                    <a:pt x="304" y="136"/>
                  </a:lnTo>
                  <a:lnTo>
                    <a:pt x="294" y="132"/>
                  </a:lnTo>
                  <a:lnTo>
                    <a:pt x="288" y="130"/>
                  </a:lnTo>
                  <a:lnTo>
                    <a:pt x="288" y="130"/>
                  </a:lnTo>
                  <a:lnTo>
                    <a:pt x="288" y="130"/>
                  </a:lnTo>
                  <a:lnTo>
                    <a:pt x="286" y="126"/>
                  </a:lnTo>
                  <a:lnTo>
                    <a:pt x="286" y="124"/>
                  </a:lnTo>
                  <a:lnTo>
                    <a:pt x="290" y="122"/>
                  </a:lnTo>
                  <a:lnTo>
                    <a:pt x="240" y="122"/>
                  </a:lnTo>
                  <a:lnTo>
                    <a:pt x="240" y="122"/>
                  </a:lnTo>
                  <a:lnTo>
                    <a:pt x="226" y="120"/>
                  </a:lnTo>
                  <a:lnTo>
                    <a:pt x="214" y="118"/>
                  </a:lnTo>
                  <a:lnTo>
                    <a:pt x="196" y="114"/>
                  </a:lnTo>
                  <a:lnTo>
                    <a:pt x="172" y="106"/>
                  </a:lnTo>
                  <a:lnTo>
                    <a:pt x="214" y="152"/>
                  </a:lnTo>
                  <a:lnTo>
                    <a:pt x="346" y="152"/>
                  </a:lnTo>
                  <a:lnTo>
                    <a:pt x="346" y="152"/>
                  </a:lnTo>
                  <a:lnTo>
                    <a:pt x="368" y="152"/>
                  </a:lnTo>
                  <a:lnTo>
                    <a:pt x="368" y="192"/>
                  </a:lnTo>
                  <a:lnTo>
                    <a:pt x="346" y="178"/>
                  </a:lnTo>
                  <a:lnTo>
                    <a:pt x="306" y="178"/>
                  </a:lnTo>
                  <a:lnTo>
                    <a:pt x="306" y="178"/>
                  </a:lnTo>
                  <a:lnTo>
                    <a:pt x="318" y="178"/>
                  </a:lnTo>
                  <a:lnTo>
                    <a:pt x="328" y="180"/>
                  </a:lnTo>
                  <a:lnTo>
                    <a:pt x="338" y="184"/>
                  </a:lnTo>
                  <a:lnTo>
                    <a:pt x="344" y="188"/>
                  </a:lnTo>
                  <a:lnTo>
                    <a:pt x="344" y="188"/>
                  </a:lnTo>
                  <a:lnTo>
                    <a:pt x="344" y="188"/>
                  </a:lnTo>
                  <a:lnTo>
                    <a:pt x="346" y="192"/>
                  </a:lnTo>
                  <a:lnTo>
                    <a:pt x="344" y="194"/>
                  </a:lnTo>
                  <a:lnTo>
                    <a:pt x="338" y="196"/>
                  </a:lnTo>
                  <a:lnTo>
                    <a:pt x="330" y="198"/>
                  </a:lnTo>
                  <a:lnTo>
                    <a:pt x="242" y="198"/>
                  </a:lnTo>
                  <a:lnTo>
                    <a:pt x="286" y="236"/>
                  </a:lnTo>
                  <a:close/>
                  <a:moveTo>
                    <a:pt x="162" y="288"/>
                  </a:moveTo>
                  <a:lnTo>
                    <a:pt x="110" y="288"/>
                  </a:lnTo>
                  <a:lnTo>
                    <a:pt x="110" y="288"/>
                  </a:lnTo>
                  <a:lnTo>
                    <a:pt x="90" y="284"/>
                  </a:lnTo>
                  <a:lnTo>
                    <a:pt x="82" y="282"/>
                  </a:lnTo>
                  <a:lnTo>
                    <a:pt x="78" y="278"/>
                  </a:lnTo>
                  <a:lnTo>
                    <a:pt x="38" y="218"/>
                  </a:lnTo>
                  <a:lnTo>
                    <a:pt x="38" y="218"/>
                  </a:lnTo>
                  <a:lnTo>
                    <a:pt x="36" y="216"/>
                  </a:lnTo>
                  <a:lnTo>
                    <a:pt x="38" y="212"/>
                  </a:lnTo>
                  <a:lnTo>
                    <a:pt x="42" y="212"/>
                  </a:lnTo>
                  <a:lnTo>
                    <a:pt x="50" y="210"/>
                  </a:lnTo>
                  <a:lnTo>
                    <a:pt x="98" y="210"/>
                  </a:lnTo>
                  <a:lnTo>
                    <a:pt x="86" y="202"/>
                  </a:lnTo>
                  <a:lnTo>
                    <a:pt x="86" y="202"/>
                  </a:lnTo>
                  <a:lnTo>
                    <a:pt x="86" y="200"/>
                  </a:lnTo>
                  <a:lnTo>
                    <a:pt x="86" y="200"/>
                  </a:lnTo>
                  <a:lnTo>
                    <a:pt x="92" y="198"/>
                  </a:lnTo>
                  <a:lnTo>
                    <a:pt x="158" y="198"/>
                  </a:lnTo>
                  <a:lnTo>
                    <a:pt x="158" y="198"/>
                  </a:lnTo>
                  <a:lnTo>
                    <a:pt x="162" y="198"/>
                  </a:lnTo>
                  <a:lnTo>
                    <a:pt x="162" y="204"/>
                  </a:lnTo>
                  <a:lnTo>
                    <a:pt x="162" y="204"/>
                  </a:lnTo>
                  <a:lnTo>
                    <a:pt x="152" y="202"/>
                  </a:lnTo>
                  <a:lnTo>
                    <a:pt x="106" y="202"/>
                  </a:lnTo>
                  <a:lnTo>
                    <a:pt x="106" y="202"/>
                  </a:lnTo>
                  <a:lnTo>
                    <a:pt x="102" y="202"/>
                  </a:lnTo>
                  <a:lnTo>
                    <a:pt x="100" y="204"/>
                  </a:lnTo>
                  <a:lnTo>
                    <a:pt x="102" y="206"/>
                  </a:lnTo>
                  <a:lnTo>
                    <a:pt x="108" y="210"/>
                  </a:lnTo>
                  <a:lnTo>
                    <a:pt x="162" y="210"/>
                  </a:lnTo>
                  <a:lnTo>
                    <a:pt x="162" y="288"/>
                  </a:lnTo>
                  <a:lnTo>
                    <a:pt x="162" y="288"/>
                  </a:lnTo>
                  <a:close/>
                  <a:moveTo>
                    <a:pt x="162" y="198"/>
                  </a:moveTo>
                  <a:lnTo>
                    <a:pt x="136" y="198"/>
                  </a:lnTo>
                  <a:lnTo>
                    <a:pt x="136" y="198"/>
                  </a:lnTo>
                  <a:lnTo>
                    <a:pt x="134" y="198"/>
                  </a:lnTo>
                  <a:lnTo>
                    <a:pt x="134" y="198"/>
                  </a:lnTo>
                  <a:lnTo>
                    <a:pt x="134" y="198"/>
                  </a:lnTo>
                  <a:lnTo>
                    <a:pt x="132" y="198"/>
                  </a:lnTo>
                  <a:lnTo>
                    <a:pt x="132" y="198"/>
                  </a:lnTo>
                  <a:lnTo>
                    <a:pt x="132" y="198"/>
                  </a:lnTo>
                  <a:lnTo>
                    <a:pt x="130" y="198"/>
                  </a:lnTo>
                  <a:lnTo>
                    <a:pt x="130" y="196"/>
                  </a:lnTo>
                  <a:lnTo>
                    <a:pt x="130" y="196"/>
                  </a:lnTo>
                  <a:lnTo>
                    <a:pt x="128" y="196"/>
                  </a:lnTo>
                  <a:lnTo>
                    <a:pt x="128" y="196"/>
                  </a:lnTo>
                  <a:lnTo>
                    <a:pt x="128" y="196"/>
                  </a:lnTo>
                  <a:lnTo>
                    <a:pt x="128" y="196"/>
                  </a:lnTo>
                  <a:lnTo>
                    <a:pt x="126" y="196"/>
                  </a:lnTo>
                  <a:lnTo>
                    <a:pt x="126" y="196"/>
                  </a:lnTo>
                  <a:lnTo>
                    <a:pt x="126" y="196"/>
                  </a:lnTo>
                  <a:lnTo>
                    <a:pt x="126" y="196"/>
                  </a:lnTo>
                  <a:lnTo>
                    <a:pt x="124" y="196"/>
                  </a:lnTo>
                  <a:lnTo>
                    <a:pt x="124" y="196"/>
                  </a:lnTo>
                  <a:lnTo>
                    <a:pt x="124" y="196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20" y="196"/>
                  </a:lnTo>
                  <a:lnTo>
                    <a:pt x="120" y="196"/>
                  </a:lnTo>
                  <a:lnTo>
                    <a:pt x="120" y="196"/>
                  </a:lnTo>
                  <a:lnTo>
                    <a:pt x="120" y="196"/>
                  </a:lnTo>
                  <a:lnTo>
                    <a:pt x="118" y="196"/>
                  </a:lnTo>
                  <a:lnTo>
                    <a:pt x="118" y="196"/>
                  </a:lnTo>
                  <a:lnTo>
                    <a:pt x="118" y="196"/>
                  </a:lnTo>
                  <a:lnTo>
                    <a:pt x="118" y="196"/>
                  </a:lnTo>
                  <a:lnTo>
                    <a:pt x="116" y="196"/>
                  </a:lnTo>
                  <a:lnTo>
                    <a:pt x="116" y="196"/>
                  </a:lnTo>
                  <a:lnTo>
                    <a:pt x="116" y="194"/>
                  </a:lnTo>
                  <a:lnTo>
                    <a:pt x="116" y="194"/>
                  </a:lnTo>
                  <a:lnTo>
                    <a:pt x="116" y="194"/>
                  </a:lnTo>
                  <a:lnTo>
                    <a:pt x="116" y="194"/>
                  </a:lnTo>
                  <a:lnTo>
                    <a:pt x="114" y="194"/>
                  </a:lnTo>
                  <a:lnTo>
                    <a:pt x="114" y="194"/>
                  </a:lnTo>
                  <a:lnTo>
                    <a:pt x="114" y="194"/>
                  </a:lnTo>
                  <a:lnTo>
                    <a:pt x="114" y="194"/>
                  </a:lnTo>
                  <a:lnTo>
                    <a:pt x="112" y="194"/>
                  </a:lnTo>
                  <a:lnTo>
                    <a:pt x="112" y="194"/>
                  </a:lnTo>
                  <a:lnTo>
                    <a:pt x="112" y="194"/>
                  </a:lnTo>
                  <a:lnTo>
                    <a:pt x="112" y="194"/>
                  </a:lnTo>
                  <a:lnTo>
                    <a:pt x="112" y="194"/>
                  </a:lnTo>
                  <a:lnTo>
                    <a:pt x="112" y="194"/>
                  </a:lnTo>
                  <a:lnTo>
                    <a:pt x="112" y="194"/>
                  </a:lnTo>
                  <a:lnTo>
                    <a:pt x="110" y="194"/>
                  </a:lnTo>
                  <a:lnTo>
                    <a:pt x="110" y="194"/>
                  </a:lnTo>
                  <a:lnTo>
                    <a:pt x="110" y="194"/>
                  </a:lnTo>
                  <a:lnTo>
                    <a:pt x="108" y="192"/>
                  </a:lnTo>
                  <a:lnTo>
                    <a:pt x="108" y="192"/>
                  </a:lnTo>
                  <a:lnTo>
                    <a:pt x="108" y="192"/>
                  </a:lnTo>
                  <a:lnTo>
                    <a:pt x="106" y="192"/>
                  </a:lnTo>
                  <a:lnTo>
                    <a:pt x="106" y="192"/>
                  </a:lnTo>
                  <a:lnTo>
                    <a:pt x="106" y="192"/>
                  </a:lnTo>
                  <a:lnTo>
                    <a:pt x="106" y="192"/>
                  </a:lnTo>
                  <a:lnTo>
                    <a:pt x="106" y="192"/>
                  </a:lnTo>
                  <a:lnTo>
                    <a:pt x="104" y="192"/>
                  </a:lnTo>
                  <a:lnTo>
                    <a:pt x="104" y="192"/>
                  </a:lnTo>
                  <a:lnTo>
                    <a:pt x="104" y="192"/>
                  </a:lnTo>
                  <a:lnTo>
                    <a:pt x="104" y="192"/>
                  </a:lnTo>
                  <a:lnTo>
                    <a:pt x="104" y="190"/>
                  </a:lnTo>
                  <a:lnTo>
                    <a:pt x="102" y="190"/>
                  </a:lnTo>
                  <a:lnTo>
                    <a:pt x="102" y="190"/>
                  </a:lnTo>
                  <a:lnTo>
                    <a:pt x="102" y="190"/>
                  </a:lnTo>
                  <a:lnTo>
                    <a:pt x="102" y="190"/>
                  </a:lnTo>
                  <a:lnTo>
                    <a:pt x="102" y="190"/>
                  </a:lnTo>
                  <a:lnTo>
                    <a:pt x="102" y="190"/>
                  </a:lnTo>
                  <a:lnTo>
                    <a:pt x="102" y="190"/>
                  </a:lnTo>
                  <a:lnTo>
                    <a:pt x="102" y="190"/>
                  </a:lnTo>
                  <a:lnTo>
                    <a:pt x="102" y="190"/>
                  </a:lnTo>
                  <a:lnTo>
                    <a:pt x="100" y="190"/>
                  </a:lnTo>
                  <a:lnTo>
                    <a:pt x="100" y="190"/>
                  </a:lnTo>
                  <a:lnTo>
                    <a:pt x="100" y="188"/>
                  </a:lnTo>
                  <a:lnTo>
                    <a:pt x="100" y="188"/>
                  </a:lnTo>
                  <a:lnTo>
                    <a:pt x="100" y="188"/>
                  </a:lnTo>
                  <a:lnTo>
                    <a:pt x="98" y="188"/>
                  </a:lnTo>
                  <a:lnTo>
                    <a:pt x="98" y="188"/>
                  </a:lnTo>
                  <a:lnTo>
                    <a:pt x="98" y="188"/>
                  </a:lnTo>
                  <a:lnTo>
                    <a:pt x="98" y="188"/>
                  </a:lnTo>
                  <a:lnTo>
                    <a:pt x="98" y="188"/>
                  </a:lnTo>
                  <a:lnTo>
                    <a:pt x="6" y="108"/>
                  </a:lnTo>
                  <a:lnTo>
                    <a:pt x="6" y="108"/>
                  </a:lnTo>
                  <a:lnTo>
                    <a:pt x="4" y="104"/>
                  </a:lnTo>
                  <a:lnTo>
                    <a:pt x="6" y="100"/>
                  </a:lnTo>
                  <a:lnTo>
                    <a:pt x="12" y="98"/>
                  </a:lnTo>
                  <a:lnTo>
                    <a:pt x="22" y="98"/>
                  </a:lnTo>
                  <a:lnTo>
                    <a:pt x="22" y="98"/>
                  </a:lnTo>
                  <a:lnTo>
                    <a:pt x="22" y="98"/>
                  </a:lnTo>
                  <a:lnTo>
                    <a:pt x="32" y="98"/>
                  </a:lnTo>
                  <a:lnTo>
                    <a:pt x="44" y="100"/>
                  </a:lnTo>
                  <a:lnTo>
                    <a:pt x="52" y="104"/>
                  </a:lnTo>
                  <a:lnTo>
                    <a:pt x="60" y="108"/>
                  </a:lnTo>
                  <a:lnTo>
                    <a:pt x="92" y="136"/>
                  </a:lnTo>
                  <a:lnTo>
                    <a:pt x="92" y="136"/>
                  </a:lnTo>
                  <a:lnTo>
                    <a:pt x="80" y="116"/>
                  </a:lnTo>
                  <a:lnTo>
                    <a:pt x="70" y="96"/>
                  </a:lnTo>
                  <a:lnTo>
                    <a:pt x="68" y="86"/>
                  </a:lnTo>
                  <a:lnTo>
                    <a:pt x="66" y="78"/>
                  </a:lnTo>
                  <a:lnTo>
                    <a:pt x="66" y="68"/>
                  </a:lnTo>
                  <a:lnTo>
                    <a:pt x="68" y="60"/>
                  </a:lnTo>
                  <a:lnTo>
                    <a:pt x="68" y="60"/>
                  </a:lnTo>
                  <a:lnTo>
                    <a:pt x="66" y="56"/>
                  </a:lnTo>
                  <a:lnTo>
                    <a:pt x="68" y="56"/>
                  </a:lnTo>
                  <a:lnTo>
                    <a:pt x="66" y="52"/>
                  </a:lnTo>
                  <a:lnTo>
                    <a:pt x="76" y="54"/>
                  </a:lnTo>
                  <a:lnTo>
                    <a:pt x="74" y="50"/>
                  </a:lnTo>
                  <a:lnTo>
                    <a:pt x="72" y="50"/>
                  </a:lnTo>
                  <a:lnTo>
                    <a:pt x="72" y="50"/>
                  </a:lnTo>
                  <a:lnTo>
                    <a:pt x="74" y="52"/>
                  </a:lnTo>
                  <a:lnTo>
                    <a:pt x="74" y="52"/>
                  </a:lnTo>
                  <a:lnTo>
                    <a:pt x="46" y="44"/>
                  </a:lnTo>
                  <a:lnTo>
                    <a:pt x="26" y="36"/>
                  </a:lnTo>
                  <a:lnTo>
                    <a:pt x="10" y="2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2" y="8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2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94" y="8"/>
                  </a:lnTo>
                  <a:lnTo>
                    <a:pt x="110" y="14"/>
                  </a:lnTo>
                  <a:lnTo>
                    <a:pt x="110" y="14"/>
                  </a:lnTo>
                  <a:lnTo>
                    <a:pt x="122" y="20"/>
                  </a:lnTo>
                  <a:lnTo>
                    <a:pt x="132" y="26"/>
                  </a:lnTo>
                  <a:lnTo>
                    <a:pt x="140" y="34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0" y="50"/>
                  </a:lnTo>
                  <a:lnTo>
                    <a:pt x="146" y="54"/>
                  </a:lnTo>
                  <a:lnTo>
                    <a:pt x="138" y="56"/>
                  </a:lnTo>
                  <a:lnTo>
                    <a:pt x="138" y="56"/>
                  </a:lnTo>
                  <a:lnTo>
                    <a:pt x="124" y="56"/>
                  </a:lnTo>
                  <a:lnTo>
                    <a:pt x="136" y="72"/>
                  </a:lnTo>
                  <a:lnTo>
                    <a:pt x="144" y="74"/>
                  </a:lnTo>
                  <a:lnTo>
                    <a:pt x="148" y="78"/>
                  </a:lnTo>
                  <a:lnTo>
                    <a:pt x="162" y="84"/>
                  </a:lnTo>
                  <a:lnTo>
                    <a:pt x="162" y="176"/>
                  </a:lnTo>
                  <a:lnTo>
                    <a:pt x="162" y="176"/>
                  </a:lnTo>
                  <a:lnTo>
                    <a:pt x="140" y="170"/>
                  </a:lnTo>
                  <a:lnTo>
                    <a:pt x="124" y="164"/>
                  </a:lnTo>
                  <a:lnTo>
                    <a:pt x="140" y="178"/>
                  </a:lnTo>
                  <a:lnTo>
                    <a:pt x="162" y="178"/>
                  </a:lnTo>
                  <a:lnTo>
                    <a:pt x="162" y="198"/>
                  </a:lnTo>
                  <a:close/>
                </a:path>
              </a:pathLst>
            </a:custGeom>
            <a:solidFill>
              <a:srgbClr val="102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8" name="Freeform 129"/>
            <p:cNvSpPr>
              <a:spLocks/>
            </p:cNvSpPr>
            <p:nvPr/>
          </p:nvSpPr>
          <p:spPr bwMode="auto">
            <a:xfrm>
              <a:off x="13027025" y="8721725"/>
              <a:ext cx="708025" cy="82550"/>
            </a:xfrm>
            <a:custGeom>
              <a:avLst/>
              <a:gdLst>
                <a:gd name="T0" fmla="*/ 26 w 446"/>
                <a:gd name="T1" fmla="*/ 0 h 52"/>
                <a:gd name="T2" fmla="*/ 420 w 446"/>
                <a:gd name="T3" fmla="*/ 0 h 52"/>
                <a:gd name="T4" fmla="*/ 420 w 446"/>
                <a:gd name="T5" fmla="*/ 0 h 52"/>
                <a:gd name="T6" fmla="*/ 430 w 446"/>
                <a:gd name="T7" fmla="*/ 2 h 52"/>
                <a:gd name="T8" fmla="*/ 438 w 446"/>
                <a:gd name="T9" fmla="*/ 8 h 52"/>
                <a:gd name="T10" fmla="*/ 444 w 446"/>
                <a:gd name="T11" fmla="*/ 16 h 52"/>
                <a:gd name="T12" fmla="*/ 446 w 446"/>
                <a:gd name="T13" fmla="*/ 26 h 52"/>
                <a:gd name="T14" fmla="*/ 446 w 446"/>
                <a:gd name="T15" fmla="*/ 26 h 52"/>
                <a:gd name="T16" fmla="*/ 446 w 446"/>
                <a:gd name="T17" fmla="*/ 26 h 52"/>
                <a:gd name="T18" fmla="*/ 444 w 446"/>
                <a:gd name="T19" fmla="*/ 36 h 52"/>
                <a:gd name="T20" fmla="*/ 438 w 446"/>
                <a:gd name="T21" fmla="*/ 44 h 52"/>
                <a:gd name="T22" fmla="*/ 430 w 446"/>
                <a:gd name="T23" fmla="*/ 50 h 52"/>
                <a:gd name="T24" fmla="*/ 420 w 446"/>
                <a:gd name="T25" fmla="*/ 52 h 52"/>
                <a:gd name="T26" fmla="*/ 26 w 446"/>
                <a:gd name="T27" fmla="*/ 52 h 52"/>
                <a:gd name="T28" fmla="*/ 26 w 446"/>
                <a:gd name="T29" fmla="*/ 52 h 52"/>
                <a:gd name="T30" fmla="*/ 16 w 446"/>
                <a:gd name="T31" fmla="*/ 50 h 52"/>
                <a:gd name="T32" fmla="*/ 8 w 446"/>
                <a:gd name="T33" fmla="*/ 44 h 52"/>
                <a:gd name="T34" fmla="*/ 2 w 446"/>
                <a:gd name="T35" fmla="*/ 36 h 52"/>
                <a:gd name="T36" fmla="*/ 0 w 446"/>
                <a:gd name="T37" fmla="*/ 26 h 52"/>
                <a:gd name="T38" fmla="*/ 0 w 446"/>
                <a:gd name="T39" fmla="*/ 26 h 52"/>
                <a:gd name="T40" fmla="*/ 0 w 446"/>
                <a:gd name="T41" fmla="*/ 26 h 52"/>
                <a:gd name="T42" fmla="*/ 2 w 446"/>
                <a:gd name="T43" fmla="*/ 16 h 52"/>
                <a:gd name="T44" fmla="*/ 8 w 446"/>
                <a:gd name="T45" fmla="*/ 8 h 52"/>
                <a:gd name="T46" fmla="*/ 16 w 446"/>
                <a:gd name="T47" fmla="*/ 2 h 52"/>
                <a:gd name="T48" fmla="*/ 26 w 446"/>
                <a:gd name="T49" fmla="*/ 0 h 52"/>
                <a:gd name="T50" fmla="*/ 26 w 446"/>
                <a:gd name="T5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46" h="52">
                  <a:moveTo>
                    <a:pt x="26" y="0"/>
                  </a:moveTo>
                  <a:lnTo>
                    <a:pt x="420" y="0"/>
                  </a:lnTo>
                  <a:lnTo>
                    <a:pt x="420" y="0"/>
                  </a:lnTo>
                  <a:lnTo>
                    <a:pt x="430" y="2"/>
                  </a:lnTo>
                  <a:lnTo>
                    <a:pt x="438" y="8"/>
                  </a:lnTo>
                  <a:lnTo>
                    <a:pt x="444" y="16"/>
                  </a:lnTo>
                  <a:lnTo>
                    <a:pt x="446" y="26"/>
                  </a:lnTo>
                  <a:lnTo>
                    <a:pt x="446" y="26"/>
                  </a:lnTo>
                  <a:lnTo>
                    <a:pt x="446" y="26"/>
                  </a:lnTo>
                  <a:lnTo>
                    <a:pt x="444" y="36"/>
                  </a:lnTo>
                  <a:lnTo>
                    <a:pt x="438" y="44"/>
                  </a:lnTo>
                  <a:lnTo>
                    <a:pt x="430" y="50"/>
                  </a:lnTo>
                  <a:lnTo>
                    <a:pt x="420" y="52"/>
                  </a:lnTo>
                  <a:lnTo>
                    <a:pt x="26" y="52"/>
                  </a:lnTo>
                  <a:lnTo>
                    <a:pt x="26" y="52"/>
                  </a:lnTo>
                  <a:lnTo>
                    <a:pt x="16" y="50"/>
                  </a:lnTo>
                  <a:lnTo>
                    <a:pt x="8" y="44"/>
                  </a:lnTo>
                  <a:lnTo>
                    <a:pt x="2" y="3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CC7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9" name="Rectangle 130"/>
            <p:cNvSpPr>
              <a:spLocks noChangeArrowheads="1"/>
            </p:cNvSpPr>
            <p:nvPr/>
          </p:nvSpPr>
          <p:spPr bwMode="auto">
            <a:xfrm>
              <a:off x="13290550" y="8721724"/>
              <a:ext cx="180975" cy="577850"/>
            </a:xfrm>
            <a:prstGeom prst="rect">
              <a:avLst/>
            </a:prstGeom>
            <a:solidFill>
              <a:srgbClr val="CC7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0" name="Freeform 131"/>
            <p:cNvSpPr>
              <a:spLocks/>
            </p:cNvSpPr>
            <p:nvPr/>
          </p:nvSpPr>
          <p:spPr bwMode="auto">
            <a:xfrm>
              <a:off x="12700000" y="8858250"/>
              <a:ext cx="438150" cy="114300"/>
            </a:xfrm>
            <a:custGeom>
              <a:avLst/>
              <a:gdLst>
                <a:gd name="T0" fmla="*/ 6 w 276"/>
                <a:gd name="T1" fmla="*/ 0 h 72"/>
                <a:gd name="T2" fmla="*/ 238 w 276"/>
                <a:gd name="T3" fmla="*/ 0 h 72"/>
                <a:gd name="T4" fmla="*/ 238 w 276"/>
                <a:gd name="T5" fmla="*/ 0 h 72"/>
                <a:gd name="T6" fmla="*/ 248 w 276"/>
                <a:gd name="T7" fmla="*/ 2 h 72"/>
                <a:gd name="T8" fmla="*/ 256 w 276"/>
                <a:gd name="T9" fmla="*/ 4 h 72"/>
                <a:gd name="T10" fmla="*/ 262 w 276"/>
                <a:gd name="T11" fmla="*/ 6 h 72"/>
                <a:gd name="T12" fmla="*/ 268 w 276"/>
                <a:gd name="T13" fmla="*/ 12 h 72"/>
                <a:gd name="T14" fmla="*/ 272 w 276"/>
                <a:gd name="T15" fmla="*/ 18 h 72"/>
                <a:gd name="T16" fmla="*/ 274 w 276"/>
                <a:gd name="T17" fmla="*/ 24 h 72"/>
                <a:gd name="T18" fmla="*/ 276 w 276"/>
                <a:gd name="T19" fmla="*/ 30 h 72"/>
                <a:gd name="T20" fmla="*/ 276 w 276"/>
                <a:gd name="T21" fmla="*/ 36 h 72"/>
                <a:gd name="T22" fmla="*/ 272 w 276"/>
                <a:gd name="T23" fmla="*/ 50 h 72"/>
                <a:gd name="T24" fmla="*/ 270 w 276"/>
                <a:gd name="T25" fmla="*/ 56 h 72"/>
                <a:gd name="T26" fmla="*/ 266 w 276"/>
                <a:gd name="T27" fmla="*/ 62 h 72"/>
                <a:gd name="T28" fmla="*/ 260 w 276"/>
                <a:gd name="T29" fmla="*/ 66 h 72"/>
                <a:gd name="T30" fmla="*/ 254 w 276"/>
                <a:gd name="T31" fmla="*/ 70 h 72"/>
                <a:gd name="T32" fmla="*/ 246 w 276"/>
                <a:gd name="T33" fmla="*/ 72 h 72"/>
                <a:gd name="T34" fmla="*/ 238 w 276"/>
                <a:gd name="T35" fmla="*/ 72 h 72"/>
                <a:gd name="T36" fmla="*/ 64 w 276"/>
                <a:gd name="T37" fmla="*/ 72 h 72"/>
                <a:gd name="T38" fmla="*/ 64 w 276"/>
                <a:gd name="T39" fmla="*/ 72 h 72"/>
                <a:gd name="T40" fmla="*/ 42 w 276"/>
                <a:gd name="T41" fmla="*/ 70 h 72"/>
                <a:gd name="T42" fmla="*/ 28 w 276"/>
                <a:gd name="T43" fmla="*/ 66 h 72"/>
                <a:gd name="T44" fmla="*/ 16 w 276"/>
                <a:gd name="T45" fmla="*/ 58 h 72"/>
                <a:gd name="T46" fmla="*/ 8 w 276"/>
                <a:gd name="T47" fmla="*/ 50 h 72"/>
                <a:gd name="T48" fmla="*/ 2 w 276"/>
                <a:gd name="T49" fmla="*/ 38 h 72"/>
                <a:gd name="T50" fmla="*/ 0 w 276"/>
                <a:gd name="T51" fmla="*/ 26 h 72"/>
                <a:gd name="T52" fmla="*/ 2 w 276"/>
                <a:gd name="T53" fmla="*/ 14 h 72"/>
                <a:gd name="T54" fmla="*/ 6 w 276"/>
                <a:gd name="T55" fmla="*/ 0 h 72"/>
                <a:gd name="T56" fmla="*/ 6 w 276"/>
                <a:gd name="T5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72">
                  <a:moveTo>
                    <a:pt x="6" y="0"/>
                  </a:moveTo>
                  <a:lnTo>
                    <a:pt x="238" y="0"/>
                  </a:lnTo>
                  <a:lnTo>
                    <a:pt x="238" y="0"/>
                  </a:lnTo>
                  <a:lnTo>
                    <a:pt x="248" y="2"/>
                  </a:lnTo>
                  <a:lnTo>
                    <a:pt x="256" y="4"/>
                  </a:lnTo>
                  <a:lnTo>
                    <a:pt x="262" y="6"/>
                  </a:lnTo>
                  <a:lnTo>
                    <a:pt x="268" y="12"/>
                  </a:lnTo>
                  <a:lnTo>
                    <a:pt x="272" y="18"/>
                  </a:lnTo>
                  <a:lnTo>
                    <a:pt x="274" y="24"/>
                  </a:lnTo>
                  <a:lnTo>
                    <a:pt x="276" y="30"/>
                  </a:lnTo>
                  <a:lnTo>
                    <a:pt x="276" y="36"/>
                  </a:lnTo>
                  <a:lnTo>
                    <a:pt x="272" y="50"/>
                  </a:lnTo>
                  <a:lnTo>
                    <a:pt x="270" y="56"/>
                  </a:lnTo>
                  <a:lnTo>
                    <a:pt x="266" y="62"/>
                  </a:lnTo>
                  <a:lnTo>
                    <a:pt x="260" y="66"/>
                  </a:lnTo>
                  <a:lnTo>
                    <a:pt x="254" y="70"/>
                  </a:lnTo>
                  <a:lnTo>
                    <a:pt x="246" y="72"/>
                  </a:lnTo>
                  <a:lnTo>
                    <a:pt x="238" y="72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42" y="70"/>
                  </a:lnTo>
                  <a:lnTo>
                    <a:pt x="28" y="66"/>
                  </a:lnTo>
                  <a:lnTo>
                    <a:pt x="16" y="58"/>
                  </a:lnTo>
                  <a:lnTo>
                    <a:pt x="8" y="50"/>
                  </a:lnTo>
                  <a:lnTo>
                    <a:pt x="2" y="38"/>
                  </a:lnTo>
                  <a:lnTo>
                    <a:pt x="0" y="26"/>
                  </a:lnTo>
                  <a:lnTo>
                    <a:pt x="2" y="1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070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1" name="Freeform 132"/>
            <p:cNvSpPr>
              <a:spLocks/>
            </p:cNvSpPr>
            <p:nvPr/>
          </p:nvSpPr>
          <p:spPr bwMode="auto">
            <a:xfrm>
              <a:off x="12804775" y="8404225"/>
              <a:ext cx="98425" cy="139700"/>
            </a:xfrm>
            <a:custGeom>
              <a:avLst/>
              <a:gdLst>
                <a:gd name="T0" fmla="*/ 18 w 62"/>
                <a:gd name="T1" fmla="*/ 0 h 88"/>
                <a:gd name="T2" fmla="*/ 62 w 62"/>
                <a:gd name="T3" fmla="*/ 12 h 88"/>
                <a:gd name="T4" fmla="*/ 50 w 62"/>
                <a:gd name="T5" fmla="*/ 88 h 88"/>
                <a:gd name="T6" fmla="*/ 0 w 62"/>
                <a:gd name="T7" fmla="*/ 74 h 88"/>
                <a:gd name="T8" fmla="*/ 18 w 62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88">
                  <a:moveTo>
                    <a:pt x="18" y="0"/>
                  </a:moveTo>
                  <a:lnTo>
                    <a:pt x="62" y="12"/>
                  </a:lnTo>
                  <a:lnTo>
                    <a:pt x="50" y="88"/>
                  </a:lnTo>
                  <a:lnTo>
                    <a:pt x="0" y="7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2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2" name="Freeform 133"/>
            <p:cNvSpPr>
              <a:spLocks/>
            </p:cNvSpPr>
            <p:nvPr/>
          </p:nvSpPr>
          <p:spPr bwMode="auto">
            <a:xfrm>
              <a:off x="12773025" y="8207375"/>
              <a:ext cx="193675" cy="241300"/>
            </a:xfrm>
            <a:custGeom>
              <a:avLst/>
              <a:gdLst>
                <a:gd name="T0" fmla="*/ 94 w 122"/>
                <a:gd name="T1" fmla="*/ 150 h 152"/>
                <a:gd name="T2" fmla="*/ 94 w 122"/>
                <a:gd name="T3" fmla="*/ 150 h 152"/>
                <a:gd name="T4" fmla="*/ 102 w 122"/>
                <a:gd name="T5" fmla="*/ 146 h 152"/>
                <a:gd name="T6" fmla="*/ 108 w 122"/>
                <a:gd name="T7" fmla="*/ 138 h 152"/>
                <a:gd name="T8" fmla="*/ 114 w 122"/>
                <a:gd name="T9" fmla="*/ 128 h 152"/>
                <a:gd name="T10" fmla="*/ 118 w 122"/>
                <a:gd name="T11" fmla="*/ 118 h 152"/>
                <a:gd name="T12" fmla="*/ 120 w 122"/>
                <a:gd name="T13" fmla="*/ 104 h 152"/>
                <a:gd name="T14" fmla="*/ 122 w 122"/>
                <a:gd name="T15" fmla="*/ 90 h 152"/>
                <a:gd name="T16" fmla="*/ 122 w 122"/>
                <a:gd name="T17" fmla="*/ 76 h 152"/>
                <a:gd name="T18" fmla="*/ 120 w 122"/>
                <a:gd name="T19" fmla="*/ 60 h 152"/>
                <a:gd name="T20" fmla="*/ 116 w 122"/>
                <a:gd name="T21" fmla="*/ 46 h 152"/>
                <a:gd name="T22" fmla="*/ 110 w 122"/>
                <a:gd name="T23" fmla="*/ 34 h 152"/>
                <a:gd name="T24" fmla="*/ 104 w 122"/>
                <a:gd name="T25" fmla="*/ 22 h 152"/>
                <a:gd name="T26" fmla="*/ 96 w 122"/>
                <a:gd name="T27" fmla="*/ 12 h 152"/>
                <a:gd name="T28" fmla="*/ 84 w 122"/>
                <a:gd name="T29" fmla="*/ 4 h 152"/>
                <a:gd name="T30" fmla="*/ 72 w 122"/>
                <a:gd name="T31" fmla="*/ 0 h 152"/>
                <a:gd name="T32" fmla="*/ 58 w 122"/>
                <a:gd name="T33" fmla="*/ 0 h 152"/>
                <a:gd name="T34" fmla="*/ 40 w 122"/>
                <a:gd name="T35" fmla="*/ 4 h 152"/>
                <a:gd name="T36" fmla="*/ 40 w 122"/>
                <a:gd name="T37" fmla="*/ 4 h 152"/>
                <a:gd name="T38" fmla="*/ 30 w 122"/>
                <a:gd name="T39" fmla="*/ 6 h 152"/>
                <a:gd name="T40" fmla="*/ 22 w 122"/>
                <a:gd name="T41" fmla="*/ 12 h 152"/>
                <a:gd name="T42" fmla="*/ 16 w 122"/>
                <a:gd name="T43" fmla="*/ 18 h 152"/>
                <a:gd name="T44" fmla="*/ 10 w 122"/>
                <a:gd name="T45" fmla="*/ 24 h 152"/>
                <a:gd name="T46" fmla="*/ 6 w 122"/>
                <a:gd name="T47" fmla="*/ 32 h 152"/>
                <a:gd name="T48" fmla="*/ 2 w 122"/>
                <a:gd name="T49" fmla="*/ 38 h 152"/>
                <a:gd name="T50" fmla="*/ 0 w 122"/>
                <a:gd name="T51" fmla="*/ 56 h 152"/>
                <a:gd name="T52" fmla="*/ 0 w 122"/>
                <a:gd name="T53" fmla="*/ 74 h 152"/>
                <a:gd name="T54" fmla="*/ 4 w 122"/>
                <a:gd name="T55" fmla="*/ 92 h 152"/>
                <a:gd name="T56" fmla="*/ 12 w 122"/>
                <a:gd name="T57" fmla="*/ 108 h 152"/>
                <a:gd name="T58" fmla="*/ 22 w 122"/>
                <a:gd name="T59" fmla="*/ 124 h 152"/>
                <a:gd name="T60" fmla="*/ 22 w 122"/>
                <a:gd name="T61" fmla="*/ 124 h 152"/>
                <a:gd name="T62" fmla="*/ 30 w 122"/>
                <a:gd name="T63" fmla="*/ 132 h 152"/>
                <a:gd name="T64" fmla="*/ 38 w 122"/>
                <a:gd name="T65" fmla="*/ 138 h 152"/>
                <a:gd name="T66" fmla="*/ 48 w 122"/>
                <a:gd name="T67" fmla="*/ 144 h 152"/>
                <a:gd name="T68" fmla="*/ 58 w 122"/>
                <a:gd name="T69" fmla="*/ 148 h 152"/>
                <a:gd name="T70" fmla="*/ 66 w 122"/>
                <a:gd name="T71" fmla="*/ 150 h 152"/>
                <a:gd name="T72" fmla="*/ 76 w 122"/>
                <a:gd name="T73" fmla="*/ 152 h 152"/>
                <a:gd name="T74" fmla="*/ 86 w 122"/>
                <a:gd name="T75" fmla="*/ 152 h 152"/>
                <a:gd name="T76" fmla="*/ 94 w 122"/>
                <a:gd name="T77" fmla="*/ 150 h 152"/>
                <a:gd name="T78" fmla="*/ 94 w 122"/>
                <a:gd name="T79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2" h="152">
                  <a:moveTo>
                    <a:pt x="94" y="150"/>
                  </a:moveTo>
                  <a:lnTo>
                    <a:pt x="94" y="150"/>
                  </a:lnTo>
                  <a:lnTo>
                    <a:pt x="102" y="146"/>
                  </a:lnTo>
                  <a:lnTo>
                    <a:pt x="108" y="138"/>
                  </a:lnTo>
                  <a:lnTo>
                    <a:pt x="114" y="128"/>
                  </a:lnTo>
                  <a:lnTo>
                    <a:pt x="118" y="118"/>
                  </a:lnTo>
                  <a:lnTo>
                    <a:pt x="120" y="104"/>
                  </a:lnTo>
                  <a:lnTo>
                    <a:pt x="122" y="90"/>
                  </a:lnTo>
                  <a:lnTo>
                    <a:pt x="122" y="76"/>
                  </a:lnTo>
                  <a:lnTo>
                    <a:pt x="120" y="60"/>
                  </a:lnTo>
                  <a:lnTo>
                    <a:pt x="116" y="46"/>
                  </a:lnTo>
                  <a:lnTo>
                    <a:pt x="110" y="34"/>
                  </a:lnTo>
                  <a:lnTo>
                    <a:pt x="104" y="22"/>
                  </a:lnTo>
                  <a:lnTo>
                    <a:pt x="96" y="12"/>
                  </a:lnTo>
                  <a:lnTo>
                    <a:pt x="84" y="4"/>
                  </a:lnTo>
                  <a:lnTo>
                    <a:pt x="72" y="0"/>
                  </a:lnTo>
                  <a:lnTo>
                    <a:pt x="58" y="0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30" y="6"/>
                  </a:lnTo>
                  <a:lnTo>
                    <a:pt x="22" y="12"/>
                  </a:lnTo>
                  <a:lnTo>
                    <a:pt x="16" y="18"/>
                  </a:lnTo>
                  <a:lnTo>
                    <a:pt x="10" y="24"/>
                  </a:lnTo>
                  <a:lnTo>
                    <a:pt x="6" y="32"/>
                  </a:lnTo>
                  <a:lnTo>
                    <a:pt x="2" y="38"/>
                  </a:lnTo>
                  <a:lnTo>
                    <a:pt x="0" y="56"/>
                  </a:lnTo>
                  <a:lnTo>
                    <a:pt x="0" y="74"/>
                  </a:lnTo>
                  <a:lnTo>
                    <a:pt x="4" y="92"/>
                  </a:lnTo>
                  <a:lnTo>
                    <a:pt x="12" y="108"/>
                  </a:lnTo>
                  <a:lnTo>
                    <a:pt x="22" y="124"/>
                  </a:lnTo>
                  <a:lnTo>
                    <a:pt x="22" y="124"/>
                  </a:lnTo>
                  <a:lnTo>
                    <a:pt x="30" y="132"/>
                  </a:lnTo>
                  <a:lnTo>
                    <a:pt x="38" y="138"/>
                  </a:lnTo>
                  <a:lnTo>
                    <a:pt x="48" y="144"/>
                  </a:lnTo>
                  <a:lnTo>
                    <a:pt x="58" y="148"/>
                  </a:lnTo>
                  <a:lnTo>
                    <a:pt x="66" y="150"/>
                  </a:lnTo>
                  <a:lnTo>
                    <a:pt x="76" y="152"/>
                  </a:lnTo>
                  <a:lnTo>
                    <a:pt x="86" y="152"/>
                  </a:lnTo>
                  <a:lnTo>
                    <a:pt x="94" y="150"/>
                  </a:lnTo>
                  <a:lnTo>
                    <a:pt x="94" y="150"/>
                  </a:lnTo>
                  <a:close/>
                </a:path>
              </a:pathLst>
            </a:custGeom>
            <a:solidFill>
              <a:srgbClr val="F2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3" name="Freeform 134"/>
            <p:cNvSpPr>
              <a:spLocks/>
            </p:cNvSpPr>
            <p:nvPr/>
          </p:nvSpPr>
          <p:spPr bwMode="auto">
            <a:xfrm>
              <a:off x="12827000" y="8258175"/>
              <a:ext cx="127000" cy="73025"/>
            </a:xfrm>
            <a:custGeom>
              <a:avLst/>
              <a:gdLst>
                <a:gd name="T0" fmla="*/ 80 w 80"/>
                <a:gd name="T1" fmla="*/ 12 h 46"/>
                <a:gd name="T2" fmla="*/ 80 w 80"/>
                <a:gd name="T3" fmla="*/ 12 h 46"/>
                <a:gd name="T4" fmla="*/ 76 w 80"/>
                <a:gd name="T5" fmla="*/ 16 h 46"/>
                <a:gd name="T6" fmla="*/ 70 w 80"/>
                <a:gd name="T7" fmla="*/ 22 h 46"/>
                <a:gd name="T8" fmla="*/ 50 w 80"/>
                <a:gd name="T9" fmla="*/ 34 h 46"/>
                <a:gd name="T10" fmla="*/ 26 w 80"/>
                <a:gd name="T11" fmla="*/ 42 h 46"/>
                <a:gd name="T12" fmla="*/ 8 w 80"/>
                <a:gd name="T13" fmla="*/ 46 h 46"/>
                <a:gd name="T14" fmla="*/ 8 w 80"/>
                <a:gd name="T15" fmla="*/ 46 h 46"/>
                <a:gd name="T16" fmla="*/ 4 w 80"/>
                <a:gd name="T17" fmla="*/ 46 h 46"/>
                <a:gd name="T18" fmla="*/ 2 w 80"/>
                <a:gd name="T19" fmla="*/ 44 h 46"/>
                <a:gd name="T20" fmla="*/ 0 w 80"/>
                <a:gd name="T21" fmla="*/ 40 h 46"/>
                <a:gd name="T22" fmla="*/ 0 w 80"/>
                <a:gd name="T23" fmla="*/ 36 h 46"/>
                <a:gd name="T24" fmla="*/ 2 w 80"/>
                <a:gd name="T25" fmla="*/ 26 h 46"/>
                <a:gd name="T26" fmla="*/ 8 w 80"/>
                <a:gd name="T27" fmla="*/ 14 h 46"/>
                <a:gd name="T28" fmla="*/ 12 w 80"/>
                <a:gd name="T29" fmla="*/ 10 h 46"/>
                <a:gd name="T30" fmla="*/ 20 w 80"/>
                <a:gd name="T31" fmla="*/ 4 h 46"/>
                <a:gd name="T32" fmla="*/ 26 w 80"/>
                <a:gd name="T33" fmla="*/ 2 h 46"/>
                <a:gd name="T34" fmla="*/ 34 w 80"/>
                <a:gd name="T35" fmla="*/ 0 h 46"/>
                <a:gd name="T36" fmla="*/ 44 w 80"/>
                <a:gd name="T37" fmla="*/ 0 h 46"/>
                <a:gd name="T38" fmla="*/ 54 w 80"/>
                <a:gd name="T39" fmla="*/ 0 h 46"/>
                <a:gd name="T40" fmla="*/ 66 w 80"/>
                <a:gd name="T41" fmla="*/ 4 h 46"/>
                <a:gd name="T42" fmla="*/ 80 w 80"/>
                <a:gd name="T43" fmla="*/ 12 h 46"/>
                <a:gd name="T44" fmla="*/ 80 w 80"/>
                <a:gd name="T45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" h="46">
                  <a:moveTo>
                    <a:pt x="80" y="12"/>
                  </a:moveTo>
                  <a:lnTo>
                    <a:pt x="80" y="12"/>
                  </a:lnTo>
                  <a:lnTo>
                    <a:pt x="76" y="16"/>
                  </a:lnTo>
                  <a:lnTo>
                    <a:pt x="70" y="22"/>
                  </a:lnTo>
                  <a:lnTo>
                    <a:pt x="50" y="34"/>
                  </a:lnTo>
                  <a:lnTo>
                    <a:pt x="26" y="42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4" y="46"/>
                  </a:lnTo>
                  <a:lnTo>
                    <a:pt x="2" y="44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2" y="26"/>
                  </a:lnTo>
                  <a:lnTo>
                    <a:pt x="8" y="14"/>
                  </a:lnTo>
                  <a:lnTo>
                    <a:pt x="12" y="10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66" y="4"/>
                  </a:lnTo>
                  <a:lnTo>
                    <a:pt x="80" y="12"/>
                  </a:lnTo>
                  <a:lnTo>
                    <a:pt x="80" y="12"/>
                  </a:lnTo>
                  <a:close/>
                </a:path>
              </a:pathLst>
            </a:custGeom>
            <a:solidFill>
              <a:srgbClr val="9E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4" name="Freeform 135"/>
            <p:cNvSpPr>
              <a:spLocks/>
            </p:cNvSpPr>
            <p:nvPr/>
          </p:nvSpPr>
          <p:spPr bwMode="auto">
            <a:xfrm>
              <a:off x="12769850" y="8207375"/>
              <a:ext cx="184150" cy="219075"/>
            </a:xfrm>
            <a:custGeom>
              <a:avLst/>
              <a:gdLst>
                <a:gd name="T0" fmla="*/ 30 w 116"/>
                <a:gd name="T1" fmla="*/ 6 h 138"/>
                <a:gd name="T2" fmla="*/ 30 w 116"/>
                <a:gd name="T3" fmla="*/ 6 h 138"/>
                <a:gd name="T4" fmla="*/ 22 w 116"/>
                <a:gd name="T5" fmla="*/ 10 h 138"/>
                <a:gd name="T6" fmla="*/ 16 w 116"/>
                <a:gd name="T7" fmla="*/ 16 h 138"/>
                <a:gd name="T8" fmla="*/ 12 w 116"/>
                <a:gd name="T9" fmla="*/ 24 h 138"/>
                <a:gd name="T10" fmla="*/ 8 w 116"/>
                <a:gd name="T11" fmla="*/ 32 h 138"/>
                <a:gd name="T12" fmla="*/ 2 w 116"/>
                <a:gd name="T13" fmla="*/ 48 h 138"/>
                <a:gd name="T14" fmla="*/ 0 w 116"/>
                <a:gd name="T15" fmla="*/ 68 h 138"/>
                <a:gd name="T16" fmla="*/ 4 w 116"/>
                <a:gd name="T17" fmla="*/ 88 h 138"/>
                <a:gd name="T18" fmla="*/ 10 w 116"/>
                <a:gd name="T19" fmla="*/ 106 h 138"/>
                <a:gd name="T20" fmla="*/ 14 w 116"/>
                <a:gd name="T21" fmla="*/ 116 h 138"/>
                <a:gd name="T22" fmla="*/ 20 w 116"/>
                <a:gd name="T23" fmla="*/ 124 h 138"/>
                <a:gd name="T24" fmla="*/ 28 w 116"/>
                <a:gd name="T25" fmla="*/ 132 h 138"/>
                <a:gd name="T26" fmla="*/ 36 w 116"/>
                <a:gd name="T27" fmla="*/ 138 h 138"/>
                <a:gd name="T28" fmla="*/ 36 w 116"/>
                <a:gd name="T29" fmla="*/ 138 h 138"/>
                <a:gd name="T30" fmla="*/ 38 w 116"/>
                <a:gd name="T31" fmla="*/ 126 h 138"/>
                <a:gd name="T32" fmla="*/ 42 w 116"/>
                <a:gd name="T33" fmla="*/ 102 h 138"/>
                <a:gd name="T34" fmla="*/ 42 w 116"/>
                <a:gd name="T35" fmla="*/ 102 h 138"/>
                <a:gd name="T36" fmla="*/ 46 w 116"/>
                <a:gd name="T37" fmla="*/ 106 h 138"/>
                <a:gd name="T38" fmla="*/ 54 w 116"/>
                <a:gd name="T39" fmla="*/ 110 h 138"/>
                <a:gd name="T40" fmla="*/ 56 w 116"/>
                <a:gd name="T41" fmla="*/ 110 h 138"/>
                <a:gd name="T42" fmla="*/ 58 w 116"/>
                <a:gd name="T43" fmla="*/ 108 h 138"/>
                <a:gd name="T44" fmla="*/ 60 w 116"/>
                <a:gd name="T45" fmla="*/ 104 h 138"/>
                <a:gd name="T46" fmla="*/ 60 w 116"/>
                <a:gd name="T47" fmla="*/ 96 h 138"/>
                <a:gd name="T48" fmla="*/ 60 w 116"/>
                <a:gd name="T49" fmla="*/ 96 h 138"/>
                <a:gd name="T50" fmla="*/ 60 w 116"/>
                <a:gd name="T51" fmla="*/ 80 h 138"/>
                <a:gd name="T52" fmla="*/ 62 w 116"/>
                <a:gd name="T53" fmla="*/ 66 h 138"/>
                <a:gd name="T54" fmla="*/ 66 w 116"/>
                <a:gd name="T55" fmla="*/ 56 h 138"/>
                <a:gd name="T56" fmla="*/ 72 w 116"/>
                <a:gd name="T57" fmla="*/ 48 h 138"/>
                <a:gd name="T58" fmla="*/ 80 w 116"/>
                <a:gd name="T59" fmla="*/ 44 h 138"/>
                <a:gd name="T60" fmla="*/ 90 w 116"/>
                <a:gd name="T61" fmla="*/ 42 h 138"/>
                <a:gd name="T62" fmla="*/ 102 w 116"/>
                <a:gd name="T63" fmla="*/ 42 h 138"/>
                <a:gd name="T64" fmla="*/ 116 w 116"/>
                <a:gd name="T65" fmla="*/ 46 h 138"/>
                <a:gd name="T66" fmla="*/ 116 w 116"/>
                <a:gd name="T67" fmla="*/ 46 h 138"/>
                <a:gd name="T68" fmla="*/ 116 w 116"/>
                <a:gd name="T69" fmla="*/ 38 h 138"/>
                <a:gd name="T70" fmla="*/ 114 w 116"/>
                <a:gd name="T71" fmla="*/ 32 h 138"/>
                <a:gd name="T72" fmla="*/ 106 w 116"/>
                <a:gd name="T73" fmla="*/ 20 h 138"/>
                <a:gd name="T74" fmla="*/ 96 w 116"/>
                <a:gd name="T75" fmla="*/ 10 h 138"/>
                <a:gd name="T76" fmla="*/ 84 w 116"/>
                <a:gd name="T77" fmla="*/ 4 h 138"/>
                <a:gd name="T78" fmla="*/ 70 w 116"/>
                <a:gd name="T79" fmla="*/ 0 h 138"/>
                <a:gd name="T80" fmla="*/ 56 w 116"/>
                <a:gd name="T81" fmla="*/ 0 h 138"/>
                <a:gd name="T82" fmla="*/ 42 w 116"/>
                <a:gd name="T83" fmla="*/ 2 h 138"/>
                <a:gd name="T84" fmla="*/ 30 w 116"/>
                <a:gd name="T85" fmla="*/ 6 h 138"/>
                <a:gd name="T86" fmla="*/ 30 w 116"/>
                <a:gd name="T87" fmla="*/ 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" h="138">
                  <a:moveTo>
                    <a:pt x="30" y="6"/>
                  </a:moveTo>
                  <a:lnTo>
                    <a:pt x="30" y="6"/>
                  </a:lnTo>
                  <a:lnTo>
                    <a:pt x="22" y="10"/>
                  </a:lnTo>
                  <a:lnTo>
                    <a:pt x="16" y="16"/>
                  </a:lnTo>
                  <a:lnTo>
                    <a:pt x="12" y="24"/>
                  </a:lnTo>
                  <a:lnTo>
                    <a:pt x="8" y="32"/>
                  </a:lnTo>
                  <a:lnTo>
                    <a:pt x="2" y="48"/>
                  </a:lnTo>
                  <a:lnTo>
                    <a:pt x="0" y="68"/>
                  </a:lnTo>
                  <a:lnTo>
                    <a:pt x="4" y="88"/>
                  </a:lnTo>
                  <a:lnTo>
                    <a:pt x="10" y="106"/>
                  </a:lnTo>
                  <a:lnTo>
                    <a:pt x="14" y="116"/>
                  </a:lnTo>
                  <a:lnTo>
                    <a:pt x="20" y="124"/>
                  </a:lnTo>
                  <a:lnTo>
                    <a:pt x="28" y="132"/>
                  </a:lnTo>
                  <a:lnTo>
                    <a:pt x="36" y="138"/>
                  </a:lnTo>
                  <a:lnTo>
                    <a:pt x="36" y="138"/>
                  </a:lnTo>
                  <a:lnTo>
                    <a:pt x="38" y="126"/>
                  </a:lnTo>
                  <a:lnTo>
                    <a:pt x="42" y="102"/>
                  </a:lnTo>
                  <a:lnTo>
                    <a:pt x="42" y="102"/>
                  </a:lnTo>
                  <a:lnTo>
                    <a:pt x="46" y="106"/>
                  </a:lnTo>
                  <a:lnTo>
                    <a:pt x="54" y="110"/>
                  </a:lnTo>
                  <a:lnTo>
                    <a:pt x="56" y="110"/>
                  </a:lnTo>
                  <a:lnTo>
                    <a:pt x="58" y="108"/>
                  </a:lnTo>
                  <a:lnTo>
                    <a:pt x="60" y="104"/>
                  </a:lnTo>
                  <a:lnTo>
                    <a:pt x="60" y="96"/>
                  </a:lnTo>
                  <a:lnTo>
                    <a:pt x="60" y="96"/>
                  </a:lnTo>
                  <a:lnTo>
                    <a:pt x="60" y="80"/>
                  </a:lnTo>
                  <a:lnTo>
                    <a:pt x="62" y="66"/>
                  </a:lnTo>
                  <a:lnTo>
                    <a:pt x="66" y="56"/>
                  </a:lnTo>
                  <a:lnTo>
                    <a:pt x="72" y="48"/>
                  </a:lnTo>
                  <a:lnTo>
                    <a:pt x="80" y="44"/>
                  </a:lnTo>
                  <a:lnTo>
                    <a:pt x="90" y="42"/>
                  </a:lnTo>
                  <a:lnTo>
                    <a:pt x="102" y="42"/>
                  </a:lnTo>
                  <a:lnTo>
                    <a:pt x="116" y="46"/>
                  </a:lnTo>
                  <a:lnTo>
                    <a:pt x="116" y="46"/>
                  </a:lnTo>
                  <a:lnTo>
                    <a:pt x="116" y="38"/>
                  </a:lnTo>
                  <a:lnTo>
                    <a:pt x="114" y="32"/>
                  </a:lnTo>
                  <a:lnTo>
                    <a:pt x="106" y="20"/>
                  </a:lnTo>
                  <a:lnTo>
                    <a:pt x="96" y="10"/>
                  </a:lnTo>
                  <a:lnTo>
                    <a:pt x="84" y="4"/>
                  </a:lnTo>
                  <a:lnTo>
                    <a:pt x="70" y="0"/>
                  </a:lnTo>
                  <a:lnTo>
                    <a:pt x="56" y="0"/>
                  </a:lnTo>
                  <a:lnTo>
                    <a:pt x="42" y="2"/>
                  </a:lnTo>
                  <a:lnTo>
                    <a:pt x="30" y="6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9E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5" name="Freeform 136"/>
            <p:cNvSpPr>
              <a:spLocks/>
            </p:cNvSpPr>
            <p:nvPr/>
          </p:nvSpPr>
          <p:spPr bwMode="auto">
            <a:xfrm>
              <a:off x="12811125" y="8328025"/>
              <a:ext cx="38100" cy="63500"/>
            </a:xfrm>
            <a:custGeom>
              <a:avLst/>
              <a:gdLst>
                <a:gd name="T0" fmla="*/ 10 w 24"/>
                <a:gd name="T1" fmla="*/ 0 h 40"/>
                <a:gd name="T2" fmla="*/ 10 w 24"/>
                <a:gd name="T3" fmla="*/ 0 h 40"/>
                <a:gd name="T4" fmla="*/ 14 w 24"/>
                <a:gd name="T5" fmla="*/ 0 h 40"/>
                <a:gd name="T6" fmla="*/ 18 w 24"/>
                <a:gd name="T7" fmla="*/ 4 h 40"/>
                <a:gd name="T8" fmla="*/ 22 w 24"/>
                <a:gd name="T9" fmla="*/ 10 h 40"/>
                <a:gd name="T10" fmla="*/ 24 w 24"/>
                <a:gd name="T11" fmla="*/ 18 h 40"/>
                <a:gd name="T12" fmla="*/ 24 w 24"/>
                <a:gd name="T13" fmla="*/ 18 h 40"/>
                <a:gd name="T14" fmla="*/ 24 w 24"/>
                <a:gd name="T15" fmla="*/ 26 h 40"/>
                <a:gd name="T16" fmla="*/ 22 w 24"/>
                <a:gd name="T17" fmla="*/ 34 h 40"/>
                <a:gd name="T18" fmla="*/ 18 w 24"/>
                <a:gd name="T19" fmla="*/ 38 h 40"/>
                <a:gd name="T20" fmla="*/ 14 w 24"/>
                <a:gd name="T21" fmla="*/ 40 h 40"/>
                <a:gd name="T22" fmla="*/ 14 w 24"/>
                <a:gd name="T23" fmla="*/ 40 h 40"/>
                <a:gd name="T24" fmla="*/ 10 w 24"/>
                <a:gd name="T25" fmla="*/ 38 h 40"/>
                <a:gd name="T26" fmla="*/ 6 w 24"/>
                <a:gd name="T27" fmla="*/ 34 h 40"/>
                <a:gd name="T28" fmla="*/ 2 w 24"/>
                <a:gd name="T29" fmla="*/ 28 h 40"/>
                <a:gd name="T30" fmla="*/ 0 w 24"/>
                <a:gd name="T31" fmla="*/ 20 h 40"/>
                <a:gd name="T32" fmla="*/ 0 w 24"/>
                <a:gd name="T33" fmla="*/ 20 h 40"/>
                <a:gd name="T34" fmla="*/ 0 w 24"/>
                <a:gd name="T35" fmla="*/ 14 h 40"/>
                <a:gd name="T36" fmla="*/ 2 w 24"/>
                <a:gd name="T37" fmla="*/ 6 h 40"/>
                <a:gd name="T38" fmla="*/ 6 w 24"/>
                <a:gd name="T39" fmla="*/ 2 h 40"/>
                <a:gd name="T40" fmla="*/ 10 w 24"/>
                <a:gd name="T41" fmla="*/ 0 h 40"/>
                <a:gd name="T42" fmla="*/ 10 w 24"/>
                <a:gd name="T4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40">
                  <a:moveTo>
                    <a:pt x="10" y="0"/>
                  </a:moveTo>
                  <a:lnTo>
                    <a:pt x="10" y="0"/>
                  </a:lnTo>
                  <a:lnTo>
                    <a:pt x="14" y="0"/>
                  </a:lnTo>
                  <a:lnTo>
                    <a:pt x="18" y="4"/>
                  </a:lnTo>
                  <a:lnTo>
                    <a:pt x="22" y="10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4" y="26"/>
                  </a:lnTo>
                  <a:lnTo>
                    <a:pt x="22" y="34"/>
                  </a:lnTo>
                  <a:lnTo>
                    <a:pt x="18" y="38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10" y="38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2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2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6" name="Freeform 137"/>
            <p:cNvSpPr>
              <a:spLocks/>
            </p:cNvSpPr>
            <p:nvPr/>
          </p:nvSpPr>
          <p:spPr bwMode="auto">
            <a:xfrm>
              <a:off x="12690475" y="8464550"/>
              <a:ext cx="203200" cy="422275"/>
            </a:xfrm>
            <a:custGeom>
              <a:avLst/>
              <a:gdLst>
                <a:gd name="T0" fmla="*/ 128 w 128"/>
                <a:gd name="T1" fmla="*/ 52 h 266"/>
                <a:gd name="T2" fmla="*/ 112 w 128"/>
                <a:gd name="T3" fmla="*/ 248 h 266"/>
                <a:gd name="T4" fmla="*/ 112 w 128"/>
                <a:gd name="T5" fmla="*/ 248 h 266"/>
                <a:gd name="T6" fmla="*/ 84 w 128"/>
                <a:gd name="T7" fmla="*/ 250 h 266"/>
                <a:gd name="T8" fmla="*/ 56 w 128"/>
                <a:gd name="T9" fmla="*/ 252 h 266"/>
                <a:gd name="T10" fmla="*/ 28 w 128"/>
                <a:gd name="T11" fmla="*/ 258 h 266"/>
                <a:gd name="T12" fmla="*/ 0 w 128"/>
                <a:gd name="T13" fmla="*/ 266 h 266"/>
                <a:gd name="T14" fmla="*/ 0 w 128"/>
                <a:gd name="T15" fmla="*/ 266 h 266"/>
                <a:gd name="T16" fmla="*/ 10 w 128"/>
                <a:gd name="T17" fmla="*/ 194 h 266"/>
                <a:gd name="T18" fmla="*/ 16 w 128"/>
                <a:gd name="T19" fmla="*/ 158 h 266"/>
                <a:gd name="T20" fmla="*/ 24 w 128"/>
                <a:gd name="T21" fmla="*/ 124 h 266"/>
                <a:gd name="T22" fmla="*/ 34 w 128"/>
                <a:gd name="T23" fmla="*/ 92 h 266"/>
                <a:gd name="T24" fmla="*/ 44 w 128"/>
                <a:gd name="T25" fmla="*/ 60 h 266"/>
                <a:gd name="T26" fmla="*/ 58 w 128"/>
                <a:gd name="T27" fmla="*/ 28 h 266"/>
                <a:gd name="T28" fmla="*/ 72 w 128"/>
                <a:gd name="T29" fmla="*/ 0 h 266"/>
                <a:gd name="T30" fmla="*/ 72 w 128"/>
                <a:gd name="T31" fmla="*/ 0 h 266"/>
                <a:gd name="T32" fmla="*/ 86 w 128"/>
                <a:gd name="T33" fmla="*/ 16 h 266"/>
                <a:gd name="T34" fmla="*/ 102 w 128"/>
                <a:gd name="T35" fmla="*/ 34 h 266"/>
                <a:gd name="T36" fmla="*/ 116 w 128"/>
                <a:gd name="T37" fmla="*/ 48 h 266"/>
                <a:gd name="T38" fmla="*/ 122 w 128"/>
                <a:gd name="T39" fmla="*/ 52 h 266"/>
                <a:gd name="T40" fmla="*/ 128 w 128"/>
                <a:gd name="T41" fmla="*/ 52 h 266"/>
                <a:gd name="T42" fmla="*/ 128 w 128"/>
                <a:gd name="T43" fmla="*/ 52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266">
                  <a:moveTo>
                    <a:pt x="128" y="52"/>
                  </a:moveTo>
                  <a:lnTo>
                    <a:pt x="112" y="248"/>
                  </a:lnTo>
                  <a:lnTo>
                    <a:pt x="112" y="248"/>
                  </a:lnTo>
                  <a:lnTo>
                    <a:pt x="84" y="250"/>
                  </a:lnTo>
                  <a:lnTo>
                    <a:pt x="56" y="252"/>
                  </a:lnTo>
                  <a:lnTo>
                    <a:pt x="28" y="258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10" y="194"/>
                  </a:lnTo>
                  <a:lnTo>
                    <a:pt x="16" y="158"/>
                  </a:lnTo>
                  <a:lnTo>
                    <a:pt x="24" y="124"/>
                  </a:lnTo>
                  <a:lnTo>
                    <a:pt x="34" y="92"/>
                  </a:lnTo>
                  <a:lnTo>
                    <a:pt x="44" y="60"/>
                  </a:lnTo>
                  <a:lnTo>
                    <a:pt x="58" y="2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6" y="16"/>
                  </a:lnTo>
                  <a:lnTo>
                    <a:pt x="102" y="34"/>
                  </a:lnTo>
                  <a:lnTo>
                    <a:pt x="116" y="48"/>
                  </a:lnTo>
                  <a:lnTo>
                    <a:pt x="122" y="52"/>
                  </a:lnTo>
                  <a:lnTo>
                    <a:pt x="128" y="52"/>
                  </a:lnTo>
                  <a:lnTo>
                    <a:pt x="128" y="52"/>
                  </a:lnTo>
                  <a:close/>
                </a:path>
              </a:pathLst>
            </a:custGeom>
            <a:solidFill>
              <a:srgbClr val="428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7" name="Freeform 138"/>
            <p:cNvSpPr>
              <a:spLocks/>
            </p:cNvSpPr>
            <p:nvPr/>
          </p:nvSpPr>
          <p:spPr bwMode="auto">
            <a:xfrm>
              <a:off x="13163550" y="8636000"/>
              <a:ext cx="66675" cy="28575"/>
            </a:xfrm>
            <a:custGeom>
              <a:avLst/>
              <a:gdLst>
                <a:gd name="T0" fmla="*/ 42 w 42"/>
                <a:gd name="T1" fmla="*/ 0 h 18"/>
                <a:gd name="T2" fmla="*/ 14 w 42"/>
                <a:gd name="T3" fmla="*/ 4 h 18"/>
                <a:gd name="T4" fmla="*/ 14 w 42"/>
                <a:gd name="T5" fmla="*/ 4 h 18"/>
                <a:gd name="T6" fmla="*/ 6 w 42"/>
                <a:gd name="T7" fmla="*/ 8 h 18"/>
                <a:gd name="T8" fmla="*/ 2 w 42"/>
                <a:gd name="T9" fmla="*/ 12 h 18"/>
                <a:gd name="T10" fmla="*/ 0 w 42"/>
                <a:gd name="T11" fmla="*/ 14 h 18"/>
                <a:gd name="T12" fmla="*/ 0 w 42"/>
                <a:gd name="T13" fmla="*/ 14 h 18"/>
                <a:gd name="T14" fmla="*/ 2 w 42"/>
                <a:gd name="T15" fmla="*/ 16 h 18"/>
                <a:gd name="T16" fmla="*/ 6 w 42"/>
                <a:gd name="T17" fmla="*/ 18 h 18"/>
                <a:gd name="T18" fmla="*/ 14 w 42"/>
                <a:gd name="T19" fmla="*/ 18 h 18"/>
                <a:gd name="T20" fmla="*/ 32 w 42"/>
                <a:gd name="T21" fmla="*/ 12 h 18"/>
                <a:gd name="T22" fmla="*/ 32 w 42"/>
                <a:gd name="T23" fmla="*/ 12 h 18"/>
                <a:gd name="T24" fmla="*/ 38 w 42"/>
                <a:gd name="T25" fmla="*/ 10 h 18"/>
                <a:gd name="T26" fmla="*/ 42 w 42"/>
                <a:gd name="T27" fmla="*/ 6 h 18"/>
                <a:gd name="T28" fmla="*/ 42 w 42"/>
                <a:gd name="T29" fmla="*/ 2 h 18"/>
                <a:gd name="T30" fmla="*/ 42 w 42"/>
                <a:gd name="T31" fmla="*/ 0 h 18"/>
                <a:gd name="T32" fmla="*/ 42 w 42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18">
                  <a:moveTo>
                    <a:pt x="42" y="0"/>
                  </a:moveTo>
                  <a:lnTo>
                    <a:pt x="14" y="4"/>
                  </a:lnTo>
                  <a:lnTo>
                    <a:pt x="14" y="4"/>
                  </a:lnTo>
                  <a:lnTo>
                    <a:pt x="6" y="8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14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8" y="10"/>
                  </a:lnTo>
                  <a:lnTo>
                    <a:pt x="42" y="6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4B1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8" name="Freeform 139"/>
            <p:cNvSpPr>
              <a:spLocks/>
            </p:cNvSpPr>
            <p:nvPr/>
          </p:nvSpPr>
          <p:spPr bwMode="auto">
            <a:xfrm>
              <a:off x="13141325" y="8651875"/>
              <a:ext cx="107950" cy="69850"/>
            </a:xfrm>
            <a:custGeom>
              <a:avLst/>
              <a:gdLst>
                <a:gd name="T0" fmla="*/ 60 w 68"/>
                <a:gd name="T1" fmla="*/ 12 h 44"/>
                <a:gd name="T2" fmla="*/ 62 w 68"/>
                <a:gd name="T3" fmla="*/ 12 h 44"/>
                <a:gd name="T4" fmla="*/ 62 w 68"/>
                <a:gd name="T5" fmla="*/ 12 h 44"/>
                <a:gd name="T6" fmla="*/ 64 w 68"/>
                <a:gd name="T7" fmla="*/ 14 h 44"/>
                <a:gd name="T8" fmla="*/ 64 w 68"/>
                <a:gd name="T9" fmla="*/ 18 h 44"/>
                <a:gd name="T10" fmla="*/ 62 w 68"/>
                <a:gd name="T11" fmla="*/ 22 h 44"/>
                <a:gd name="T12" fmla="*/ 58 w 68"/>
                <a:gd name="T13" fmla="*/ 22 h 44"/>
                <a:gd name="T14" fmla="*/ 58 w 68"/>
                <a:gd name="T15" fmla="*/ 22 h 44"/>
                <a:gd name="T16" fmla="*/ 60 w 68"/>
                <a:gd name="T17" fmla="*/ 26 h 44"/>
                <a:gd name="T18" fmla="*/ 62 w 68"/>
                <a:gd name="T19" fmla="*/ 28 h 44"/>
                <a:gd name="T20" fmla="*/ 60 w 68"/>
                <a:gd name="T21" fmla="*/ 32 h 44"/>
                <a:gd name="T22" fmla="*/ 56 w 68"/>
                <a:gd name="T23" fmla="*/ 34 h 44"/>
                <a:gd name="T24" fmla="*/ 56 w 68"/>
                <a:gd name="T25" fmla="*/ 34 h 44"/>
                <a:gd name="T26" fmla="*/ 58 w 68"/>
                <a:gd name="T27" fmla="*/ 36 h 44"/>
                <a:gd name="T28" fmla="*/ 58 w 68"/>
                <a:gd name="T29" fmla="*/ 40 h 44"/>
                <a:gd name="T30" fmla="*/ 56 w 68"/>
                <a:gd name="T31" fmla="*/ 44 h 44"/>
                <a:gd name="T32" fmla="*/ 52 w 68"/>
                <a:gd name="T33" fmla="*/ 44 h 44"/>
                <a:gd name="T34" fmla="*/ 26 w 68"/>
                <a:gd name="T35" fmla="*/ 44 h 44"/>
                <a:gd name="T36" fmla="*/ 26 w 68"/>
                <a:gd name="T37" fmla="*/ 44 h 44"/>
                <a:gd name="T38" fmla="*/ 14 w 68"/>
                <a:gd name="T39" fmla="*/ 42 h 44"/>
                <a:gd name="T40" fmla="*/ 4 w 68"/>
                <a:gd name="T41" fmla="*/ 36 h 44"/>
                <a:gd name="T42" fmla="*/ 4 w 68"/>
                <a:gd name="T43" fmla="*/ 36 h 44"/>
                <a:gd name="T44" fmla="*/ 2 w 68"/>
                <a:gd name="T45" fmla="*/ 34 h 44"/>
                <a:gd name="T46" fmla="*/ 0 w 68"/>
                <a:gd name="T47" fmla="*/ 28 h 44"/>
                <a:gd name="T48" fmla="*/ 0 w 68"/>
                <a:gd name="T49" fmla="*/ 20 h 44"/>
                <a:gd name="T50" fmla="*/ 2 w 68"/>
                <a:gd name="T51" fmla="*/ 12 h 44"/>
                <a:gd name="T52" fmla="*/ 8 w 68"/>
                <a:gd name="T53" fmla="*/ 6 h 44"/>
                <a:gd name="T54" fmla="*/ 8 w 68"/>
                <a:gd name="T55" fmla="*/ 6 h 44"/>
                <a:gd name="T56" fmla="*/ 14 w 68"/>
                <a:gd name="T57" fmla="*/ 2 h 44"/>
                <a:gd name="T58" fmla="*/ 20 w 68"/>
                <a:gd name="T59" fmla="*/ 0 h 44"/>
                <a:gd name="T60" fmla="*/ 60 w 68"/>
                <a:gd name="T61" fmla="*/ 0 h 44"/>
                <a:gd name="T62" fmla="*/ 60 w 68"/>
                <a:gd name="T63" fmla="*/ 0 h 44"/>
                <a:gd name="T64" fmla="*/ 64 w 68"/>
                <a:gd name="T65" fmla="*/ 0 h 44"/>
                <a:gd name="T66" fmla="*/ 66 w 68"/>
                <a:gd name="T67" fmla="*/ 2 h 44"/>
                <a:gd name="T68" fmla="*/ 68 w 68"/>
                <a:gd name="T69" fmla="*/ 6 h 44"/>
                <a:gd name="T70" fmla="*/ 66 w 68"/>
                <a:gd name="T71" fmla="*/ 10 h 44"/>
                <a:gd name="T72" fmla="*/ 60 w 68"/>
                <a:gd name="T73" fmla="*/ 12 h 44"/>
                <a:gd name="T74" fmla="*/ 60 w 68"/>
                <a:gd name="T75" fmla="*/ 1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44">
                  <a:moveTo>
                    <a:pt x="60" y="12"/>
                  </a:moveTo>
                  <a:lnTo>
                    <a:pt x="62" y="12"/>
                  </a:lnTo>
                  <a:lnTo>
                    <a:pt x="62" y="12"/>
                  </a:lnTo>
                  <a:lnTo>
                    <a:pt x="64" y="14"/>
                  </a:lnTo>
                  <a:lnTo>
                    <a:pt x="64" y="18"/>
                  </a:lnTo>
                  <a:lnTo>
                    <a:pt x="62" y="22"/>
                  </a:lnTo>
                  <a:lnTo>
                    <a:pt x="58" y="22"/>
                  </a:lnTo>
                  <a:lnTo>
                    <a:pt x="58" y="22"/>
                  </a:lnTo>
                  <a:lnTo>
                    <a:pt x="60" y="26"/>
                  </a:lnTo>
                  <a:lnTo>
                    <a:pt x="62" y="28"/>
                  </a:lnTo>
                  <a:lnTo>
                    <a:pt x="60" y="32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8" y="36"/>
                  </a:lnTo>
                  <a:lnTo>
                    <a:pt x="58" y="40"/>
                  </a:lnTo>
                  <a:lnTo>
                    <a:pt x="56" y="44"/>
                  </a:lnTo>
                  <a:lnTo>
                    <a:pt x="52" y="44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14" y="42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4" y="0"/>
                  </a:lnTo>
                  <a:lnTo>
                    <a:pt x="66" y="2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0" y="12"/>
                  </a:lnTo>
                  <a:lnTo>
                    <a:pt x="60" y="12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9" name="Freeform 140"/>
            <p:cNvSpPr>
              <a:spLocks noEditPoints="1"/>
            </p:cNvSpPr>
            <p:nvPr/>
          </p:nvSpPr>
          <p:spPr bwMode="auto">
            <a:xfrm>
              <a:off x="13217525" y="8670925"/>
              <a:ext cx="25400" cy="34925"/>
            </a:xfrm>
            <a:custGeom>
              <a:avLst/>
              <a:gdLst>
                <a:gd name="T0" fmla="*/ 0 w 16"/>
                <a:gd name="T1" fmla="*/ 22 h 22"/>
                <a:gd name="T2" fmla="*/ 0 w 16"/>
                <a:gd name="T3" fmla="*/ 22 h 22"/>
                <a:gd name="T4" fmla="*/ 10 w 16"/>
                <a:gd name="T5" fmla="*/ 22 h 22"/>
                <a:gd name="T6" fmla="*/ 10 w 16"/>
                <a:gd name="T7" fmla="*/ 22 h 22"/>
                <a:gd name="T8" fmla="*/ 8 w 16"/>
                <a:gd name="T9" fmla="*/ 22 h 22"/>
                <a:gd name="T10" fmla="*/ 8 w 16"/>
                <a:gd name="T11" fmla="*/ 22 h 22"/>
                <a:gd name="T12" fmla="*/ 10 w 16"/>
                <a:gd name="T13" fmla="*/ 22 h 22"/>
                <a:gd name="T14" fmla="*/ 10 w 16"/>
                <a:gd name="T15" fmla="*/ 22 h 22"/>
                <a:gd name="T16" fmla="*/ 0 w 16"/>
                <a:gd name="T17" fmla="*/ 22 h 22"/>
                <a:gd name="T18" fmla="*/ 0 w 16"/>
                <a:gd name="T19" fmla="*/ 22 h 22"/>
                <a:gd name="T20" fmla="*/ 14 w 16"/>
                <a:gd name="T21" fmla="*/ 0 h 22"/>
                <a:gd name="T22" fmla="*/ 14 w 16"/>
                <a:gd name="T23" fmla="*/ 0 h 22"/>
                <a:gd name="T24" fmla="*/ 16 w 16"/>
                <a:gd name="T25" fmla="*/ 0 h 22"/>
                <a:gd name="T26" fmla="*/ 16 w 16"/>
                <a:gd name="T27" fmla="*/ 0 h 22"/>
                <a:gd name="T28" fmla="*/ 2 w 16"/>
                <a:gd name="T29" fmla="*/ 0 h 22"/>
                <a:gd name="T30" fmla="*/ 2 w 16"/>
                <a:gd name="T31" fmla="*/ 0 h 22"/>
                <a:gd name="T32" fmla="*/ 14 w 16"/>
                <a:gd name="T33" fmla="*/ 0 h 22"/>
                <a:gd name="T34" fmla="*/ 14 w 16"/>
                <a:gd name="T35" fmla="*/ 0 h 22"/>
                <a:gd name="T36" fmla="*/ 14 w 16"/>
                <a:gd name="T37" fmla="*/ 0 h 22"/>
                <a:gd name="T38" fmla="*/ 14 w 16"/>
                <a:gd name="T39" fmla="*/ 0 h 22"/>
                <a:gd name="T40" fmla="*/ 12 w 16"/>
                <a:gd name="T41" fmla="*/ 10 h 22"/>
                <a:gd name="T42" fmla="*/ 12 w 16"/>
                <a:gd name="T43" fmla="*/ 10 h 22"/>
                <a:gd name="T44" fmla="*/ 10 w 16"/>
                <a:gd name="T45" fmla="*/ 10 h 22"/>
                <a:gd name="T46" fmla="*/ 10 w 16"/>
                <a:gd name="T47" fmla="*/ 10 h 22"/>
                <a:gd name="T48" fmla="*/ 12 w 16"/>
                <a:gd name="T49" fmla="*/ 12 h 22"/>
                <a:gd name="T50" fmla="*/ 12 w 16"/>
                <a:gd name="T51" fmla="*/ 12 h 22"/>
                <a:gd name="T52" fmla="*/ 0 w 16"/>
                <a:gd name="T53" fmla="*/ 12 h 22"/>
                <a:gd name="T54" fmla="*/ 0 w 16"/>
                <a:gd name="T55" fmla="*/ 12 h 22"/>
                <a:gd name="T56" fmla="*/ 12 w 16"/>
                <a:gd name="T57" fmla="*/ 10 h 22"/>
                <a:gd name="T58" fmla="*/ 12 w 16"/>
                <a:gd name="T5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" h="22">
                  <a:moveTo>
                    <a:pt x="0" y="22"/>
                  </a:moveTo>
                  <a:lnTo>
                    <a:pt x="0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0" y="22"/>
                  </a:lnTo>
                  <a:lnTo>
                    <a:pt x="0" y="22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  <a:moveTo>
                    <a:pt x="12" y="10"/>
                  </a:moveTo>
                  <a:lnTo>
                    <a:pt x="12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D4B1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0" name="Rectangle 141"/>
            <p:cNvSpPr>
              <a:spLocks noChangeArrowheads="1"/>
            </p:cNvSpPr>
            <p:nvPr/>
          </p:nvSpPr>
          <p:spPr bwMode="auto">
            <a:xfrm>
              <a:off x="13128625" y="8655050"/>
              <a:ext cx="41275" cy="66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1" name="Freeform 142"/>
            <p:cNvSpPr>
              <a:spLocks/>
            </p:cNvSpPr>
            <p:nvPr/>
          </p:nvSpPr>
          <p:spPr bwMode="auto">
            <a:xfrm>
              <a:off x="12801600" y="8509000"/>
              <a:ext cx="339725" cy="219075"/>
            </a:xfrm>
            <a:custGeom>
              <a:avLst/>
              <a:gdLst>
                <a:gd name="T0" fmla="*/ 50 w 214"/>
                <a:gd name="T1" fmla="*/ 12 h 138"/>
                <a:gd name="T2" fmla="*/ 110 w 214"/>
                <a:gd name="T3" fmla="*/ 86 h 138"/>
                <a:gd name="T4" fmla="*/ 214 w 214"/>
                <a:gd name="T5" fmla="*/ 86 h 138"/>
                <a:gd name="T6" fmla="*/ 214 w 214"/>
                <a:gd name="T7" fmla="*/ 138 h 138"/>
                <a:gd name="T8" fmla="*/ 102 w 214"/>
                <a:gd name="T9" fmla="*/ 138 h 138"/>
                <a:gd name="T10" fmla="*/ 102 w 214"/>
                <a:gd name="T11" fmla="*/ 138 h 138"/>
                <a:gd name="T12" fmla="*/ 96 w 214"/>
                <a:gd name="T13" fmla="*/ 138 h 138"/>
                <a:gd name="T14" fmla="*/ 88 w 214"/>
                <a:gd name="T15" fmla="*/ 136 h 138"/>
                <a:gd name="T16" fmla="*/ 80 w 214"/>
                <a:gd name="T17" fmla="*/ 130 h 138"/>
                <a:gd name="T18" fmla="*/ 72 w 214"/>
                <a:gd name="T19" fmla="*/ 124 h 138"/>
                <a:gd name="T20" fmla="*/ 68 w 214"/>
                <a:gd name="T21" fmla="*/ 118 h 138"/>
                <a:gd name="T22" fmla="*/ 8 w 214"/>
                <a:gd name="T23" fmla="*/ 48 h 138"/>
                <a:gd name="T24" fmla="*/ 8 w 214"/>
                <a:gd name="T25" fmla="*/ 48 h 138"/>
                <a:gd name="T26" fmla="*/ 4 w 214"/>
                <a:gd name="T27" fmla="*/ 42 h 138"/>
                <a:gd name="T28" fmla="*/ 2 w 214"/>
                <a:gd name="T29" fmla="*/ 36 h 138"/>
                <a:gd name="T30" fmla="*/ 0 w 214"/>
                <a:gd name="T31" fmla="*/ 30 h 138"/>
                <a:gd name="T32" fmla="*/ 0 w 214"/>
                <a:gd name="T33" fmla="*/ 26 h 138"/>
                <a:gd name="T34" fmla="*/ 4 w 214"/>
                <a:gd name="T35" fmla="*/ 16 h 138"/>
                <a:gd name="T36" fmla="*/ 10 w 214"/>
                <a:gd name="T37" fmla="*/ 8 h 138"/>
                <a:gd name="T38" fmla="*/ 20 w 214"/>
                <a:gd name="T39" fmla="*/ 2 h 138"/>
                <a:gd name="T40" fmla="*/ 30 w 214"/>
                <a:gd name="T41" fmla="*/ 0 h 138"/>
                <a:gd name="T42" fmla="*/ 36 w 214"/>
                <a:gd name="T43" fmla="*/ 2 h 138"/>
                <a:gd name="T44" fmla="*/ 40 w 214"/>
                <a:gd name="T45" fmla="*/ 2 h 138"/>
                <a:gd name="T46" fmla="*/ 46 w 214"/>
                <a:gd name="T47" fmla="*/ 6 h 138"/>
                <a:gd name="T48" fmla="*/ 50 w 214"/>
                <a:gd name="T49" fmla="*/ 12 h 138"/>
                <a:gd name="T50" fmla="*/ 50 w 214"/>
                <a:gd name="T51" fmla="*/ 1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4" h="138">
                  <a:moveTo>
                    <a:pt x="50" y="12"/>
                  </a:moveTo>
                  <a:lnTo>
                    <a:pt x="110" y="86"/>
                  </a:lnTo>
                  <a:lnTo>
                    <a:pt x="214" y="86"/>
                  </a:lnTo>
                  <a:lnTo>
                    <a:pt x="214" y="138"/>
                  </a:lnTo>
                  <a:lnTo>
                    <a:pt x="102" y="138"/>
                  </a:lnTo>
                  <a:lnTo>
                    <a:pt x="102" y="138"/>
                  </a:lnTo>
                  <a:lnTo>
                    <a:pt x="96" y="138"/>
                  </a:lnTo>
                  <a:lnTo>
                    <a:pt x="88" y="136"/>
                  </a:lnTo>
                  <a:lnTo>
                    <a:pt x="80" y="130"/>
                  </a:lnTo>
                  <a:lnTo>
                    <a:pt x="72" y="124"/>
                  </a:lnTo>
                  <a:lnTo>
                    <a:pt x="68" y="11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4" y="42"/>
                  </a:lnTo>
                  <a:lnTo>
                    <a:pt x="2" y="36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4" y="16"/>
                  </a:lnTo>
                  <a:lnTo>
                    <a:pt x="10" y="8"/>
                  </a:lnTo>
                  <a:lnTo>
                    <a:pt x="20" y="2"/>
                  </a:lnTo>
                  <a:lnTo>
                    <a:pt x="30" y="0"/>
                  </a:lnTo>
                  <a:lnTo>
                    <a:pt x="36" y="2"/>
                  </a:lnTo>
                  <a:lnTo>
                    <a:pt x="40" y="2"/>
                  </a:lnTo>
                  <a:lnTo>
                    <a:pt x="46" y="6"/>
                  </a:lnTo>
                  <a:lnTo>
                    <a:pt x="50" y="12"/>
                  </a:lnTo>
                  <a:lnTo>
                    <a:pt x="50" y="12"/>
                  </a:lnTo>
                  <a:close/>
                </a:path>
              </a:pathLst>
            </a:custGeom>
            <a:solidFill>
              <a:srgbClr val="3070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2" name="Freeform 143"/>
            <p:cNvSpPr>
              <a:spLocks/>
            </p:cNvSpPr>
            <p:nvPr/>
          </p:nvSpPr>
          <p:spPr bwMode="auto">
            <a:xfrm>
              <a:off x="13052425" y="9147175"/>
              <a:ext cx="200025" cy="139700"/>
            </a:xfrm>
            <a:custGeom>
              <a:avLst/>
              <a:gdLst>
                <a:gd name="T0" fmla="*/ 14 w 126"/>
                <a:gd name="T1" fmla="*/ 22 h 88"/>
                <a:gd name="T2" fmla="*/ 14 w 126"/>
                <a:gd name="T3" fmla="*/ 22 h 88"/>
                <a:gd name="T4" fmla="*/ 10 w 126"/>
                <a:gd name="T5" fmla="*/ 28 h 88"/>
                <a:gd name="T6" fmla="*/ 4 w 126"/>
                <a:gd name="T7" fmla="*/ 40 h 88"/>
                <a:gd name="T8" fmla="*/ 2 w 126"/>
                <a:gd name="T9" fmla="*/ 50 h 88"/>
                <a:gd name="T10" fmla="*/ 0 w 126"/>
                <a:gd name="T11" fmla="*/ 60 h 88"/>
                <a:gd name="T12" fmla="*/ 0 w 126"/>
                <a:gd name="T13" fmla="*/ 60 h 88"/>
                <a:gd name="T14" fmla="*/ 0 w 126"/>
                <a:gd name="T15" fmla="*/ 72 h 88"/>
                <a:gd name="T16" fmla="*/ 2 w 126"/>
                <a:gd name="T17" fmla="*/ 74 h 88"/>
                <a:gd name="T18" fmla="*/ 4 w 126"/>
                <a:gd name="T19" fmla="*/ 76 h 88"/>
                <a:gd name="T20" fmla="*/ 18 w 126"/>
                <a:gd name="T21" fmla="*/ 78 h 88"/>
                <a:gd name="T22" fmla="*/ 18 w 126"/>
                <a:gd name="T23" fmla="*/ 78 h 88"/>
                <a:gd name="T24" fmla="*/ 22 w 126"/>
                <a:gd name="T25" fmla="*/ 76 h 88"/>
                <a:gd name="T26" fmla="*/ 24 w 126"/>
                <a:gd name="T27" fmla="*/ 72 h 88"/>
                <a:gd name="T28" fmla="*/ 24 w 126"/>
                <a:gd name="T29" fmla="*/ 72 h 88"/>
                <a:gd name="T30" fmla="*/ 30 w 126"/>
                <a:gd name="T31" fmla="*/ 72 h 88"/>
                <a:gd name="T32" fmla="*/ 38 w 126"/>
                <a:gd name="T33" fmla="*/ 76 h 88"/>
                <a:gd name="T34" fmla="*/ 50 w 126"/>
                <a:gd name="T35" fmla="*/ 80 h 88"/>
                <a:gd name="T36" fmla="*/ 62 w 126"/>
                <a:gd name="T37" fmla="*/ 82 h 88"/>
                <a:gd name="T38" fmla="*/ 102 w 126"/>
                <a:gd name="T39" fmla="*/ 88 h 88"/>
                <a:gd name="T40" fmla="*/ 102 w 126"/>
                <a:gd name="T41" fmla="*/ 88 h 88"/>
                <a:gd name="T42" fmla="*/ 110 w 126"/>
                <a:gd name="T43" fmla="*/ 88 h 88"/>
                <a:gd name="T44" fmla="*/ 118 w 126"/>
                <a:gd name="T45" fmla="*/ 86 h 88"/>
                <a:gd name="T46" fmla="*/ 124 w 126"/>
                <a:gd name="T47" fmla="*/ 82 h 88"/>
                <a:gd name="T48" fmla="*/ 126 w 126"/>
                <a:gd name="T49" fmla="*/ 80 h 88"/>
                <a:gd name="T50" fmla="*/ 126 w 126"/>
                <a:gd name="T51" fmla="*/ 76 h 88"/>
                <a:gd name="T52" fmla="*/ 126 w 126"/>
                <a:gd name="T53" fmla="*/ 76 h 88"/>
                <a:gd name="T54" fmla="*/ 126 w 126"/>
                <a:gd name="T55" fmla="*/ 74 h 88"/>
                <a:gd name="T56" fmla="*/ 122 w 126"/>
                <a:gd name="T57" fmla="*/ 70 h 88"/>
                <a:gd name="T58" fmla="*/ 112 w 126"/>
                <a:gd name="T59" fmla="*/ 64 h 88"/>
                <a:gd name="T60" fmla="*/ 84 w 126"/>
                <a:gd name="T61" fmla="*/ 52 h 88"/>
                <a:gd name="T62" fmla="*/ 84 w 126"/>
                <a:gd name="T63" fmla="*/ 52 h 88"/>
                <a:gd name="T64" fmla="*/ 78 w 126"/>
                <a:gd name="T65" fmla="*/ 48 h 88"/>
                <a:gd name="T66" fmla="*/ 72 w 126"/>
                <a:gd name="T67" fmla="*/ 42 h 88"/>
                <a:gd name="T68" fmla="*/ 58 w 126"/>
                <a:gd name="T69" fmla="*/ 28 h 88"/>
                <a:gd name="T70" fmla="*/ 48 w 126"/>
                <a:gd name="T71" fmla="*/ 14 h 88"/>
                <a:gd name="T72" fmla="*/ 44 w 126"/>
                <a:gd name="T73" fmla="*/ 2 h 88"/>
                <a:gd name="T74" fmla="*/ 44 w 126"/>
                <a:gd name="T75" fmla="*/ 2 h 88"/>
                <a:gd name="T76" fmla="*/ 44 w 126"/>
                <a:gd name="T77" fmla="*/ 0 h 88"/>
                <a:gd name="T78" fmla="*/ 42 w 126"/>
                <a:gd name="T79" fmla="*/ 2 h 88"/>
                <a:gd name="T80" fmla="*/ 38 w 126"/>
                <a:gd name="T81" fmla="*/ 14 h 88"/>
                <a:gd name="T82" fmla="*/ 32 w 126"/>
                <a:gd name="T83" fmla="*/ 28 h 88"/>
                <a:gd name="T84" fmla="*/ 28 w 126"/>
                <a:gd name="T85" fmla="*/ 34 h 88"/>
                <a:gd name="T86" fmla="*/ 26 w 126"/>
                <a:gd name="T87" fmla="*/ 36 h 88"/>
                <a:gd name="T88" fmla="*/ 26 w 126"/>
                <a:gd name="T89" fmla="*/ 36 h 88"/>
                <a:gd name="T90" fmla="*/ 22 w 126"/>
                <a:gd name="T91" fmla="*/ 34 h 88"/>
                <a:gd name="T92" fmla="*/ 20 w 126"/>
                <a:gd name="T93" fmla="*/ 32 h 88"/>
                <a:gd name="T94" fmla="*/ 16 w 126"/>
                <a:gd name="T95" fmla="*/ 28 h 88"/>
                <a:gd name="T96" fmla="*/ 16 w 126"/>
                <a:gd name="T97" fmla="*/ 22 h 88"/>
                <a:gd name="T98" fmla="*/ 14 w 126"/>
                <a:gd name="T99" fmla="*/ 20 h 88"/>
                <a:gd name="T100" fmla="*/ 14 w 126"/>
                <a:gd name="T101" fmla="*/ 22 h 88"/>
                <a:gd name="T102" fmla="*/ 14 w 126"/>
                <a:gd name="T103" fmla="*/ 2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6" h="88">
                  <a:moveTo>
                    <a:pt x="14" y="22"/>
                  </a:moveTo>
                  <a:lnTo>
                    <a:pt x="14" y="22"/>
                  </a:lnTo>
                  <a:lnTo>
                    <a:pt x="10" y="28"/>
                  </a:lnTo>
                  <a:lnTo>
                    <a:pt x="4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72"/>
                  </a:lnTo>
                  <a:lnTo>
                    <a:pt x="2" y="74"/>
                  </a:lnTo>
                  <a:lnTo>
                    <a:pt x="4" y="76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30" y="72"/>
                  </a:lnTo>
                  <a:lnTo>
                    <a:pt x="38" y="76"/>
                  </a:lnTo>
                  <a:lnTo>
                    <a:pt x="50" y="80"/>
                  </a:lnTo>
                  <a:lnTo>
                    <a:pt x="62" y="82"/>
                  </a:lnTo>
                  <a:lnTo>
                    <a:pt x="102" y="88"/>
                  </a:lnTo>
                  <a:lnTo>
                    <a:pt x="102" y="88"/>
                  </a:lnTo>
                  <a:lnTo>
                    <a:pt x="110" y="88"/>
                  </a:lnTo>
                  <a:lnTo>
                    <a:pt x="118" y="86"/>
                  </a:lnTo>
                  <a:lnTo>
                    <a:pt x="124" y="82"/>
                  </a:lnTo>
                  <a:lnTo>
                    <a:pt x="126" y="80"/>
                  </a:lnTo>
                  <a:lnTo>
                    <a:pt x="126" y="76"/>
                  </a:lnTo>
                  <a:lnTo>
                    <a:pt x="126" y="76"/>
                  </a:lnTo>
                  <a:lnTo>
                    <a:pt x="126" y="74"/>
                  </a:lnTo>
                  <a:lnTo>
                    <a:pt x="122" y="70"/>
                  </a:lnTo>
                  <a:lnTo>
                    <a:pt x="112" y="64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78" y="48"/>
                  </a:lnTo>
                  <a:lnTo>
                    <a:pt x="72" y="42"/>
                  </a:lnTo>
                  <a:lnTo>
                    <a:pt x="58" y="28"/>
                  </a:lnTo>
                  <a:lnTo>
                    <a:pt x="48" y="14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44" y="0"/>
                  </a:lnTo>
                  <a:lnTo>
                    <a:pt x="42" y="2"/>
                  </a:lnTo>
                  <a:lnTo>
                    <a:pt x="38" y="14"/>
                  </a:lnTo>
                  <a:lnTo>
                    <a:pt x="32" y="28"/>
                  </a:lnTo>
                  <a:lnTo>
                    <a:pt x="28" y="34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22" y="34"/>
                  </a:lnTo>
                  <a:lnTo>
                    <a:pt x="20" y="32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4" y="22"/>
                  </a:lnTo>
                  <a:close/>
                </a:path>
              </a:pathLst>
            </a:custGeom>
            <a:solidFill>
              <a:srgbClr val="9E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3" name="Freeform 144"/>
            <p:cNvSpPr>
              <a:spLocks/>
            </p:cNvSpPr>
            <p:nvPr/>
          </p:nvSpPr>
          <p:spPr bwMode="auto">
            <a:xfrm>
              <a:off x="13023850" y="8899525"/>
              <a:ext cx="139700" cy="304800"/>
            </a:xfrm>
            <a:custGeom>
              <a:avLst/>
              <a:gdLst>
                <a:gd name="T0" fmla="*/ 14 w 88"/>
                <a:gd name="T1" fmla="*/ 0 h 192"/>
                <a:gd name="T2" fmla="*/ 62 w 88"/>
                <a:gd name="T3" fmla="*/ 0 h 192"/>
                <a:gd name="T4" fmla="*/ 62 w 88"/>
                <a:gd name="T5" fmla="*/ 0 h 192"/>
                <a:gd name="T6" fmla="*/ 68 w 88"/>
                <a:gd name="T7" fmla="*/ 0 h 192"/>
                <a:gd name="T8" fmla="*/ 70 w 88"/>
                <a:gd name="T9" fmla="*/ 2 h 192"/>
                <a:gd name="T10" fmla="*/ 72 w 88"/>
                <a:gd name="T11" fmla="*/ 6 h 192"/>
                <a:gd name="T12" fmla="*/ 88 w 88"/>
                <a:gd name="T13" fmla="*/ 180 h 192"/>
                <a:gd name="T14" fmla="*/ 88 w 88"/>
                <a:gd name="T15" fmla="*/ 180 h 192"/>
                <a:gd name="T16" fmla="*/ 88 w 88"/>
                <a:gd name="T17" fmla="*/ 186 h 192"/>
                <a:gd name="T18" fmla="*/ 86 w 88"/>
                <a:gd name="T19" fmla="*/ 190 h 192"/>
                <a:gd name="T20" fmla="*/ 82 w 88"/>
                <a:gd name="T21" fmla="*/ 192 h 192"/>
                <a:gd name="T22" fmla="*/ 76 w 88"/>
                <a:gd name="T23" fmla="*/ 192 h 192"/>
                <a:gd name="T24" fmla="*/ 28 w 88"/>
                <a:gd name="T25" fmla="*/ 192 h 192"/>
                <a:gd name="T26" fmla="*/ 28 w 88"/>
                <a:gd name="T27" fmla="*/ 192 h 192"/>
                <a:gd name="T28" fmla="*/ 24 w 88"/>
                <a:gd name="T29" fmla="*/ 192 h 192"/>
                <a:gd name="T30" fmla="*/ 20 w 88"/>
                <a:gd name="T31" fmla="*/ 190 h 192"/>
                <a:gd name="T32" fmla="*/ 18 w 88"/>
                <a:gd name="T33" fmla="*/ 186 h 192"/>
                <a:gd name="T34" fmla="*/ 16 w 88"/>
                <a:gd name="T35" fmla="*/ 180 h 192"/>
                <a:gd name="T36" fmla="*/ 0 w 88"/>
                <a:gd name="T37" fmla="*/ 12 h 192"/>
                <a:gd name="T38" fmla="*/ 0 w 88"/>
                <a:gd name="T39" fmla="*/ 12 h 192"/>
                <a:gd name="T40" fmla="*/ 2 w 88"/>
                <a:gd name="T41" fmla="*/ 8 h 192"/>
                <a:gd name="T42" fmla="*/ 4 w 88"/>
                <a:gd name="T43" fmla="*/ 4 h 192"/>
                <a:gd name="T44" fmla="*/ 8 w 88"/>
                <a:gd name="T45" fmla="*/ 2 h 192"/>
                <a:gd name="T46" fmla="*/ 14 w 88"/>
                <a:gd name="T47" fmla="*/ 0 h 192"/>
                <a:gd name="T48" fmla="*/ 14 w 88"/>
                <a:gd name="T4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192">
                  <a:moveTo>
                    <a:pt x="14" y="0"/>
                  </a:moveTo>
                  <a:lnTo>
                    <a:pt x="62" y="0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0" y="2"/>
                  </a:lnTo>
                  <a:lnTo>
                    <a:pt x="72" y="6"/>
                  </a:lnTo>
                  <a:lnTo>
                    <a:pt x="88" y="180"/>
                  </a:lnTo>
                  <a:lnTo>
                    <a:pt x="88" y="180"/>
                  </a:lnTo>
                  <a:lnTo>
                    <a:pt x="88" y="186"/>
                  </a:lnTo>
                  <a:lnTo>
                    <a:pt x="86" y="190"/>
                  </a:lnTo>
                  <a:lnTo>
                    <a:pt x="82" y="192"/>
                  </a:lnTo>
                  <a:lnTo>
                    <a:pt x="76" y="192"/>
                  </a:lnTo>
                  <a:lnTo>
                    <a:pt x="28" y="192"/>
                  </a:lnTo>
                  <a:lnTo>
                    <a:pt x="28" y="192"/>
                  </a:lnTo>
                  <a:lnTo>
                    <a:pt x="24" y="192"/>
                  </a:lnTo>
                  <a:lnTo>
                    <a:pt x="20" y="190"/>
                  </a:lnTo>
                  <a:lnTo>
                    <a:pt x="18" y="186"/>
                  </a:lnTo>
                  <a:lnTo>
                    <a:pt x="16" y="18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3070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4" name="Freeform 145"/>
            <p:cNvSpPr>
              <a:spLocks/>
            </p:cNvSpPr>
            <p:nvPr/>
          </p:nvSpPr>
          <p:spPr bwMode="auto">
            <a:xfrm>
              <a:off x="12617450" y="8972550"/>
              <a:ext cx="393700" cy="85725"/>
            </a:xfrm>
            <a:custGeom>
              <a:avLst/>
              <a:gdLst>
                <a:gd name="T0" fmla="*/ 28 w 248"/>
                <a:gd name="T1" fmla="*/ 0 h 54"/>
                <a:gd name="T2" fmla="*/ 220 w 248"/>
                <a:gd name="T3" fmla="*/ 0 h 54"/>
                <a:gd name="T4" fmla="*/ 220 w 248"/>
                <a:gd name="T5" fmla="*/ 0 h 54"/>
                <a:gd name="T6" fmla="*/ 232 w 248"/>
                <a:gd name="T7" fmla="*/ 2 h 54"/>
                <a:gd name="T8" fmla="*/ 240 w 248"/>
                <a:gd name="T9" fmla="*/ 8 h 54"/>
                <a:gd name="T10" fmla="*/ 246 w 248"/>
                <a:gd name="T11" fmla="*/ 16 h 54"/>
                <a:gd name="T12" fmla="*/ 248 w 248"/>
                <a:gd name="T13" fmla="*/ 28 h 54"/>
                <a:gd name="T14" fmla="*/ 248 w 248"/>
                <a:gd name="T15" fmla="*/ 28 h 54"/>
                <a:gd name="T16" fmla="*/ 248 w 248"/>
                <a:gd name="T17" fmla="*/ 28 h 54"/>
                <a:gd name="T18" fmla="*/ 246 w 248"/>
                <a:gd name="T19" fmla="*/ 38 h 54"/>
                <a:gd name="T20" fmla="*/ 240 w 248"/>
                <a:gd name="T21" fmla="*/ 46 h 54"/>
                <a:gd name="T22" fmla="*/ 232 w 248"/>
                <a:gd name="T23" fmla="*/ 52 h 54"/>
                <a:gd name="T24" fmla="*/ 220 w 248"/>
                <a:gd name="T25" fmla="*/ 54 h 54"/>
                <a:gd name="T26" fmla="*/ 28 w 248"/>
                <a:gd name="T27" fmla="*/ 54 h 54"/>
                <a:gd name="T28" fmla="*/ 28 w 248"/>
                <a:gd name="T29" fmla="*/ 54 h 54"/>
                <a:gd name="T30" fmla="*/ 16 w 248"/>
                <a:gd name="T31" fmla="*/ 52 h 54"/>
                <a:gd name="T32" fmla="*/ 8 w 248"/>
                <a:gd name="T33" fmla="*/ 46 h 54"/>
                <a:gd name="T34" fmla="*/ 2 w 248"/>
                <a:gd name="T35" fmla="*/ 38 h 54"/>
                <a:gd name="T36" fmla="*/ 0 w 248"/>
                <a:gd name="T37" fmla="*/ 28 h 54"/>
                <a:gd name="T38" fmla="*/ 0 w 248"/>
                <a:gd name="T39" fmla="*/ 28 h 54"/>
                <a:gd name="T40" fmla="*/ 0 w 248"/>
                <a:gd name="T41" fmla="*/ 28 h 54"/>
                <a:gd name="T42" fmla="*/ 2 w 248"/>
                <a:gd name="T43" fmla="*/ 16 h 54"/>
                <a:gd name="T44" fmla="*/ 8 w 248"/>
                <a:gd name="T45" fmla="*/ 8 h 54"/>
                <a:gd name="T46" fmla="*/ 16 w 248"/>
                <a:gd name="T47" fmla="*/ 2 h 54"/>
                <a:gd name="T48" fmla="*/ 28 w 248"/>
                <a:gd name="T49" fmla="*/ 0 h 54"/>
                <a:gd name="T50" fmla="*/ 28 w 248"/>
                <a:gd name="T5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8" h="54">
                  <a:moveTo>
                    <a:pt x="28" y="0"/>
                  </a:moveTo>
                  <a:lnTo>
                    <a:pt x="220" y="0"/>
                  </a:lnTo>
                  <a:lnTo>
                    <a:pt x="220" y="0"/>
                  </a:lnTo>
                  <a:lnTo>
                    <a:pt x="232" y="2"/>
                  </a:lnTo>
                  <a:lnTo>
                    <a:pt x="240" y="8"/>
                  </a:lnTo>
                  <a:lnTo>
                    <a:pt x="246" y="16"/>
                  </a:lnTo>
                  <a:lnTo>
                    <a:pt x="248" y="28"/>
                  </a:lnTo>
                  <a:lnTo>
                    <a:pt x="248" y="28"/>
                  </a:lnTo>
                  <a:lnTo>
                    <a:pt x="248" y="28"/>
                  </a:lnTo>
                  <a:lnTo>
                    <a:pt x="246" y="38"/>
                  </a:lnTo>
                  <a:lnTo>
                    <a:pt x="240" y="46"/>
                  </a:lnTo>
                  <a:lnTo>
                    <a:pt x="232" y="52"/>
                  </a:lnTo>
                  <a:lnTo>
                    <a:pt x="220" y="54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16" y="52"/>
                  </a:lnTo>
                  <a:lnTo>
                    <a:pt x="8" y="46"/>
                  </a:lnTo>
                  <a:lnTo>
                    <a:pt x="2" y="3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CC7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5" name="Freeform 146"/>
            <p:cNvSpPr>
              <a:spLocks/>
            </p:cNvSpPr>
            <p:nvPr/>
          </p:nvSpPr>
          <p:spPr bwMode="auto">
            <a:xfrm>
              <a:off x="12617450" y="8626475"/>
              <a:ext cx="85725" cy="431800"/>
            </a:xfrm>
            <a:custGeom>
              <a:avLst/>
              <a:gdLst>
                <a:gd name="T0" fmla="*/ 0 w 54"/>
                <a:gd name="T1" fmla="*/ 246 h 272"/>
                <a:gd name="T2" fmla="*/ 0 w 54"/>
                <a:gd name="T3" fmla="*/ 26 h 272"/>
                <a:gd name="T4" fmla="*/ 0 w 54"/>
                <a:gd name="T5" fmla="*/ 26 h 272"/>
                <a:gd name="T6" fmla="*/ 2 w 54"/>
                <a:gd name="T7" fmla="*/ 16 h 272"/>
                <a:gd name="T8" fmla="*/ 8 w 54"/>
                <a:gd name="T9" fmla="*/ 8 h 272"/>
                <a:gd name="T10" fmla="*/ 16 w 54"/>
                <a:gd name="T11" fmla="*/ 2 h 272"/>
                <a:gd name="T12" fmla="*/ 28 w 54"/>
                <a:gd name="T13" fmla="*/ 0 h 272"/>
                <a:gd name="T14" fmla="*/ 28 w 54"/>
                <a:gd name="T15" fmla="*/ 0 h 272"/>
                <a:gd name="T16" fmla="*/ 28 w 54"/>
                <a:gd name="T17" fmla="*/ 0 h 272"/>
                <a:gd name="T18" fmla="*/ 38 w 54"/>
                <a:gd name="T19" fmla="*/ 2 h 272"/>
                <a:gd name="T20" fmla="*/ 46 w 54"/>
                <a:gd name="T21" fmla="*/ 8 h 272"/>
                <a:gd name="T22" fmla="*/ 52 w 54"/>
                <a:gd name="T23" fmla="*/ 16 h 272"/>
                <a:gd name="T24" fmla="*/ 54 w 54"/>
                <a:gd name="T25" fmla="*/ 26 h 272"/>
                <a:gd name="T26" fmla="*/ 54 w 54"/>
                <a:gd name="T27" fmla="*/ 246 h 272"/>
                <a:gd name="T28" fmla="*/ 54 w 54"/>
                <a:gd name="T29" fmla="*/ 246 h 272"/>
                <a:gd name="T30" fmla="*/ 52 w 54"/>
                <a:gd name="T31" fmla="*/ 256 h 272"/>
                <a:gd name="T32" fmla="*/ 46 w 54"/>
                <a:gd name="T33" fmla="*/ 264 h 272"/>
                <a:gd name="T34" fmla="*/ 38 w 54"/>
                <a:gd name="T35" fmla="*/ 270 h 272"/>
                <a:gd name="T36" fmla="*/ 28 w 54"/>
                <a:gd name="T37" fmla="*/ 272 h 272"/>
                <a:gd name="T38" fmla="*/ 28 w 54"/>
                <a:gd name="T39" fmla="*/ 272 h 272"/>
                <a:gd name="T40" fmla="*/ 28 w 54"/>
                <a:gd name="T41" fmla="*/ 272 h 272"/>
                <a:gd name="T42" fmla="*/ 16 w 54"/>
                <a:gd name="T43" fmla="*/ 270 h 272"/>
                <a:gd name="T44" fmla="*/ 8 w 54"/>
                <a:gd name="T45" fmla="*/ 264 h 272"/>
                <a:gd name="T46" fmla="*/ 2 w 54"/>
                <a:gd name="T47" fmla="*/ 256 h 272"/>
                <a:gd name="T48" fmla="*/ 0 w 54"/>
                <a:gd name="T49" fmla="*/ 246 h 272"/>
                <a:gd name="T50" fmla="*/ 0 w 54"/>
                <a:gd name="T51" fmla="*/ 24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272">
                  <a:moveTo>
                    <a:pt x="0" y="246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8" y="2"/>
                  </a:lnTo>
                  <a:lnTo>
                    <a:pt x="46" y="8"/>
                  </a:lnTo>
                  <a:lnTo>
                    <a:pt x="52" y="16"/>
                  </a:lnTo>
                  <a:lnTo>
                    <a:pt x="54" y="26"/>
                  </a:lnTo>
                  <a:lnTo>
                    <a:pt x="54" y="246"/>
                  </a:lnTo>
                  <a:lnTo>
                    <a:pt x="54" y="246"/>
                  </a:lnTo>
                  <a:lnTo>
                    <a:pt x="52" y="256"/>
                  </a:lnTo>
                  <a:lnTo>
                    <a:pt x="46" y="264"/>
                  </a:lnTo>
                  <a:lnTo>
                    <a:pt x="38" y="270"/>
                  </a:lnTo>
                  <a:lnTo>
                    <a:pt x="28" y="272"/>
                  </a:lnTo>
                  <a:lnTo>
                    <a:pt x="28" y="272"/>
                  </a:lnTo>
                  <a:lnTo>
                    <a:pt x="28" y="272"/>
                  </a:lnTo>
                  <a:lnTo>
                    <a:pt x="16" y="270"/>
                  </a:lnTo>
                  <a:lnTo>
                    <a:pt x="8" y="264"/>
                  </a:lnTo>
                  <a:lnTo>
                    <a:pt x="2" y="256"/>
                  </a:lnTo>
                  <a:lnTo>
                    <a:pt x="0" y="246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CC7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" name="Rectangle 147"/>
            <p:cNvSpPr>
              <a:spLocks noChangeArrowheads="1"/>
            </p:cNvSpPr>
            <p:nvPr/>
          </p:nvSpPr>
          <p:spPr bwMode="auto">
            <a:xfrm>
              <a:off x="12798425" y="9010650"/>
              <a:ext cx="31750" cy="241300"/>
            </a:xfrm>
            <a:prstGeom prst="rect">
              <a:avLst/>
            </a:prstGeom>
            <a:solidFill>
              <a:srgbClr val="CC7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7" name="Freeform 148"/>
            <p:cNvSpPr>
              <a:spLocks/>
            </p:cNvSpPr>
            <p:nvPr/>
          </p:nvSpPr>
          <p:spPr bwMode="auto">
            <a:xfrm>
              <a:off x="12684125" y="9223375"/>
              <a:ext cx="260350" cy="76200"/>
            </a:xfrm>
            <a:custGeom>
              <a:avLst/>
              <a:gdLst>
                <a:gd name="T0" fmla="*/ 0 w 164"/>
                <a:gd name="T1" fmla="*/ 48 h 48"/>
                <a:gd name="T2" fmla="*/ 0 w 164"/>
                <a:gd name="T3" fmla="*/ 48 h 48"/>
                <a:gd name="T4" fmla="*/ 6 w 164"/>
                <a:gd name="T5" fmla="*/ 40 h 48"/>
                <a:gd name="T6" fmla="*/ 12 w 164"/>
                <a:gd name="T7" fmla="*/ 30 h 48"/>
                <a:gd name="T8" fmla="*/ 20 w 164"/>
                <a:gd name="T9" fmla="*/ 24 h 48"/>
                <a:gd name="T10" fmla="*/ 28 w 164"/>
                <a:gd name="T11" fmla="*/ 16 h 48"/>
                <a:gd name="T12" fmla="*/ 28 w 164"/>
                <a:gd name="T13" fmla="*/ 16 h 48"/>
                <a:gd name="T14" fmla="*/ 40 w 164"/>
                <a:gd name="T15" fmla="*/ 10 h 48"/>
                <a:gd name="T16" fmla="*/ 54 w 164"/>
                <a:gd name="T17" fmla="*/ 4 h 48"/>
                <a:gd name="T18" fmla="*/ 68 w 164"/>
                <a:gd name="T19" fmla="*/ 2 h 48"/>
                <a:gd name="T20" fmla="*/ 82 w 164"/>
                <a:gd name="T21" fmla="*/ 0 h 48"/>
                <a:gd name="T22" fmla="*/ 82 w 164"/>
                <a:gd name="T23" fmla="*/ 0 h 48"/>
                <a:gd name="T24" fmla="*/ 96 w 164"/>
                <a:gd name="T25" fmla="*/ 2 h 48"/>
                <a:gd name="T26" fmla="*/ 110 w 164"/>
                <a:gd name="T27" fmla="*/ 4 h 48"/>
                <a:gd name="T28" fmla="*/ 124 w 164"/>
                <a:gd name="T29" fmla="*/ 10 h 48"/>
                <a:gd name="T30" fmla="*/ 136 w 164"/>
                <a:gd name="T31" fmla="*/ 16 h 48"/>
                <a:gd name="T32" fmla="*/ 136 w 164"/>
                <a:gd name="T33" fmla="*/ 16 h 48"/>
                <a:gd name="T34" fmla="*/ 144 w 164"/>
                <a:gd name="T35" fmla="*/ 24 h 48"/>
                <a:gd name="T36" fmla="*/ 152 w 164"/>
                <a:gd name="T37" fmla="*/ 30 h 48"/>
                <a:gd name="T38" fmla="*/ 158 w 164"/>
                <a:gd name="T39" fmla="*/ 40 h 48"/>
                <a:gd name="T40" fmla="*/ 164 w 164"/>
                <a:gd name="T41" fmla="*/ 48 h 48"/>
                <a:gd name="T42" fmla="*/ 144 w 164"/>
                <a:gd name="T43" fmla="*/ 48 h 48"/>
                <a:gd name="T44" fmla="*/ 144 w 164"/>
                <a:gd name="T45" fmla="*/ 48 h 48"/>
                <a:gd name="T46" fmla="*/ 136 w 164"/>
                <a:gd name="T47" fmla="*/ 38 h 48"/>
                <a:gd name="T48" fmla="*/ 126 w 164"/>
                <a:gd name="T49" fmla="*/ 30 h 48"/>
                <a:gd name="T50" fmla="*/ 126 w 164"/>
                <a:gd name="T51" fmla="*/ 30 h 48"/>
                <a:gd name="T52" fmla="*/ 116 w 164"/>
                <a:gd name="T53" fmla="*/ 24 h 48"/>
                <a:gd name="T54" fmla="*/ 106 w 164"/>
                <a:gd name="T55" fmla="*/ 20 h 48"/>
                <a:gd name="T56" fmla="*/ 94 w 164"/>
                <a:gd name="T57" fmla="*/ 18 h 48"/>
                <a:gd name="T58" fmla="*/ 82 w 164"/>
                <a:gd name="T59" fmla="*/ 16 h 48"/>
                <a:gd name="T60" fmla="*/ 82 w 164"/>
                <a:gd name="T61" fmla="*/ 16 h 48"/>
                <a:gd name="T62" fmla="*/ 70 w 164"/>
                <a:gd name="T63" fmla="*/ 18 h 48"/>
                <a:gd name="T64" fmla="*/ 58 w 164"/>
                <a:gd name="T65" fmla="*/ 20 h 48"/>
                <a:gd name="T66" fmla="*/ 48 w 164"/>
                <a:gd name="T67" fmla="*/ 24 h 48"/>
                <a:gd name="T68" fmla="*/ 38 w 164"/>
                <a:gd name="T69" fmla="*/ 30 h 48"/>
                <a:gd name="T70" fmla="*/ 38 w 164"/>
                <a:gd name="T71" fmla="*/ 30 h 48"/>
                <a:gd name="T72" fmla="*/ 28 w 164"/>
                <a:gd name="T73" fmla="*/ 38 h 48"/>
                <a:gd name="T74" fmla="*/ 20 w 164"/>
                <a:gd name="T75" fmla="*/ 48 h 48"/>
                <a:gd name="T76" fmla="*/ 0 w 164"/>
                <a:gd name="T7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4" h="48">
                  <a:moveTo>
                    <a:pt x="0" y="48"/>
                  </a:moveTo>
                  <a:lnTo>
                    <a:pt x="0" y="48"/>
                  </a:lnTo>
                  <a:lnTo>
                    <a:pt x="6" y="40"/>
                  </a:lnTo>
                  <a:lnTo>
                    <a:pt x="12" y="30"/>
                  </a:lnTo>
                  <a:lnTo>
                    <a:pt x="20" y="24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40" y="10"/>
                  </a:lnTo>
                  <a:lnTo>
                    <a:pt x="54" y="4"/>
                  </a:lnTo>
                  <a:lnTo>
                    <a:pt x="68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96" y="2"/>
                  </a:lnTo>
                  <a:lnTo>
                    <a:pt x="110" y="4"/>
                  </a:lnTo>
                  <a:lnTo>
                    <a:pt x="124" y="10"/>
                  </a:lnTo>
                  <a:lnTo>
                    <a:pt x="136" y="16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30"/>
                  </a:lnTo>
                  <a:lnTo>
                    <a:pt x="158" y="40"/>
                  </a:lnTo>
                  <a:lnTo>
                    <a:pt x="164" y="48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36" y="3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16" y="24"/>
                  </a:lnTo>
                  <a:lnTo>
                    <a:pt x="106" y="20"/>
                  </a:lnTo>
                  <a:lnTo>
                    <a:pt x="94" y="18"/>
                  </a:lnTo>
                  <a:lnTo>
                    <a:pt x="82" y="16"/>
                  </a:lnTo>
                  <a:lnTo>
                    <a:pt x="82" y="16"/>
                  </a:lnTo>
                  <a:lnTo>
                    <a:pt x="70" y="18"/>
                  </a:lnTo>
                  <a:lnTo>
                    <a:pt x="58" y="20"/>
                  </a:lnTo>
                  <a:lnTo>
                    <a:pt x="48" y="24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28" y="38"/>
                  </a:lnTo>
                  <a:lnTo>
                    <a:pt x="2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CC7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8" name="Freeform 149"/>
            <p:cNvSpPr>
              <a:spLocks/>
            </p:cNvSpPr>
            <p:nvPr/>
          </p:nvSpPr>
          <p:spPr bwMode="auto">
            <a:xfrm>
              <a:off x="12804775" y="8429625"/>
              <a:ext cx="92075" cy="114300"/>
            </a:xfrm>
            <a:custGeom>
              <a:avLst/>
              <a:gdLst>
                <a:gd name="T0" fmla="*/ 0 w 58"/>
                <a:gd name="T1" fmla="*/ 22 h 72"/>
                <a:gd name="T2" fmla="*/ 6 w 58"/>
                <a:gd name="T3" fmla="*/ 0 h 72"/>
                <a:gd name="T4" fmla="*/ 58 w 58"/>
                <a:gd name="T5" fmla="*/ 60 h 72"/>
                <a:gd name="T6" fmla="*/ 58 w 58"/>
                <a:gd name="T7" fmla="*/ 72 h 72"/>
                <a:gd name="T8" fmla="*/ 0 w 58"/>
                <a:gd name="T9" fmla="*/ 2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72">
                  <a:moveTo>
                    <a:pt x="0" y="22"/>
                  </a:moveTo>
                  <a:lnTo>
                    <a:pt x="6" y="0"/>
                  </a:lnTo>
                  <a:lnTo>
                    <a:pt x="58" y="60"/>
                  </a:lnTo>
                  <a:lnTo>
                    <a:pt x="58" y="7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9" name="Freeform 150"/>
            <p:cNvSpPr>
              <a:spLocks/>
            </p:cNvSpPr>
            <p:nvPr/>
          </p:nvSpPr>
          <p:spPr bwMode="auto">
            <a:xfrm>
              <a:off x="12798425" y="8445500"/>
              <a:ext cx="98425" cy="114300"/>
            </a:xfrm>
            <a:custGeom>
              <a:avLst/>
              <a:gdLst>
                <a:gd name="T0" fmla="*/ 0 w 62"/>
                <a:gd name="T1" fmla="*/ 24 h 72"/>
                <a:gd name="T2" fmla="*/ 6 w 62"/>
                <a:gd name="T3" fmla="*/ 0 h 72"/>
                <a:gd name="T4" fmla="*/ 62 w 62"/>
                <a:gd name="T5" fmla="*/ 60 h 72"/>
                <a:gd name="T6" fmla="*/ 60 w 62"/>
                <a:gd name="T7" fmla="*/ 72 h 72"/>
                <a:gd name="T8" fmla="*/ 0 w 62"/>
                <a:gd name="T9" fmla="*/ 2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72">
                  <a:moveTo>
                    <a:pt x="0" y="24"/>
                  </a:moveTo>
                  <a:lnTo>
                    <a:pt x="6" y="0"/>
                  </a:lnTo>
                  <a:lnTo>
                    <a:pt x="62" y="60"/>
                  </a:lnTo>
                  <a:lnTo>
                    <a:pt x="60" y="72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3070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0" name="Freeform 151"/>
            <p:cNvSpPr>
              <a:spLocks/>
            </p:cNvSpPr>
            <p:nvPr/>
          </p:nvSpPr>
          <p:spPr bwMode="auto">
            <a:xfrm>
              <a:off x="13633450" y="8858250"/>
              <a:ext cx="434975" cy="114300"/>
            </a:xfrm>
            <a:custGeom>
              <a:avLst/>
              <a:gdLst>
                <a:gd name="T0" fmla="*/ 270 w 274"/>
                <a:gd name="T1" fmla="*/ 0 h 72"/>
                <a:gd name="T2" fmla="*/ 38 w 274"/>
                <a:gd name="T3" fmla="*/ 0 h 72"/>
                <a:gd name="T4" fmla="*/ 38 w 274"/>
                <a:gd name="T5" fmla="*/ 0 h 72"/>
                <a:gd name="T6" fmla="*/ 28 w 274"/>
                <a:gd name="T7" fmla="*/ 2 h 72"/>
                <a:gd name="T8" fmla="*/ 20 w 274"/>
                <a:gd name="T9" fmla="*/ 4 h 72"/>
                <a:gd name="T10" fmla="*/ 14 w 274"/>
                <a:gd name="T11" fmla="*/ 6 h 72"/>
                <a:gd name="T12" fmla="*/ 8 w 274"/>
                <a:gd name="T13" fmla="*/ 12 h 72"/>
                <a:gd name="T14" fmla="*/ 4 w 274"/>
                <a:gd name="T15" fmla="*/ 18 h 72"/>
                <a:gd name="T16" fmla="*/ 2 w 274"/>
                <a:gd name="T17" fmla="*/ 24 h 72"/>
                <a:gd name="T18" fmla="*/ 0 w 274"/>
                <a:gd name="T19" fmla="*/ 30 h 72"/>
                <a:gd name="T20" fmla="*/ 0 w 274"/>
                <a:gd name="T21" fmla="*/ 36 h 72"/>
                <a:gd name="T22" fmla="*/ 4 w 274"/>
                <a:gd name="T23" fmla="*/ 50 h 72"/>
                <a:gd name="T24" fmla="*/ 6 w 274"/>
                <a:gd name="T25" fmla="*/ 56 h 72"/>
                <a:gd name="T26" fmla="*/ 10 w 274"/>
                <a:gd name="T27" fmla="*/ 62 h 72"/>
                <a:gd name="T28" fmla="*/ 16 w 274"/>
                <a:gd name="T29" fmla="*/ 66 h 72"/>
                <a:gd name="T30" fmla="*/ 22 w 274"/>
                <a:gd name="T31" fmla="*/ 70 h 72"/>
                <a:gd name="T32" fmla="*/ 30 w 274"/>
                <a:gd name="T33" fmla="*/ 72 h 72"/>
                <a:gd name="T34" fmla="*/ 38 w 274"/>
                <a:gd name="T35" fmla="*/ 72 h 72"/>
                <a:gd name="T36" fmla="*/ 212 w 274"/>
                <a:gd name="T37" fmla="*/ 72 h 72"/>
                <a:gd name="T38" fmla="*/ 212 w 274"/>
                <a:gd name="T39" fmla="*/ 72 h 72"/>
                <a:gd name="T40" fmla="*/ 232 w 274"/>
                <a:gd name="T41" fmla="*/ 70 h 72"/>
                <a:gd name="T42" fmla="*/ 248 w 274"/>
                <a:gd name="T43" fmla="*/ 66 h 72"/>
                <a:gd name="T44" fmla="*/ 260 w 274"/>
                <a:gd name="T45" fmla="*/ 58 h 72"/>
                <a:gd name="T46" fmla="*/ 268 w 274"/>
                <a:gd name="T47" fmla="*/ 50 h 72"/>
                <a:gd name="T48" fmla="*/ 274 w 274"/>
                <a:gd name="T49" fmla="*/ 38 h 72"/>
                <a:gd name="T50" fmla="*/ 274 w 274"/>
                <a:gd name="T51" fmla="*/ 26 h 72"/>
                <a:gd name="T52" fmla="*/ 274 w 274"/>
                <a:gd name="T53" fmla="*/ 14 h 72"/>
                <a:gd name="T54" fmla="*/ 270 w 274"/>
                <a:gd name="T55" fmla="*/ 0 h 72"/>
                <a:gd name="T56" fmla="*/ 270 w 274"/>
                <a:gd name="T5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4" h="72">
                  <a:moveTo>
                    <a:pt x="270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28" y="2"/>
                  </a:lnTo>
                  <a:lnTo>
                    <a:pt x="20" y="4"/>
                  </a:lnTo>
                  <a:lnTo>
                    <a:pt x="14" y="6"/>
                  </a:lnTo>
                  <a:lnTo>
                    <a:pt x="8" y="12"/>
                  </a:lnTo>
                  <a:lnTo>
                    <a:pt x="4" y="18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4" y="50"/>
                  </a:lnTo>
                  <a:lnTo>
                    <a:pt x="6" y="56"/>
                  </a:lnTo>
                  <a:lnTo>
                    <a:pt x="10" y="62"/>
                  </a:lnTo>
                  <a:lnTo>
                    <a:pt x="16" y="66"/>
                  </a:lnTo>
                  <a:lnTo>
                    <a:pt x="22" y="70"/>
                  </a:lnTo>
                  <a:lnTo>
                    <a:pt x="30" y="72"/>
                  </a:lnTo>
                  <a:lnTo>
                    <a:pt x="38" y="72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32" y="70"/>
                  </a:lnTo>
                  <a:lnTo>
                    <a:pt x="248" y="66"/>
                  </a:lnTo>
                  <a:lnTo>
                    <a:pt x="260" y="58"/>
                  </a:lnTo>
                  <a:lnTo>
                    <a:pt x="268" y="50"/>
                  </a:lnTo>
                  <a:lnTo>
                    <a:pt x="274" y="38"/>
                  </a:lnTo>
                  <a:lnTo>
                    <a:pt x="274" y="26"/>
                  </a:lnTo>
                  <a:lnTo>
                    <a:pt x="274" y="14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E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1" name="Freeform 152"/>
            <p:cNvSpPr>
              <a:spLocks/>
            </p:cNvSpPr>
            <p:nvPr/>
          </p:nvSpPr>
          <p:spPr bwMode="auto">
            <a:xfrm>
              <a:off x="13868400" y="8404225"/>
              <a:ext cx="98425" cy="139700"/>
            </a:xfrm>
            <a:custGeom>
              <a:avLst/>
              <a:gdLst>
                <a:gd name="T0" fmla="*/ 44 w 62"/>
                <a:gd name="T1" fmla="*/ 0 h 88"/>
                <a:gd name="T2" fmla="*/ 0 w 62"/>
                <a:gd name="T3" fmla="*/ 12 h 88"/>
                <a:gd name="T4" fmla="*/ 12 w 62"/>
                <a:gd name="T5" fmla="*/ 88 h 88"/>
                <a:gd name="T6" fmla="*/ 62 w 62"/>
                <a:gd name="T7" fmla="*/ 74 h 88"/>
                <a:gd name="T8" fmla="*/ 44 w 62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88">
                  <a:moveTo>
                    <a:pt x="44" y="0"/>
                  </a:moveTo>
                  <a:lnTo>
                    <a:pt x="0" y="12"/>
                  </a:lnTo>
                  <a:lnTo>
                    <a:pt x="12" y="88"/>
                  </a:lnTo>
                  <a:lnTo>
                    <a:pt x="62" y="7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D2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2" name="Freeform 153"/>
            <p:cNvSpPr>
              <a:spLocks/>
            </p:cNvSpPr>
            <p:nvPr/>
          </p:nvSpPr>
          <p:spPr bwMode="auto">
            <a:xfrm>
              <a:off x="13877925" y="8464550"/>
              <a:ext cx="203200" cy="422275"/>
            </a:xfrm>
            <a:custGeom>
              <a:avLst/>
              <a:gdLst>
                <a:gd name="T0" fmla="*/ 0 w 128"/>
                <a:gd name="T1" fmla="*/ 52 h 266"/>
                <a:gd name="T2" fmla="*/ 14 w 128"/>
                <a:gd name="T3" fmla="*/ 248 h 266"/>
                <a:gd name="T4" fmla="*/ 14 w 128"/>
                <a:gd name="T5" fmla="*/ 248 h 266"/>
                <a:gd name="T6" fmla="*/ 44 w 128"/>
                <a:gd name="T7" fmla="*/ 250 h 266"/>
                <a:gd name="T8" fmla="*/ 72 w 128"/>
                <a:gd name="T9" fmla="*/ 252 h 266"/>
                <a:gd name="T10" fmla="*/ 100 w 128"/>
                <a:gd name="T11" fmla="*/ 258 h 266"/>
                <a:gd name="T12" fmla="*/ 128 w 128"/>
                <a:gd name="T13" fmla="*/ 266 h 266"/>
                <a:gd name="T14" fmla="*/ 128 w 128"/>
                <a:gd name="T15" fmla="*/ 266 h 266"/>
                <a:gd name="T16" fmla="*/ 116 w 128"/>
                <a:gd name="T17" fmla="*/ 196 h 266"/>
                <a:gd name="T18" fmla="*/ 102 w 128"/>
                <a:gd name="T19" fmla="*/ 128 h 266"/>
                <a:gd name="T20" fmla="*/ 92 w 128"/>
                <a:gd name="T21" fmla="*/ 94 h 266"/>
                <a:gd name="T22" fmla="*/ 82 w 128"/>
                <a:gd name="T23" fmla="*/ 62 h 266"/>
                <a:gd name="T24" fmla="*/ 70 w 128"/>
                <a:gd name="T25" fmla="*/ 30 h 266"/>
                <a:gd name="T26" fmla="*/ 56 w 128"/>
                <a:gd name="T27" fmla="*/ 0 h 266"/>
                <a:gd name="T28" fmla="*/ 56 w 128"/>
                <a:gd name="T29" fmla="*/ 0 h 266"/>
                <a:gd name="T30" fmla="*/ 42 w 128"/>
                <a:gd name="T31" fmla="*/ 16 h 266"/>
                <a:gd name="T32" fmla="*/ 26 w 128"/>
                <a:gd name="T33" fmla="*/ 34 h 266"/>
                <a:gd name="T34" fmla="*/ 12 w 128"/>
                <a:gd name="T35" fmla="*/ 48 h 266"/>
                <a:gd name="T36" fmla="*/ 6 w 128"/>
                <a:gd name="T37" fmla="*/ 52 h 266"/>
                <a:gd name="T38" fmla="*/ 0 w 128"/>
                <a:gd name="T39" fmla="*/ 52 h 266"/>
                <a:gd name="T40" fmla="*/ 0 w 128"/>
                <a:gd name="T41" fmla="*/ 52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266">
                  <a:moveTo>
                    <a:pt x="0" y="52"/>
                  </a:moveTo>
                  <a:lnTo>
                    <a:pt x="14" y="248"/>
                  </a:lnTo>
                  <a:lnTo>
                    <a:pt x="14" y="248"/>
                  </a:lnTo>
                  <a:lnTo>
                    <a:pt x="44" y="250"/>
                  </a:lnTo>
                  <a:lnTo>
                    <a:pt x="72" y="252"/>
                  </a:lnTo>
                  <a:lnTo>
                    <a:pt x="100" y="258"/>
                  </a:lnTo>
                  <a:lnTo>
                    <a:pt x="128" y="266"/>
                  </a:lnTo>
                  <a:lnTo>
                    <a:pt x="128" y="266"/>
                  </a:lnTo>
                  <a:lnTo>
                    <a:pt x="116" y="196"/>
                  </a:lnTo>
                  <a:lnTo>
                    <a:pt x="102" y="128"/>
                  </a:lnTo>
                  <a:lnTo>
                    <a:pt x="92" y="94"/>
                  </a:lnTo>
                  <a:lnTo>
                    <a:pt x="82" y="62"/>
                  </a:lnTo>
                  <a:lnTo>
                    <a:pt x="70" y="3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16"/>
                  </a:lnTo>
                  <a:lnTo>
                    <a:pt x="26" y="34"/>
                  </a:lnTo>
                  <a:lnTo>
                    <a:pt x="12" y="48"/>
                  </a:lnTo>
                  <a:lnTo>
                    <a:pt x="6" y="52"/>
                  </a:lnTo>
                  <a:lnTo>
                    <a:pt x="0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698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3" name="Freeform 154"/>
            <p:cNvSpPr>
              <a:spLocks/>
            </p:cNvSpPr>
            <p:nvPr/>
          </p:nvSpPr>
          <p:spPr bwMode="auto">
            <a:xfrm>
              <a:off x="13541375" y="8636000"/>
              <a:ext cx="66675" cy="28575"/>
            </a:xfrm>
            <a:custGeom>
              <a:avLst/>
              <a:gdLst>
                <a:gd name="T0" fmla="*/ 0 w 42"/>
                <a:gd name="T1" fmla="*/ 0 h 18"/>
                <a:gd name="T2" fmla="*/ 26 w 42"/>
                <a:gd name="T3" fmla="*/ 4 h 18"/>
                <a:gd name="T4" fmla="*/ 26 w 42"/>
                <a:gd name="T5" fmla="*/ 4 h 18"/>
                <a:gd name="T6" fmla="*/ 36 w 42"/>
                <a:gd name="T7" fmla="*/ 8 h 18"/>
                <a:gd name="T8" fmla="*/ 40 w 42"/>
                <a:gd name="T9" fmla="*/ 12 h 18"/>
                <a:gd name="T10" fmla="*/ 42 w 42"/>
                <a:gd name="T11" fmla="*/ 14 h 18"/>
                <a:gd name="T12" fmla="*/ 42 w 42"/>
                <a:gd name="T13" fmla="*/ 14 h 18"/>
                <a:gd name="T14" fmla="*/ 40 w 42"/>
                <a:gd name="T15" fmla="*/ 16 h 18"/>
                <a:gd name="T16" fmla="*/ 36 w 42"/>
                <a:gd name="T17" fmla="*/ 18 h 18"/>
                <a:gd name="T18" fmla="*/ 28 w 42"/>
                <a:gd name="T19" fmla="*/ 18 h 18"/>
                <a:gd name="T20" fmla="*/ 10 w 42"/>
                <a:gd name="T21" fmla="*/ 12 h 18"/>
                <a:gd name="T22" fmla="*/ 10 w 42"/>
                <a:gd name="T23" fmla="*/ 12 h 18"/>
                <a:gd name="T24" fmla="*/ 4 w 42"/>
                <a:gd name="T25" fmla="*/ 10 h 18"/>
                <a:gd name="T26" fmla="*/ 0 w 42"/>
                <a:gd name="T27" fmla="*/ 6 h 18"/>
                <a:gd name="T28" fmla="*/ 0 w 42"/>
                <a:gd name="T29" fmla="*/ 2 h 18"/>
                <a:gd name="T30" fmla="*/ 0 w 42"/>
                <a:gd name="T31" fmla="*/ 0 h 18"/>
                <a:gd name="T32" fmla="*/ 0 w 42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18">
                  <a:moveTo>
                    <a:pt x="0" y="0"/>
                  </a:moveTo>
                  <a:lnTo>
                    <a:pt x="26" y="4"/>
                  </a:lnTo>
                  <a:lnTo>
                    <a:pt x="26" y="4"/>
                  </a:lnTo>
                  <a:lnTo>
                    <a:pt x="36" y="8"/>
                  </a:lnTo>
                  <a:lnTo>
                    <a:pt x="40" y="12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40" y="16"/>
                  </a:lnTo>
                  <a:lnTo>
                    <a:pt x="36" y="18"/>
                  </a:lnTo>
                  <a:lnTo>
                    <a:pt x="28" y="18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4" y="10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B1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4" name="Freeform 155"/>
            <p:cNvSpPr>
              <a:spLocks/>
            </p:cNvSpPr>
            <p:nvPr/>
          </p:nvSpPr>
          <p:spPr bwMode="auto">
            <a:xfrm>
              <a:off x="13522325" y="8651875"/>
              <a:ext cx="107950" cy="69850"/>
            </a:xfrm>
            <a:custGeom>
              <a:avLst/>
              <a:gdLst>
                <a:gd name="T0" fmla="*/ 6 w 68"/>
                <a:gd name="T1" fmla="*/ 12 h 44"/>
                <a:gd name="T2" fmla="*/ 6 w 68"/>
                <a:gd name="T3" fmla="*/ 12 h 44"/>
                <a:gd name="T4" fmla="*/ 6 w 68"/>
                <a:gd name="T5" fmla="*/ 12 h 44"/>
                <a:gd name="T6" fmla="*/ 4 w 68"/>
                <a:gd name="T7" fmla="*/ 14 h 44"/>
                <a:gd name="T8" fmla="*/ 4 w 68"/>
                <a:gd name="T9" fmla="*/ 18 h 44"/>
                <a:gd name="T10" fmla="*/ 6 w 68"/>
                <a:gd name="T11" fmla="*/ 22 h 44"/>
                <a:gd name="T12" fmla="*/ 10 w 68"/>
                <a:gd name="T13" fmla="*/ 22 h 44"/>
                <a:gd name="T14" fmla="*/ 10 w 68"/>
                <a:gd name="T15" fmla="*/ 22 h 44"/>
                <a:gd name="T16" fmla="*/ 8 w 68"/>
                <a:gd name="T17" fmla="*/ 26 h 44"/>
                <a:gd name="T18" fmla="*/ 6 w 68"/>
                <a:gd name="T19" fmla="*/ 28 h 44"/>
                <a:gd name="T20" fmla="*/ 8 w 68"/>
                <a:gd name="T21" fmla="*/ 32 h 44"/>
                <a:gd name="T22" fmla="*/ 12 w 68"/>
                <a:gd name="T23" fmla="*/ 34 h 44"/>
                <a:gd name="T24" fmla="*/ 12 w 68"/>
                <a:gd name="T25" fmla="*/ 34 h 44"/>
                <a:gd name="T26" fmla="*/ 10 w 68"/>
                <a:gd name="T27" fmla="*/ 36 h 44"/>
                <a:gd name="T28" fmla="*/ 10 w 68"/>
                <a:gd name="T29" fmla="*/ 40 h 44"/>
                <a:gd name="T30" fmla="*/ 12 w 68"/>
                <a:gd name="T31" fmla="*/ 44 h 44"/>
                <a:gd name="T32" fmla="*/ 16 w 68"/>
                <a:gd name="T33" fmla="*/ 44 h 44"/>
                <a:gd name="T34" fmla="*/ 42 w 68"/>
                <a:gd name="T35" fmla="*/ 44 h 44"/>
                <a:gd name="T36" fmla="*/ 42 w 68"/>
                <a:gd name="T37" fmla="*/ 44 h 44"/>
                <a:gd name="T38" fmla="*/ 54 w 68"/>
                <a:gd name="T39" fmla="*/ 42 h 44"/>
                <a:gd name="T40" fmla="*/ 64 w 68"/>
                <a:gd name="T41" fmla="*/ 36 h 44"/>
                <a:gd name="T42" fmla="*/ 64 w 68"/>
                <a:gd name="T43" fmla="*/ 36 h 44"/>
                <a:gd name="T44" fmla="*/ 66 w 68"/>
                <a:gd name="T45" fmla="*/ 34 h 44"/>
                <a:gd name="T46" fmla="*/ 68 w 68"/>
                <a:gd name="T47" fmla="*/ 28 h 44"/>
                <a:gd name="T48" fmla="*/ 68 w 68"/>
                <a:gd name="T49" fmla="*/ 20 h 44"/>
                <a:gd name="T50" fmla="*/ 66 w 68"/>
                <a:gd name="T51" fmla="*/ 12 h 44"/>
                <a:gd name="T52" fmla="*/ 60 w 68"/>
                <a:gd name="T53" fmla="*/ 6 h 44"/>
                <a:gd name="T54" fmla="*/ 60 w 68"/>
                <a:gd name="T55" fmla="*/ 6 h 44"/>
                <a:gd name="T56" fmla="*/ 54 w 68"/>
                <a:gd name="T57" fmla="*/ 2 h 44"/>
                <a:gd name="T58" fmla="*/ 48 w 68"/>
                <a:gd name="T59" fmla="*/ 0 h 44"/>
                <a:gd name="T60" fmla="*/ 8 w 68"/>
                <a:gd name="T61" fmla="*/ 0 h 44"/>
                <a:gd name="T62" fmla="*/ 8 w 68"/>
                <a:gd name="T63" fmla="*/ 0 h 44"/>
                <a:gd name="T64" fmla="*/ 4 w 68"/>
                <a:gd name="T65" fmla="*/ 0 h 44"/>
                <a:gd name="T66" fmla="*/ 2 w 68"/>
                <a:gd name="T67" fmla="*/ 2 h 44"/>
                <a:gd name="T68" fmla="*/ 0 w 68"/>
                <a:gd name="T69" fmla="*/ 6 h 44"/>
                <a:gd name="T70" fmla="*/ 2 w 68"/>
                <a:gd name="T71" fmla="*/ 10 h 44"/>
                <a:gd name="T72" fmla="*/ 6 w 68"/>
                <a:gd name="T73" fmla="*/ 12 h 44"/>
                <a:gd name="T74" fmla="*/ 6 w 68"/>
                <a:gd name="T75" fmla="*/ 1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44">
                  <a:moveTo>
                    <a:pt x="6" y="12"/>
                  </a:moveTo>
                  <a:lnTo>
                    <a:pt x="6" y="12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8" y="26"/>
                  </a:lnTo>
                  <a:lnTo>
                    <a:pt x="6" y="28"/>
                  </a:lnTo>
                  <a:lnTo>
                    <a:pt x="8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10" y="40"/>
                  </a:lnTo>
                  <a:lnTo>
                    <a:pt x="12" y="44"/>
                  </a:lnTo>
                  <a:lnTo>
                    <a:pt x="16" y="44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54" y="42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66" y="34"/>
                  </a:lnTo>
                  <a:lnTo>
                    <a:pt x="68" y="28"/>
                  </a:lnTo>
                  <a:lnTo>
                    <a:pt x="68" y="20"/>
                  </a:lnTo>
                  <a:lnTo>
                    <a:pt x="66" y="12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ED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05" name="Freeform 156"/>
            <p:cNvSpPr>
              <a:spLocks noEditPoints="1"/>
            </p:cNvSpPr>
            <p:nvPr/>
          </p:nvSpPr>
          <p:spPr bwMode="auto">
            <a:xfrm>
              <a:off x="13528675" y="8670925"/>
              <a:ext cx="25400" cy="34925"/>
            </a:xfrm>
            <a:custGeom>
              <a:avLst/>
              <a:gdLst>
                <a:gd name="T0" fmla="*/ 16 w 16"/>
                <a:gd name="T1" fmla="*/ 22 h 22"/>
                <a:gd name="T2" fmla="*/ 16 w 16"/>
                <a:gd name="T3" fmla="*/ 22 h 22"/>
                <a:gd name="T4" fmla="*/ 6 w 16"/>
                <a:gd name="T5" fmla="*/ 22 h 22"/>
                <a:gd name="T6" fmla="*/ 6 w 16"/>
                <a:gd name="T7" fmla="*/ 22 h 22"/>
                <a:gd name="T8" fmla="*/ 8 w 16"/>
                <a:gd name="T9" fmla="*/ 22 h 22"/>
                <a:gd name="T10" fmla="*/ 8 w 16"/>
                <a:gd name="T11" fmla="*/ 22 h 22"/>
                <a:gd name="T12" fmla="*/ 6 w 16"/>
                <a:gd name="T13" fmla="*/ 22 h 22"/>
                <a:gd name="T14" fmla="*/ 6 w 16"/>
                <a:gd name="T15" fmla="*/ 22 h 22"/>
                <a:gd name="T16" fmla="*/ 16 w 16"/>
                <a:gd name="T17" fmla="*/ 22 h 22"/>
                <a:gd name="T18" fmla="*/ 16 w 16"/>
                <a:gd name="T19" fmla="*/ 22 h 22"/>
                <a:gd name="T20" fmla="*/ 2 w 16"/>
                <a:gd name="T21" fmla="*/ 0 h 22"/>
                <a:gd name="T22" fmla="*/ 2 w 16"/>
                <a:gd name="T23" fmla="*/ 0 h 22"/>
                <a:gd name="T24" fmla="*/ 0 w 16"/>
                <a:gd name="T25" fmla="*/ 0 h 22"/>
                <a:gd name="T26" fmla="*/ 0 w 16"/>
                <a:gd name="T27" fmla="*/ 0 h 22"/>
                <a:gd name="T28" fmla="*/ 14 w 16"/>
                <a:gd name="T29" fmla="*/ 0 h 22"/>
                <a:gd name="T30" fmla="*/ 14 w 16"/>
                <a:gd name="T31" fmla="*/ 0 h 22"/>
                <a:gd name="T32" fmla="*/ 2 w 16"/>
                <a:gd name="T33" fmla="*/ 0 h 22"/>
                <a:gd name="T34" fmla="*/ 2 w 16"/>
                <a:gd name="T35" fmla="*/ 0 h 22"/>
                <a:gd name="T36" fmla="*/ 2 w 16"/>
                <a:gd name="T37" fmla="*/ 0 h 22"/>
                <a:gd name="T38" fmla="*/ 2 w 16"/>
                <a:gd name="T39" fmla="*/ 0 h 22"/>
                <a:gd name="T40" fmla="*/ 4 w 16"/>
                <a:gd name="T41" fmla="*/ 10 h 22"/>
                <a:gd name="T42" fmla="*/ 4 w 16"/>
                <a:gd name="T43" fmla="*/ 10 h 22"/>
                <a:gd name="T44" fmla="*/ 6 w 16"/>
                <a:gd name="T45" fmla="*/ 10 h 22"/>
                <a:gd name="T46" fmla="*/ 6 w 16"/>
                <a:gd name="T47" fmla="*/ 10 h 22"/>
                <a:gd name="T48" fmla="*/ 4 w 16"/>
                <a:gd name="T49" fmla="*/ 12 h 22"/>
                <a:gd name="T50" fmla="*/ 4 w 16"/>
                <a:gd name="T51" fmla="*/ 12 h 22"/>
                <a:gd name="T52" fmla="*/ 16 w 16"/>
                <a:gd name="T53" fmla="*/ 12 h 22"/>
                <a:gd name="T54" fmla="*/ 16 w 16"/>
                <a:gd name="T55" fmla="*/ 12 h 22"/>
                <a:gd name="T56" fmla="*/ 4 w 16"/>
                <a:gd name="T57" fmla="*/ 10 h 22"/>
                <a:gd name="T58" fmla="*/ 4 w 16"/>
                <a:gd name="T5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" h="22">
                  <a:moveTo>
                    <a:pt x="16" y="22"/>
                  </a:moveTo>
                  <a:lnTo>
                    <a:pt x="16" y="22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6" y="22"/>
                  </a:lnTo>
                  <a:lnTo>
                    <a:pt x="16" y="22"/>
                  </a:lnTo>
                  <a:close/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  <a:moveTo>
                    <a:pt x="4" y="10"/>
                  </a:move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solidFill>
              <a:srgbClr val="D4B1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6" name="Rectangle 157"/>
            <p:cNvSpPr>
              <a:spLocks noChangeArrowheads="1"/>
            </p:cNvSpPr>
            <p:nvPr/>
          </p:nvSpPr>
          <p:spPr bwMode="auto">
            <a:xfrm>
              <a:off x="13601700" y="8655050"/>
              <a:ext cx="41275" cy="66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7" name="Freeform 158"/>
            <p:cNvSpPr>
              <a:spLocks/>
            </p:cNvSpPr>
            <p:nvPr/>
          </p:nvSpPr>
          <p:spPr bwMode="auto">
            <a:xfrm>
              <a:off x="13630275" y="8509000"/>
              <a:ext cx="339725" cy="219075"/>
            </a:xfrm>
            <a:custGeom>
              <a:avLst/>
              <a:gdLst>
                <a:gd name="T0" fmla="*/ 164 w 214"/>
                <a:gd name="T1" fmla="*/ 12 h 138"/>
                <a:gd name="T2" fmla="*/ 104 w 214"/>
                <a:gd name="T3" fmla="*/ 86 h 138"/>
                <a:gd name="T4" fmla="*/ 0 w 214"/>
                <a:gd name="T5" fmla="*/ 86 h 138"/>
                <a:gd name="T6" fmla="*/ 0 w 214"/>
                <a:gd name="T7" fmla="*/ 138 h 138"/>
                <a:gd name="T8" fmla="*/ 112 w 214"/>
                <a:gd name="T9" fmla="*/ 138 h 138"/>
                <a:gd name="T10" fmla="*/ 112 w 214"/>
                <a:gd name="T11" fmla="*/ 138 h 138"/>
                <a:gd name="T12" fmla="*/ 118 w 214"/>
                <a:gd name="T13" fmla="*/ 138 h 138"/>
                <a:gd name="T14" fmla="*/ 124 w 214"/>
                <a:gd name="T15" fmla="*/ 136 h 138"/>
                <a:gd name="T16" fmla="*/ 134 w 214"/>
                <a:gd name="T17" fmla="*/ 130 h 138"/>
                <a:gd name="T18" fmla="*/ 142 w 214"/>
                <a:gd name="T19" fmla="*/ 124 h 138"/>
                <a:gd name="T20" fmla="*/ 146 w 214"/>
                <a:gd name="T21" fmla="*/ 118 h 138"/>
                <a:gd name="T22" fmla="*/ 206 w 214"/>
                <a:gd name="T23" fmla="*/ 48 h 138"/>
                <a:gd name="T24" fmla="*/ 206 w 214"/>
                <a:gd name="T25" fmla="*/ 48 h 138"/>
                <a:gd name="T26" fmla="*/ 210 w 214"/>
                <a:gd name="T27" fmla="*/ 42 h 138"/>
                <a:gd name="T28" fmla="*/ 212 w 214"/>
                <a:gd name="T29" fmla="*/ 36 h 138"/>
                <a:gd name="T30" fmla="*/ 214 w 214"/>
                <a:gd name="T31" fmla="*/ 30 h 138"/>
                <a:gd name="T32" fmla="*/ 214 w 214"/>
                <a:gd name="T33" fmla="*/ 26 h 138"/>
                <a:gd name="T34" fmla="*/ 210 w 214"/>
                <a:gd name="T35" fmla="*/ 16 h 138"/>
                <a:gd name="T36" fmla="*/ 202 w 214"/>
                <a:gd name="T37" fmla="*/ 8 h 138"/>
                <a:gd name="T38" fmla="*/ 194 w 214"/>
                <a:gd name="T39" fmla="*/ 2 h 138"/>
                <a:gd name="T40" fmla="*/ 184 w 214"/>
                <a:gd name="T41" fmla="*/ 0 h 138"/>
                <a:gd name="T42" fmla="*/ 178 w 214"/>
                <a:gd name="T43" fmla="*/ 2 h 138"/>
                <a:gd name="T44" fmla="*/ 174 w 214"/>
                <a:gd name="T45" fmla="*/ 2 h 138"/>
                <a:gd name="T46" fmla="*/ 168 w 214"/>
                <a:gd name="T47" fmla="*/ 6 h 138"/>
                <a:gd name="T48" fmla="*/ 164 w 214"/>
                <a:gd name="T49" fmla="*/ 12 h 138"/>
                <a:gd name="T50" fmla="*/ 164 w 214"/>
                <a:gd name="T51" fmla="*/ 1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4" h="138">
                  <a:moveTo>
                    <a:pt x="164" y="12"/>
                  </a:moveTo>
                  <a:lnTo>
                    <a:pt x="104" y="86"/>
                  </a:lnTo>
                  <a:lnTo>
                    <a:pt x="0" y="86"/>
                  </a:lnTo>
                  <a:lnTo>
                    <a:pt x="0" y="138"/>
                  </a:lnTo>
                  <a:lnTo>
                    <a:pt x="112" y="138"/>
                  </a:lnTo>
                  <a:lnTo>
                    <a:pt x="112" y="138"/>
                  </a:lnTo>
                  <a:lnTo>
                    <a:pt x="118" y="138"/>
                  </a:lnTo>
                  <a:lnTo>
                    <a:pt x="124" y="136"/>
                  </a:lnTo>
                  <a:lnTo>
                    <a:pt x="134" y="130"/>
                  </a:lnTo>
                  <a:lnTo>
                    <a:pt x="142" y="124"/>
                  </a:lnTo>
                  <a:lnTo>
                    <a:pt x="146" y="118"/>
                  </a:lnTo>
                  <a:lnTo>
                    <a:pt x="206" y="48"/>
                  </a:lnTo>
                  <a:lnTo>
                    <a:pt x="206" y="48"/>
                  </a:lnTo>
                  <a:lnTo>
                    <a:pt x="210" y="42"/>
                  </a:lnTo>
                  <a:lnTo>
                    <a:pt x="212" y="36"/>
                  </a:lnTo>
                  <a:lnTo>
                    <a:pt x="214" y="30"/>
                  </a:lnTo>
                  <a:lnTo>
                    <a:pt x="214" y="26"/>
                  </a:lnTo>
                  <a:lnTo>
                    <a:pt x="210" y="16"/>
                  </a:lnTo>
                  <a:lnTo>
                    <a:pt x="202" y="8"/>
                  </a:lnTo>
                  <a:lnTo>
                    <a:pt x="194" y="2"/>
                  </a:lnTo>
                  <a:lnTo>
                    <a:pt x="184" y="0"/>
                  </a:lnTo>
                  <a:lnTo>
                    <a:pt x="178" y="2"/>
                  </a:lnTo>
                  <a:lnTo>
                    <a:pt x="174" y="2"/>
                  </a:lnTo>
                  <a:lnTo>
                    <a:pt x="168" y="6"/>
                  </a:lnTo>
                  <a:lnTo>
                    <a:pt x="164" y="12"/>
                  </a:lnTo>
                  <a:lnTo>
                    <a:pt x="164" y="12"/>
                  </a:lnTo>
                  <a:close/>
                </a:path>
              </a:pathLst>
            </a:custGeom>
            <a:solidFill>
              <a:srgbClr val="4E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8" name="Freeform 159"/>
            <p:cNvSpPr>
              <a:spLocks/>
            </p:cNvSpPr>
            <p:nvPr/>
          </p:nvSpPr>
          <p:spPr bwMode="auto">
            <a:xfrm>
              <a:off x="13525500" y="9150350"/>
              <a:ext cx="196850" cy="142875"/>
            </a:xfrm>
            <a:custGeom>
              <a:avLst/>
              <a:gdLst>
                <a:gd name="T0" fmla="*/ 108 w 124"/>
                <a:gd name="T1" fmla="*/ 18 h 90"/>
                <a:gd name="T2" fmla="*/ 108 w 124"/>
                <a:gd name="T3" fmla="*/ 18 h 90"/>
                <a:gd name="T4" fmla="*/ 112 w 124"/>
                <a:gd name="T5" fmla="*/ 24 h 90"/>
                <a:gd name="T6" fmla="*/ 118 w 124"/>
                <a:gd name="T7" fmla="*/ 36 h 90"/>
                <a:gd name="T8" fmla="*/ 122 w 124"/>
                <a:gd name="T9" fmla="*/ 46 h 90"/>
                <a:gd name="T10" fmla="*/ 124 w 124"/>
                <a:gd name="T11" fmla="*/ 56 h 90"/>
                <a:gd name="T12" fmla="*/ 124 w 124"/>
                <a:gd name="T13" fmla="*/ 56 h 90"/>
                <a:gd name="T14" fmla="*/ 124 w 124"/>
                <a:gd name="T15" fmla="*/ 66 h 90"/>
                <a:gd name="T16" fmla="*/ 124 w 124"/>
                <a:gd name="T17" fmla="*/ 70 h 90"/>
                <a:gd name="T18" fmla="*/ 120 w 124"/>
                <a:gd name="T19" fmla="*/ 72 h 90"/>
                <a:gd name="T20" fmla="*/ 106 w 124"/>
                <a:gd name="T21" fmla="*/ 74 h 90"/>
                <a:gd name="T22" fmla="*/ 106 w 124"/>
                <a:gd name="T23" fmla="*/ 74 h 90"/>
                <a:gd name="T24" fmla="*/ 104 w 124"/>
                <a:gd name="T25" fmla="*/ 74 h 90"/>
                <a:gd name="T26" fmla="*/ 102 w 124"/>
                <a:gd name="T27" fmla="*/ 68 h 90"/>
                <a:gd name="T28" fmla="*/ 102 w 124"/>
                <a:gd name="T29" fmla="*/ 68 h 90"/>
                <a:gd name="T30" fmla="*/ 94 w 124"/>
                <a:gd name="T31" fmla="*/ 70 h 90"/>
                <a:gd name="T32" fmla="*/ 86 w 124"/>
                <a:gd name="T33" fmla="*/ 74 h 90"/>
                <a:gd name="T34" fmla="*/ 76 w 124"/>
                <a:gd name="T35" fmla="*/ 78 h 90"/>
                <a:gd name="T36" fmla="*/ 64 w 124"/>
                <a:gd name="T37" fmla="*/ 82 h 90"/>
                <a:gd name="T38" fmla="*/ 24 w 124"/>
                <a:gd name="T39" fmla="*/ 90 h 90"/>
                <a:gd name="T40" fmla="*/ 24 w 124"/>
                <a:gd name="T41" fmla="*/ 90 h 90"/>
                <a:gd name="T42" fmla="*/ 16 w 124"/>
                <a:gd name="T43" fmla="*/ 90 h 90"/>
                <a:gd name="T44" fmla="*/ 8 w 124"/>
                <a:gd name="T45" fmla="*/ 90 h 90"/>
                <a:gd name="T46" fmla="*/ 2 w 124"/>
                <a:gd name="T47" fmla="*/ 86 h 90"/>
                <a:gd name="T48" fmla="*/ 0 w 124"/>
                <a:gd name="T49" fmla="*/ 84 h 90"/>
                <a:gd name="T50" fmla="*/ 0 w 124"/>
                <a:gd name="T51" fmla="*/ 82 h 90"/>
                <a:gd name="T52" fmla="*/ 0 w 124"/>
                <a:gd name="T53" fmla="*/ 82 h 90"/>
                <a:gd name="T54" fmla="*/ 0 w 124"/>
                <a:gd name="T55" fmla="*/ 78 h 90"/>
                <a:gd name="T56" fmla="*/ 2 w 124"/>
                <a:gd name="T57" fmla="*/ 74 h 90"/>
                <a:gd name="T58" fmla="*/ 12 w 124"/>
                <a:gd name="T59" fmla="*/ 66 h 90"/>
                <a:gd name="T60" fmla="*/ 38 w 124"/>
                <a:gd name="T61" fmla="*/ 54 h 90"/>
                <a:gd name="T62" fmla="*/ 38 w 124"/>
                <a:gd name="T63" fmla="*/ 54 h 90"/>
                <a:gd name="T64" fmla="*/ 46 w 124"/>
                <a:gd name="T65" fmla="*/ 50 h 90"/>
                <a:gd name="T66" fmla="*/ 52 w 124"/>
                <a:gd name="T67" fmla="*/ 44 h 90"/>
                <a:gd name="T68" fmla="*/ 64 w 124"/>
                <a:gd name="T69" fmla="*/ 28 h 90"/>
                <a:gd name="T70" fmla="*/ 72 w 124"/>
                <a:gd name="T71" fmla="*/ 12 h 90"/>
                <a:gd name="T72" fmla="*/ 76 w 124"/>
                <a:gd name="T73" fmla="*/ 2 h 90"/>
                <a:gd name="T74" fmla="*/ 76 w 124"/>
                <a:gd name="T75" fmla="*/ 2 h 90"/>
                <a:gd name="T76" fmla="*/ 76 w 124"/>
                <a:gd name="T77" fmla="*/ 0 h 90"/>
                <a:gd name="T78" fmla="*/ 76 w 124"/>
                <a:gd name="T79" fmla="*/ 2 h 90"/>
                <a:gd name="T80" fmla="*/ 82 w 124"/>
                <a:gd name="T81" fmla="*/ 12 h 90"/>
                <a:gd name="T82" fmla="*/ 90 w 124"/>
                <a:gd name="T83" fmla="*/ 26 h 90"/>
                <a:gd name="T84" fmla="*/ 94 w 124"/>
                <a:gd name="T85" fmla="*/ 30 h 90"/>
                <a:gd name="T86" fmla="*/ 96 w 124"/>
                <a:gd name="T87" fmla="*/ 32 h 90"/>
                <a:gd name="T88" fmla="*/ 96 w 124"/>
                <a:gd name="T89" fmla="*/ 32 h 90"/>
                <a:gd name="T90" fmla="*/ 100 w 124"/>
                <a:gd name="T91" fmla="*/ 32 h 90"/>
                <a:gd name="T92" fmla="*/ 102 w 124"/>
                <a:gd name="T93" fmla="*/ 30 h 90"/>
                <a:gd name="T94" fmla="*/ 104 w 124"/>
                <a:gd name="T95" fmla="*/ 24 h 90"/>
                <a:gd name="T96" fmla="*/ 106 w 124"/>
                <a:gd name="T97" fmla="*/ 18 h 90"/>
                <a:gd name="T98" fmla="*/ 106 w 124"/>
                <a:gd name="T99" fmla="*/ 18 h 90"/>
                <a:gd name="T100" fmla="*/ 108 w 124"/>
                <a:gd name="T101" fmla="*/ 18 h 90"/>
                <a:gd name="T102" fmla="*/ 108 w 124"/>
                <a:gd name="T103" fmla="*/ 1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4" h="90">
                  <a:moveTo>
                    <a:pt x="108" y="18"/>
                  </a:moveTo>
                  <a:lnTo>
                    <a:pt x="108" y="18"/>
                  </a:lnTo>
                  <a:lnTo>
                    <a:pt x="112" y="24"/>
                  </a:lnTo>
                  <a:lnTo>
                    <a:pt x="118" y="36"/>
                  </a:lnTo>
                  <a:lnTo>
                    <a:pt x="122" y="46"/>
                  </a:lnTo>
                  <a:lnTo>
                    <a:pt x="124" y="56"/>
                  </a:lnTo>
                  <a:lnTo>
                    <a:pt x="124" y="56"/>
                  </a:lnTo>
                  <a:lnTo>
                    <a:pt x="124" y="66"/>
                  </a:lnTo>
                  <a:lnTo>
                    <a:pt x="124" y="70"/>
                  </a:lnTo>
                  <a:lnTo>
                    <a:pt x="120" y="72"/>
                  </a:lnTo>
                  <a:lnTo>
                    <a:pt x="106" y="74"/>
                  </a:lnTo>
                  <a:lnTo>
                    <a:pt x="106" y="74"/>
                  </a:lnTo>
                  <a:lnTo>
                    <a:pt x="104" y="74"/>
                  </a:lnTo>
                  <a:lnTo>
                    <a:pt x="102" y="68"/>
                  </a:lnTo>
                  <a:lnTo>
                    <a:pt x="102" y="68"/>
                  </a:lnTo>
                  <a:lnTo>
                    <a:pt x="94" y="70"/>
                  </a:lnTo>
                  <a:lnTo>
                    <a:pt x="86" y="74"/>
                  </a:lnTo>
                  <a:lnTo>
                    <a:pt x="76" y="78"/>
                  </a:lnTo>
                  <a:lnTo>
                    <a:pt x="64" y="82"/>
                  </a:lnTo>
                  <a:lnTo>
                    <a:pt x="24" y="90"/>
                  </a:lnTo>
                  <a:lnTo>
                    <a:pt x="24" y="90"/>
                  </a:lnTo>
                  <a:lnTo>
                    <a:pt x="16" y="90"/>
                  </a:lnTo>
                  <a:lnTo>
                    <a:pt x="8" y="90"/>
                  </a:lnTo>
                  <a:lnTo>
                    <a:pt x="2" y="86"/>
                  </a:lnTo>
                  <a:lnTo>
                    <a:pt x="0" y="84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78"/>
                  </a:lnTo>
                  <a:lnTo>
                    <a:pt x="2" y="74"/>
                  </a:lnTo>
                  <a:lnTo>
                    <a:pt x="12" y="66"/>
                  </a:lnTo>
                  <a:lnTo>
                    <a:pt x="38" y="54"/>
                  </a:lnTo>
                  <a:lnTo>
                    <a:pt x="38" y="54"/>
                  </a:lnTo>
                  <a:lnTo>
                    <a:pt x="46" y="50"/>
                  </a:lnTo>
                  <a:lnTo>
                    <a:pt x="52" y="44"/>
                  </a:lnTo>
                  <a:lnTo>
                    <a:pt x="64" y="28"/>
                  </a:lnTo>
                  <a:lnTo>
                    <a:pt x="72" y="1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6" y="0"/>
                  </a:lnTo>
                  <a:lnTo>
                    <a:pt x="76" y="2"/>
                  </a:lnTo>
                  <a:lnTo>
                    <a:pt x="82" y="12"/>
                  </a:lnTo>
                  <a:lnTo>
                    <a:pt x="90" y="26"/>
                  </a:lnTo>
                  <a:lnTo>
                    <a:pt x="94" y="30"/>
                  </a:lnTo>
                  <a:lnTo>
                    <a:pt x="96" y="32"/>
                  </a:lnTo>
                  <a:lnTo>
                    <a:pt x="96" y="32"/>
                  </a:lnTo>
                  <a:lnTo>
                    <a:pt x="100" y="32"/>
                  </a:lnTo>
                  <a:lnTo>
                    <a:pt x="102" y="30"/>
                  </a:lnTo>
                  <a:lnTo>
                    <a:pt x="104" y="24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8" y="18"/>
                  </a:lnTo>
                  <a:lnTo>
                    <a:pt x="108" y="18"/>
                  </a:lnTo>
                  <a:close/>
                </a:path>
              </a:pathLst>
            </a:custGeom>
            <a:solidFill>
              <a:srgbClr val="698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9" name="Freeform 160"/>
            <p:cNvSpPr>
              <a:spLocks/>
            </p:cNvSpPr>
            <p:nvPr/>
          </p:nvSpPr>
          <p:spPr bwMode="auto">
            <a:xfrm>
              <a:off x="13608050" y="8899525"/>
              <a:ext cx="136525" cy="304800"/>
            </a:xfrm>
            <a:custGeom>
              <a:avLst/>
              <a:gdLst>
                <a:gd name="T0" fmla="*/ 74 w 86"/>
                <a:gd name="T1" fmla="*/ 0 h 192"/>
                <a:gd name="T2" fmla="*/ 26 w 86"/>
                <a:gd name="T3" fmla="*/ 0 h 192"/>
                <a:gd name="T4" fmla="*/ 26 w 86"/>
                <a:gd name="T5" fmla="*/ 0 h 192"/>
                <a:gd name="T6" fmla="*/ 20 w 86"/>
                <a:gd name="T7" fmla="*/ 0 h 192"/>
                <a:gd name="T8" fmla="*/ 18 w 86"/>
                <a:gd name="T9" fmla="*/ 0 h 192"/>
                <a:gd name="T10" fmla="*/ 16 w 86"/>
                <a:gd name="T11" fmla="*/ 4 h 192"/>
                <a:gd name="T12" fmla="*/ 0 w 86"/>
                <a:gd name="T13" fmla="*/ 180 h 192"/>
                <a:gd name="T14" fmla="*/ 0 w 86"/>
                <a:gd name="T15" fmla="*/ 180 h 192"/>
                <a:gd name="T16" fmla="*/ 0 w 86"/>
                <a:gd name="T17" fmla="*/ 186 h 192"/>
                <a:gd name="T18" fmla="*/ 2 w 86"/>
                <a:gd name="T19" fmla="*/ 190 h 192"/>
                <a:gd name="T20" fmla="*/ 6 w 86"/>
                <a:gd name="T21" fmla="*/ 192 h 192"/>
                <a:gd name="T22" fmla="*/ 12 w 86"/>
                <a:gd name="T23" fmla="*/ 192 h 192"/>
                <a:gd name="T24" fmla="*/ 60 w 86"/>
                <a:gd name="T25" fmla="*/ 192 h 192"/>
                <a:gd name="T26" fmla="*/ 60 w 86"/>
                <a:gd name="T27" fmla="*/ 192 h 192"/>
                <a:gd name="T28" fmla="*/ 64 w 86"/>
                <a:gd name="T29" fmla="*/ 192 h 192"/>
                <a:gd name="T30" fmla="*/ 68 w 86"/>
                <a:gd name="T31" fmla="*/ 190 h 192"/>
                <a:gd name="T32" fmla="*/ 70 w 86"/>
                <a:gd name="T33" fmla="*/ 186 h 192"/>
                <a:gd name="T34" fmla="*/ 72 w 86"/>
                <a:gd name="T35" fmla="*/ 180 h 192"/>
                <a:gd name="T36" fmla="*/ 86 w 86"/>
                <a:gd name="T37" fmla="*/ 12 h 192"/>
                <a:gd name="T38" fmla="*/ 86 w 86"/>
                <a:gd name="T39" fmla="*/ 12 h 192"/>
                <a:gd name="T40" fmla="*/ 86 w 86"/>
                <a:gd name="T41" fmla="*/ 8 h 192"/>
                <a:gd name="T42" fmla="*/ 84 w 86"/>
                <a:gd name="T43" fmla="*/ 4 h 192"/>
                <a:gd name="T44" fmla="*/ 80 w 86"/>
                <a:gd name="T45" fmla="*/ 2 h 192"/>
                <a:gd name="T46" fmla="*/ 74 w 86"/>
                <a:gd name="T47" fmla="*/ 0 h 192"/>
                <a:gd name="T48" fmla="*/ 74 w 86"/>
                <a:gd name="T4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6" h="192">
                  <a:moveTo>
                    <a:pt x="74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6" y="4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86"/>
                  </a:lnTo>
                  <a:lnTo>
                    <a:pt x="2" y="190"/>
                  </a:lnTo>
                  <a:lnTo>
                    <a:pt x="6" y="192"/>
                  </a:lnTo>
                  <a:lnTo>
                    <a:pt x="12" y="192"/>
                  </a:lnTo>
                  <a:lnTo>
                    <a:pt x="60" y="192"/>
                  </a:lnTo>
                  <a:lnTo>
                    <a:pt x="60" y="192"/>
                  </a:lnTo>
                  <a:lnTo>
                    <a:pt x="64" y="192"/>
                  </a:lnTo>
                  <a:lnTo>
                    <a:pt x="68" y="190"/>
                  </a:lnTo>
                  <a:lnTo>
                    <a:pt x="70" y="186"/>
                  </a:lnTo>
                  <a:lnTo>
                    <a:pt x="72" y="180"/>
                  </a:lnTo>
                  <a:lnTo>
                    <a:pt x="86" y="12"/>
                  </a:lnTo>
                  <a:lnTo>
                    <a:pt x="86" y="12"/>
                  </a:lnTo>
                  <a:lnTo>
                    <a:pt x="86" y="8"/>
                  </a:lnTo>
                  <a:lnTo>
                    <a:pt x="84" y="4"/>
                  </a:lnTo>
                  <a:lnTo>
                    <a:pt x="80" y="2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4E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0" name="Freeform 161"/>
            <p:cNvSpPr>
              <a:spLocks/>
            </p:cNvSpPr>
            <p:nvPr/>
          </p:nvSpPr>
          <p:spPr bwMode="auto">
            <a:xfrm>
              <a:off x="13760450" y="8972550"/>
              <a:ext cx="393700" cy="85725"/>
            </a:xfrm>
            <a:custGeom>
              <a:avLst/>
              <a:gdLst>
                <a:gd name="T0" fmla="*/ 220 w 248"/>
                <a:gd name="T1" fmla="*/ 0 h 54"/>
                <a:gd name="T2" fmla="*/ 28 w 248"/>
                <a:gd name="T3" fmla="*/ 0 h 54"/>
                <a:gd name="T4" fmla="*/ 28 w 248"/>
                <a:gd name="T5" fmla="*/ 0 h 54"/>
                <a:gd name="T6" fmla="*/ 16 w 248"/>
                <a:gd name="T7" fmla="*/ 2 h 54"/>
                <a:gd name="T8" fmla="*/ 8 w 248"/>
                <a:gd name="T9" fmla="*/ 8 h 54"/>
                <a:gd name="T10" fmla="*/ 2 w 248"/>
                <a:gd name="T11" fmla="*/ 16 h 54"/>
                <a:gd name="T12" fmla="*/ 0 w 248"/>
                <a:gd name="T13" fmla="*/ 28 h 54"/>
                <a:gd name="T14" fmla="*/ 0 w 248"/>
                <a:gd name="T15" fmla="*/ 28 h 54"/>
                <a:gd name="T16" fmla="*/ 0 w 248"/>
                <a:gd name="T17" fmla="*/ 28 h 54"/>
                <a:gd name="T18" fmla="*/ 2 w 248"/>
                <a:gd name="T19" fmla="*/ 38 h 54"/>
                <a:gd name="T20" fmla="*/ 8 w 248"/>
                <a:gd name="T21" fmla="*/ 46 h 54"/>
                <a:gd name="T22" fmla="*/ 16 w 248"/>
                <a:gd name="T23" fmla="*/ 52 h 54"/>
                <a:gd name="T24" fmla="*/ 28 w 248"/>
                <a:gd name="T25" fmla="*/ 54 h 54"/>
                <a:gd name="T26" fmla="*/ 220 w 248"/>
                <a:gd name="T27" fmla="*/ 54 h 54"/>
                <a:gd name="T28" fmla="*/ 220 w 248"/>
                <a:gd name="T29" fmla="*/ 54 h 54"/>
                <a:gd name="T30" fmla="*/ 232 w 248"/>
                <a:gd name="T31" fmla="*/ 52 h 54"/>
                <a:gd name="T32" fmla="*/ 240 w 248"/>
                <a:gd name="T33" fmla="*/ 46 h 54"/>
                <a:gd name="T34" fmla="*/ 246 w 248"/>
                <a:gd name="T35" fmla="*/ 38 h 54"/>
                <a:gd name="T36" fmla="*/ 248 w 248"/>
                <a:gd name="T37" fmla="*/ 28 h 54"/>
                <a:gd name="T38" fmla="*/ 248 w 248"/>
                <a:gd name="T39" fmla="*/ 28 h 54"/>
                <a:gd name="T40" fmla="*/ 248 w 248"/>
                <a:gd name="T41" fmla="*/ 28 h 54"/>
                <a:gd name="T42" fmla="*/ 246 w 248"/>
                <a:gd name="T43" fmla="*/ 16 h 54"/>
                <a:gd name="T44" fmla="*/ 240 w 248"/>
                <a:gd name="T45" fmla="*/ 8 h 54"/>
                <a:gd name="T46" fmla="*/ 232 w 248"/>
                <a:gd name="T47" fmla="*/ 2 h 54"/>
                <a:gd name="T48" fmla="*/ 220 w 248"/>
                <a:gd name="T49" fmla="*/ 0 h 54"/>
                <a:gd name="T50" fmla="*/ 220 w 248"/>
                <a:gd name="T5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8" h="54">
                  <a:moveTo>
                    <a:pt x="220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38"/>
                  </a:lnTo>
                  <a:lnTo>
                    <a:pt x="8" y="46"/>
                  </a:lnTo>
                  <a:lnTo>
                    <a:pt x="16" y="52"/>
                  </a:lnTo>
                  <a:lnTo>
                    <a:pt x="28" y="54"/>
                  </a:lnTo>
                  <a:lnTo>
                    <a:pt x="220" y="54"/>
                  </a:lnTo>
                  <a:lnTo>
                    <a:pt x="220" y="54"/>
                  </a:lnTo>
                  <a:lnTo>
                    <a:pt x="232" y="52"/>
                  </a:lnTo>
                  <a:lnTo>
                    <a:pt x="240" y="46"/>
                  </a:lnTo>
                  <a:lnTo>
                    <a:pt x="246" y="38"/>
                  </a:lnTo>
                  <a:lnTo>
                    <a:pt x="248" y="28"/>
                  </a:lnTo>
                  <a:lnTo>
                    <a:pt x="248" y="28"/>
                  </a:lnTo>
                  <a:lnTo>
                    <a:pt x="248" y="28"/>
                  </a:lnTo>
                  <a:lnTo>
                    <a:pt x="246" y="16"/>
                  </a:lnTo>
                  <a:lnTo>
                    <a:pt x="240" y="8"/>
                  </a:lnTo>
                  <a:lnTo>
                    <a:pt x="232" y="2"/>
                  </a:lnTo>
                  <a:lnTo>
                    <a:pt x="220" y="0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CC7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1" name="Freeform 162"/>
            <p:cNvSpPr>
              <a:spLocks/>
            </p:cNvSpPr>
            <p:nvPr/>
          </p:nvSpPr>
          <p:spPr bwMode="auto">
            <a:xfrm>
              <a:off x="14068425" y="8626475"/>
              <a:ext cx="85725" cy="431800"/>
            </a:xfrm>
            <a:custGeom>
              <a:avLst/>
              <a:gdLst>
                <a:gd name="T0" fmla="*/ 54 w 54"/>
                <a:gd name="T1" fmla="*/ 246 h 272"/>
                <a:gd name="T2" fmla="*/ 54 w 54"/>
                <a:gd name="T3" fmla="*/ 26 h 272"/>
                <a:gd name="T4" fmla="*/ 54 w 54"/>
                <a:gd name="T5" fmla="*/ 26 h 272"/>
                <a:gd name="T6" fmla="*/ 52 w 54"/>
                <a:gd name="T7" fmla="*/ 16 h 272"/>
                <a:gd name="T8" fmla="*/ 46 w 54"/>
                <a:gd name="T9" fmla="*/ 8 h 272"/>
                <a:gd name="T10" fmla="*/ 38 w 54"/>
                <a:gd name="T11" fmla="*/ 2 h 272"/>
                <a:gd name="T12" fmla="*/ 26 w 54"/>
                <a:gd name="T13" fmla="*/ 0 h 272"/>
                <a:gd name="T14" fmla="*/ 26 w 54"/>
                <a:gd name="T15" fmla="*/ 0 h 272"/>
                <a:gd name="T16" fmla="*/ 26 w 54"/>
                <a:gd name="T17" fmla="*/ 0 h 272"/>
                <a:gd name="T18" fmla="*/ 16 w 54"/>
                <a:gd name="T19" fmla="*/ 2 h 272"/>
                <a:gd name="T20" fmla="*/ 8 w 54"/>
                <a:gd name="T21" fmla="*/ 8 h 272"/>
                <a:gd name="T22" fmla="*/ 2 w 54"/>
                <a:gd name="T23" fmla="*/ 16 h 272"/>
                <a:gd name="T24" fmla="*/ 0 w 54"/>
                <a:gd name="T25" fmla="*/ 26 h 272"/>
                <a:gd name="T26" fmla="*/ 0 w 54"/>
                <a:gd name="T27" fmla="*/ 246 h 272"/>
                <a:gd name="T28" fmla="*/ 0 w 54"/>
                <a:gd name="T29" fmla="*/ 246 h 272"/>
                <a:gd name="T30" fmla="*/ 2 w 54"/>
                <a:gd name="T31" fmla="*/ 256 h 272"/>
                <a:gd name="T32" fmla="*/ 8 w 54"/>
                <a:gd name="T33" fmla="*/ 264 h 272"/>
                <a:gd name="T34" fmla="*/ 16 w 54"/>
                <a:gd name="T35" fmla="*/ 270 h 272"/>
                <a:gd name="T36" fmla="*/ 26 w 54"/>
                <a:gd name="T37" fmla="*/ 272 h 272"/>
                <a:gd name="T38" fmla="*/ 26 w 54"/>
                <a:gd name="T39" fmla="*/ 272 h 272"/>
                <a:gd name="T40" fmla="*/ 26 w 54"/>
                <a:gd name="T41" fmla="*/ 272 h 272"/>
                <a:gd name="T42" fmla="*/ 38 w 54"/>
                <a:gd name="T43" fmla="*/ 270 h 272"/>
                <a:gd name="T44" fmla="*/ 46 w 54"/>
                <a:gd name="T45" fmla="*/ 264 h 272"/>
                <a:gd name="T46" fmla="*/ 52 w 54"/>
                <a:gd name="T47" fmla="*/ 256 h 272"/>
                <a:gd name="T48" fmla="*/ 54 w 54"/>
                <a:gd name="T49" fmla="*/ 246 h 272"/>
                <a:gd name="T50" fmla="*/ 54 w 54"/>
                <a:gd name="T51" fmla="*/ 24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272">
                  <a:moveTo>
                    <a:pt x="54" y="246"/>
                  </a:moveTo>
                  <a:lnTo>
                    <a:pt x="54" y="26"/>
                  </a:lnTo>
                  <a:lnTo>
                    <a:pt x="54" y="26"/>
                  </a:lnTo>
                  <a:lnTo>
                    <a:pt x="52" y="16"/>
                  </a:lnTo>
                  <a:lnTo>
                    <a:pt x="46" y="8"/>
                  </a:lnTo>
                  <a:lnTo>
                    <a:pt x="38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46"/>
                  </a:lnTo>
                  <a:lnTo>
                    <a:pt x="0" y="246"/>
                  </a:lnTo>
                  <a:lnTo>
                    <a:pt x="2" y="256"/>
                  </a:lnTo>
                  <a:lnTo>
                    <a:pt x="8" y="264"/>
                  </a:lnTo>
                  <a:lnTo>
                    <a:pt x="16" y="270"/>
                  </a:lnTo>
                  <a:lnTo>
                    <a:pt x="26" y="272"/>
                  </a:lnTo>
                  <a:lnTo>
                    <a:pt x="26" y="272"/>
                  </a:lnTo>
                  <a:lnTo>
                    <a:pt x="26" y="272"/>
                  </a:lnTo>
                  <a:lnTo>
                    <a:pt x="38" y="270"/>
                  </a:lnTo>
                  <a:lnTo>
                    <a:pt x="46" y="264"/>
                  </a:lnTo>
                  <a:lnTo>
                    <a:pt x="52" y="256"/>
                  </a:lnTo>
                  <a:lnTo>
                    <a:pt x="54" y="246"/>
                  </a:lnTo>
                  <a:lnTo>
                    <a:pt x="54" y="246"/>
                  </a:lnTo>
                  <a:close/>
                </a:path>
              </a:pathLst>
            </a:custGeom>
            <a:solidFill>
              <a:srgbClr val="F78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2" name="Rectangle 163"/>
            <p:cNvSpPr>
              <a:spLocks noChangeArrowheads="1"/>
            </p:cNvSpPr>
            <p:nvPr/>
          </p:nvSpPr>
          <p:spPr bwMode="auto">
            <a:xfrm>
              <a:off x="13941425" y="9010650"/>
              <a:ext cx="31750" cy="241300"/>
            </a:xfrm>
            <a:prstGeom prst="rect">
              <a:avLst/>
            </a:prstGeom>
            <a:solidFill>
              <a:srgbClr val="CC7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3" name="Freeform 164"/>
            <p:cNvSpPr>
              <a:spLocks/>
            </p:cNvSpPr>
            <p:nvPr/>
          </p:nvSpPr>
          <p:spPr bwMode="auto">
            <a:xfrm>
              <a:off x="13827125" y="9223375"/>
              <a:ext cx="260350" cy="76200"/>
            </a:xfrm>
            <a:custGeom>
              <a:avLst/>
              <a:gdLst>
                <a:gd name="T0" fmla="*/ 164 w 164"/>
                <a:gd name="T1" fmla="*/ 48 h 48"/>
                <a:gd name="T2" fmla="*/ 164 w 164"/>
                <a:gd name="T3" fmla="*/ 48 h 48"/>
                <a:gd name="T4" fmla="*/ 158 w 164"/>
                <a:gd name="T5" fmla="*/ 40 h 48"/>
                <a:gd name="T6" fmla="*/ 152 w 164"/>
                <a:gd name="T7" fmla="*/ 30 h 48"/>
                <a:gd name="T8" fmla="*/ 144 w 164"/>
                <a:gd name="T9" fmla="*/ 24 h 48"/>
                <a:gd name="T10" fmla="*/ 136 w 164"/>
                <a:gd name="T11" fmla="*/ 16 h 48"/>
                <a:gd name="T12" fmla="*/ 136 w 164"/>
                <a:gd name="T13" fmla="*/ 16 h 48"/>
                <a:gd name="T14" fmla="*/ 124 w 164"/>
                <a:gd name="T15" fmla="*/ 10 h 48"/>
                <a:gd name="T16" fmla="*/ 110 w 164"/>
                <a:gd name="T17" fmla="*/ 4 h 48"/>
                <a:gd name="T18" fmla="*/ 96 w 164"/>
                <a:gd name="T19" fmla="*/ 2 h 48"/>
                <a:gd name="T20" fmla="*/ 82 w 164"/>
                <a:gd name="T21" fmla="*/ 0 h 48"/>
                <a:gd name="T22" fmla="*/ 82 w 164"/>
                <a:gd name="T23" fmla="*/ 0 h 48"/>
                <a:gd name="T24" fmla="*/ 68 w 164"/>
                <a:gd name="T25" fmla="*/ 2 h 48"/>
                <a:gd name="T26" fmla="*/ 54 w 164"/>
                <a:gd name="T27" fmla="*/ 4 h 48"/>
                <a:gd name="T28" fmla="*/ 40 w 164"/>
                <a:gd name="T29" fmla="*/ 10 h 48"/>
                <a:gd name="T30" fmla="*/ 28 w 164"/>
                <a:gd name="T31" fmla="*/ 16 h 48"/>
                <a:gd name="T32" fmla="*/ 28 w 164"/>
                <a:gd name="T33" fmla="*/ 16 h 48"/>
                <a:gd name="T34" fmla="*/ 20 w 164"/>
                <a:gd name="T35" fmla="*/ 24 h 48"/>
                <a:gd name="T36" fmla="*/ 12 w 164"/>
                <a:gd name="T37" fmla="*/ 30 h 48"/>
                <a:gd name="T38" fmla="*/ 6 w 164"/>
                <a:gd name="T39" fmla="*/ 40 h 48"/>
                <a:gd name="T40" fmla="*/ 0 w 164"/>
                <a:gd name="T41" fmla="*/ 48 h 48"/>
                <a:gd name="T42" fmla="*/ 20 w 164"/>
                <a:gd name="T43" fmla="*/ 48 h 48"/>
                <a:gd name="T44" fmla="*/ 20 w 164"/>
                <a:gd name="T45" fmla="*/ 48 h 48"/>
                <a:gd name="T46" fmla="*/ 28 w 164"/>
                <a:gd name="T47" fmla="*/ 38 h 48"/>
                <a:gd name="T48" fmla="*/ 38 w 164"/>
                <a:gd name="T49" fmla="*/ 30 h 48"/>
                <a:gd name="T50" fmla="*/ 38 w 164"/>
                <a:gd name="T51" fmla="*/ 30 h 48"/>
                <a:gd name="T52" fmla="*/ 48 w 164"/>
                <a:gd name="T53" fmla="*/ 24 h 48"/>
                <a:gd name="T54" fmla="*/ 58 w 164"/>
                <a:gd name="T55" fmla="*/ 20 h 48"/>
                <a:gd name="T56" fmla="*/ 70 w 164"/>
                <a:gd name="T57" fmla="*/ 18 h 48"/>
                <a:gd name="T58" fmla="*/ 82 w 164"/>
                <a:gd name="T59" fmla="*/ 16 h 48"/>
                <a:gd name="T60" fmla="*/ 82 w 164"/>
                <a:gd name="T61" fmla="*/ 16 h 48"/>
                <a:gd name="T62" fmla="*/ 94 w 164"/>
                <a:gd name="T63" fmla="*/ 18 h 48"/>
                <a:gd name="T64" fmla="*/ 106 w 164"/>
                <a:gd name="T65" fmla="*/ 20 h 48"/>
                <a:gd name="T66" fmla="*/ 116 w 164"/>
                <a:gd name="T67" fmla="*/ 24 h 48"/>
                <a:gd name="T68" fmla="*/ 126 w 164"/>
                <a:gd name="T69" fmla="*/ 30 h 48"/>
                <a:gd name="T70" fmla="*/ 126 w 164"/>
                <a:gd name="T71" fmla="*/ 30 h 48"/>
                <a:gd name="T72" fmla="*/ 136 w 164"/>
                <a:gd name="T73" fmla="*/ 38 h 48"/>
                <a:gd name="T74" fmla="*/ 144 w 164"/>
                <a:gd name="T75" fmla="*/ 48 h 48"/>
                <a:gd name="T76" fmla="*/ 164 w 164"/>
                <a:gd name="T7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4" h="48">
                  <a:moveTo>
                    <a:pt x="164" y="48"/>
                  </a:moveTo>
                  <a:lnTo>
                    <a:pt x="164" y="48"/>
                  </a:lnTo>
                  <a:lnTo>
                    <a:pt x="158" y="40"/>
                  </a:lnTo>
                  <a:lnTo>
                    <a:pt x="152" y="30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36" y="16"/>
                  </a:lnTo>
                  <a:lnTo>
                    <a:pt x="124" y="10"/>
                  </a:lnTo>
                  <a:lnTo>
                    <a:pt x="110" y="4"/>
                  </a:lnTo>
                  <a:lnTo>
                    <a:pt x="96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8" y="2"/>
                  </a:lnTo>
                  <a:lnTo>
                    <a:pt x="54" y="4"/>
                  </a:lnTo>
                  <a:lnTo>
                    <a:pt x="40" y="1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4"/>
                  </a:lnTo>
                  <a:lnTo>
                    <a:pt x="12" y="30"/>
                  </a:lnTo>
                  <a:lnTo>
                    <a:pt x="6" y="40"/>
                  </a:lnTo>
                  <a:lnTo>
                    <a:pt x="0" y="48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8" y="3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8" y="24"/>
                  </a:lnTo>
                  <a:lnTo>
                    <a:pt x="58" y="20"/>
                  </a:lnTo>
                  <a:lnTo>
                    <a:pt x="70" y="18"/>
                  </a:lnTo>
                  <a:lnTo>
                    <a:pt x="82" y="16"/>
                  </a:lnTo>
                  <a:lnTo>
                    <a:pt x="82" y="16"/>
                  </a:lnTo>
                  <a:lnTo>
                    <a:pt x="94" y="18"/>
                  </a:lnTo>
                  <a:lnTo>
                    <a:pt x="106" y="20"/>
                  </a:lnTo>
                  <a:lnTo>
                    <a:pt x="116" y="24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38"/>
                  </a:lnTo>
                  <a:lnTo>
                    <a:pt x="144" y="48"/>
                  </a:lnTo>
                  <a:lnTo>
                    <a:pt x="164" y="48"/>
                  </a:lnTo>
                  <a:close/>
                </a:path>
              </a:pathLst>
            </a:custGeom>
            <a:solidFill>
              <a:srgbClr val="CC7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4" name="Freeform 165"/>
            <p:cNvSpPr>
              <a:spLocks/>
            </p:cNvSpPr>
            <p:nvPr/>
          </p:nvSpPr>
          <p:spPr bwMode="auto">
            <a:xfrm>
              <a:off x="13874750" y="8429625"/>
              <a:ext cx="92075" cy="114300"/>
            </a:xfrm>
            <a:custGeom>
              <a:avLst/>
              <a:gdLst>
                <a:gd name="T0" fmla="*/ 58 w 58"/>
                <a:gd name="T1" fmla="*/ 22 h 72"/>
                <a:gd name="T2" fmla="*/ 52 w 58"/>
                <a:gd name="T3" fmla="*/ 0 h 72"/>
                <a:gd name="T4" fmla="*/ 0 w 58"/>
                <a:gd name="T5" fmla="*/ 60 h 72"/>
                <a:gd name="T6" fmla="*/ 0 w 58"/>
                <a:gd name="T7" fmla="*/ 72 h 72"/>
                <a:gd name="T8" fmla="*/ 58 w 58"/>
                <a:gd name="T9" fmla="*/ 2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72">
                  <a:moveTo>
                    <a:pt x="58" y="22"/>
                  </a:moveTo>
                  <a:lnTo>
                    <a:pt x="52" y="0"/>
                  </a:lnTo>
                  <a:lnTo>
                    <a:pt x="0" y="60"/>
                  </a:lnTo>
                  <a:lnTo>
                    <a:pt x="0" y="72"/>
                  </a:lnTo>
                  <a:lnTo>
                    <a:pt x="58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5" name="Freeform 166"/>
            <p:cNvSpPr>
              <a:spLocks/>
            </p:cNvSpPr>
            <p:nvPr/>
          </p:nvSpPr>
          <p:spPr bwMode="auto">
            <a:xfrm>
              <a:off x="13877925" y="8445500"/>
              <a:ext cx="95250" cy="114300"/>
            </a:xfrm>
            <a:custGeom>
              <a:avLst/>
              <a:gdLst>
                <a:gd name="T0" fmla="*/ 60 w 60"/>
                <a:gd name="T1" fmla="*/ 24 h 72"/>
                <a:gd name="T2" fmla="*/ 54 w 60"/>
                <a:gd name="T3" fmla="*/ 0 h 72"/>
                <a:gd name="T4" fmla="*/ 0 w 60"/>
                <a:gd name="T5" fmla="*/ 62 h 72"/>
                <a:gd name="T6" fmla="*/ 0 w 60"/>
                <a:gd name="T7" fmla="*/ 72 h 72"/>
                <a:gd name="T8" fmla="*/ 60 w 60"/>
                <a:gd name="T9" fmla="*/ 2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2">
                  <a:moveTo>
                    <a:pt x="60" y="24"/>
                  </a:moveTo>
                  <a:lnTo>
                    <a:pt x="54" y="0"/>
                  </a:lnTo>
                  <a:lnTo>
                    <a:pt x="0" y="62"/>
                  </a:lnTo>
                  <a:lnTo>
                    <a:pt x="0" y="72"/>
                  </a:lnTo>
                  <a:lnTo>
                    <a:pt x="60" y="24"/>
                  </a:lnTo>
                  <a:close/>
                </a:path>
              </a:pathLst>
            </a:custGeom>
            <a:solidFill>
              <a:srgbClr val="4E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6" name="Freeform 167"/>
            <p:cNvSpPr>
              <a:spLocks/>
            </p:cNvSpPr>
            <p:nvPr/>
          </p:nvSpPr>
          <p:spPr bwMode="auto">
            <a:xfrm>
              <a:off x="13782675" y="8207375"/>
              <a:ext cx="196850" cy="241300"/>
            </a:xfrm>
            <a:custGeom>
              <a:avLst/>
              <a:gdLst>
                <a:gd name="T0" fmla="*/ 28 w 124"/>
                <a:gd name="T1" fmla="*/ 150 h 152"/>
                <a:gd name="T2" fmla="*/ 28 w 124"/>
                <a:gd name="T3" fmla="*/ 150 h 152"/>
                <a:gd name="T4" fmla="*/ 20 w 124"/>
                <a:gd name="T5" fmla="*/ 146 h 152"/>
                <a:gd name="T6" fmla="*/ 14 w 124"/>
                <a:gd name="T7" fmla="*/ 138 h 152"/>
                <a:gd name="T8" fmla="*/ 8 w 124"/>
                <a:gd name="T9" fmla="*/ 128 h 152"/>
                <a:gd name="T10" fmla="*/ 4 w 124"/>
                <a:gd name="T11" fmla="*/ 118 h 152"/>
                <a:gd name="T12" fmla="*/ 2 w 124"/>
                <a:gd name="T13" fmla="*/ 104 h 152"/>
                <a:gd name="T14" fmla="*/ 0 w 124"/>
                <a:gd name="T15" fmla="*/ 90 h 152"/>
                <a:gd name="T16" fmla="*/ 2 w 124"/>
                <a:gd name="T17" fmla="*/ 76 h 152"/>
                <a:gd name="T18" fmla="*/ 4 w 124"/>
                <a:gd name="T19" fmla="*/ 60 h 152"/>
                <a:gd name="T20" fmla="*/ 6 w 124"/>
                <a:gd name="T21" fmla="*/ 46 h 152"/>
                <a:gd name="T22" fmla="*/ 12 w 124"/>
                <a:gd name="T23" fmla="*/ 34 h 152"/>
                <a:gd name="T24" fmla="*/ 18 w 124"/>
                <a:gd name="T25" fmla="*/ 22 h 152"/>
                <a:gd name="T26" fmla="*/ 28 w 124"/>
                <a:gd name="T27" fmla="*/ 12 h 152"/>
                <a:gd name="T28" fmla="*/ 38 w 124"/>
                <a:gd name="T29" fmla="*/ 4 h 152"/>
                <a:gd name="T30" fmla="*/ 50 w 124"/>
                <a:gd name="T31" fmla="*/ 0 h 152"/>
                <a:gd name="T32" fmla="*/ 66 w 124"/>
                <a:gd name="T33" fmla="*/ 0 h 152"/>
                <a:gd name="T34" fmla="*/ 82 w 124"/>
                <a:gd name="T35" fmla="*/ 4 h 152"/>
                <a:gd name="T36" fmla="*/ 82 w 124"/>
                <a:gd name="T37" fmla="*/ 4 h 152"/>
                <a:gd name="T38" fmla="*/ 92 w 124"/>
                <a:gd name="T39" fmla="*/ 6 h 152"/>
                <a:gd name="T40" fmla="*/ 100 w 124"/>
                <a:gd name="T41" fmla="*/ 12 h 152"/>
                <a:gd name="T42" fmla="*/ 108 w 124"/>
                <a:gd name="T43" fmla="*/ 18 h 152"/>
                <a:gd name="T44" fmla="*/ 112 w 124"/>
                <a:gd name="T45" fmla="*/ 24 h 152"/>
                <a:gd name="T46" fmla="*/ 118 w 124"/>
                <a:gd name="T47" fmla="*/ 32 h 152"/>
                <a:gd name="T48" fmla="*/ 120 w 124"/>
                <a:gd name="T49" fmla="*/ 38 h 152"/>
                <a:gd name="T50" fmla="*/ 124 w 124"/>
                <a:gd name="T51" fmla="*/ 56 h 152"/>
                <a:gd name="T52" fmla="*/ 122 w 124"/>
                <a:gd name="T53" fmla="*/ 74 h 152"/>
                <a:gd name="T54" fmla="*/ 118 w 124"/>
                <a:gd name="T55" fmla="*/ 92 h 152"/>
                <a:gd name="T56" fmla="*/ 110 w 124"/>
                <a:gd name="T57" fmla="*/ 108 h 152"/>
                <a:gd name="T58" fmla="*/ 100 w 124"/>
                <a:gd name="T59" fmla="*/ 124 h 152"/>
                <a:gd name="T60" fmla="*/ 100 w 124"/>
                <a:gd name="T61" fmla="*/ 124 h 152"/>
                <a:gd name="T62" fmla="*/ 94 w 124"/>
                <a:gd name="T63" fmla="*/ 132 h 152"/>
                <a:gd name="T64" fmla="*/ 84 w 124"/>
                <a:gd name="T65" fmla="*/ 138 h 152"/>
                <a:gd name="T66" fmla="*/ 76 w 124"/>
                <a:gd name="T67" fmla="*/ 144 h 152"/>
                <a:gd name="T68" fmla="*/ 66 w 124"/>
                <a:gd name="T69" fmla="*/ 148 h 152"/>
                <a:gd name="T70" fmla="*/ 56 w 124"/>
                <a:gd name="T71" fmla="*/ 150 h 152"/>
                <a:gd name="T72" fmla="*/ 46 w 124"/>
                <a:gd name="T73" fmla="*/ 152 h 152"/>
                <a:gd name="T74" fmla="*/ 36 w 124"/>
                <a:gd name="T75" fmla="*/ 152 h 152"/>
                <a:gd name="T76" fmla="*/ 28 w 124"/>
                <a:gd name="T77" fmla="*/ 150 h 152"/>
                <a:gd name="T78" fmla="*/ 28 w 124"/>
                <a:gd name="T79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52">
                  <a:moveTo>
                    <a:pt x="28" y="150"/>
                  </a:moveTo>
                  <a:lnTo>
                    <a:pt x="28" y="150"/>
                  </a:lnTo>
                  <a:lnTo>
                    <a:pt x="20" y="146"/>
                  </a:lnTo>
                  <a:lnTo>
                    <a:pt x="14" y="138"/>
                  </a:lnTo>
                  <a:lnTo>
                    <a:pt x="8" y="128"/>
                  </a:lnTo>
                  <a:lnTo>
                    <a:pt x="4" y="118"/>
                  </a:lnTo>
                  <a:lnTo>
                    <a:pt x="2" y="104"/>
                  </a:lnTo>
                  <a:lnTo>
                    <a:pt x="0" y="90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6" y="46"/>
                  </a:lnTo>
                  <a:lnTo>
                    <a:pt x="12" y="34"/>
                  </a:lnTo>
                  <a:lnTo>
                    <a:pt x="18" y="22"/>
                  </a:lnTo>
                  <a:lnTo>
                    <a:pt x="28" y="12"/>
                  </a:lnTo>
                  <a:lnTo>
                    <a:pt x="38" y="4"/>
                  </a:lnTo>
                  <a:lnTo>
                    <a:pt x="50" y="0"/>
                  </a:lnTo>
                  <a:lnTo>
                    <a:pt x="66" y="0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92" y="6"/>
                  </a:lnTo>
                  <a:lnTo>
                    <a:pt x="100" y="12"/>
                  </a:lnTo>
                  <a:lnTo>
                    <a:pt x="108" y="18"/>
                  </a:lnTo>
                  <a:lnTo>
                    <a:pt x="112" y="24"/>
                  </a:lnTo>
                  <a:lnTo>
                    <a:pt x="118" y="32"/>
                  </a:lnTo>
                  <a:lnTo>
                    <a:pt x="120" y="38"/>
                  </a:lnTo>
                  <a:lnTo>
                    <a:pt x="124" y="56"/>
                  </a:lnTo>
                  <a:lnTo>
                    <a:pt x="122" y="74"/>
                  </a:lnTo>
                  <a:lnTo>
                    <a:pt x="118" y="92"/>
                  </a:lnTo>
                  <a:lnTo>
                    <a:pt x="110" y="108"/>
                  </a:lnTo>
                  <a:lnTo>
                    <a:pt x="100" y="124"/>
                  </a:lnTo>
                  <a:lnTo>
                    <a:pt x="100" y="124"/>
                  </a:lnTo>
                  <a:lnTo>
                    <a:pt x="94" y="132"/>
                  </a:lnTo>
                  <a:lnTo>
                    <a:pt x="84" y="138"/>
                  </a:lnTo>
                  <a:lnTo>
                    <a:pt x="76" y="144"/>
                  </a:lnTo>
                  <a:lnTo>
                    <a:pt x="66" y="148"/>
                  </a:lnTo>
                  <a:lnTo>
                    <a:pt x="56" y="150"/>
                  </a:lnTo>
                  <a:lnTo>
                    <a:pt x="46" y="152"/>
                  </a:lnTo>
                  <a:lnTo>
                    <a:pt x="36" y="152"/>
                  </a:lnTo>
                  <a:lnTo>
                    <a:pt x="28" y="150"/>
                  </a:lnTo>
                  <a:lnTo>
                    <a:pt x="28" y="150"/>
                  </a:lnTo>
                  <a:close/>
                </a:path>
              </a:pathLst>
            </a:custGeom>
            <a:solidFill>
              <a:srgbClr val="F2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7" name="Freeform 168"/>
            <p:cNvSpPr>
              <a:spLocks/>
            </p:cNvSpPr>
            <p:nvPr/>
          </p:nvSpPr>
          <p:spPr bwMode="auto">
            <a:xfrm>
              <a:off x="13798550" y="8204200"/>
              <a:ext cx="184150" cy="203200"/>
            </a:xfrm>
            <a:custGeom>
              <a:avLst/>
              <a:gdLst>
                <a:gd name="T0" fmla="*/ 84 w 116"/>
                <a:gd name="T1" fmla="*/ 8 h 128"/>
                <a:gd name="T2" fmla="*/ 84 w 116"/>
                <a:gd name="T3" fmla="*/ 8 h 128"/>
                <a:gd name="T4" fmla="*/ 92 w 116"/>
                <a:gd name="T5" fmla="*/ 10 h 128"/>
                <a:gd name="T6" fmla="*/ 98 w 116"/>
                <a:gd name="T7" fmla="*/ 16 h 128"/>
                <a:gd name="T8" fmla="*/ 104 w 116"/>
                <a:gd name="T9" fmla="*/ 22 h 128"/>
                <a:gd name="T10" fmla="*/ 108 w 116"/>
                <a:gd name="T11" fmla="*/ 28 h 128"/>
                <a:gd name="T12" fmla="*/ 114 w 116"/>
                <a:gd name="T13" fmla="*/ 44 h 128"/>
                <a:gd name="T14" fmla="*/ 116 w 116"/>
                <a:gd name="T15" fmla="*/ 60 h 128"/>
                <a:gd name="T16" fmla="*/ 114 w 116"/>
                <a:gd name="T17" fmla="*/ 78 h 128"/>
                <a:gd name="T18" fmla="*/ 108 w 116"/>
                <a:gd name="T19" fmla="*/ 96 h 128"/>
                <a:gd name="T20" fmla="*/ 100 w 116"/>
                <a:gd name="T21" fmla="*/ 114 h 128"/>
                <a:gd name="T22" fmla="*/ 88 w 116"/>
                <a:gd name="T23" fmla="*/ 128 h 128"/>
                <a:gd name="T24" fmla="*/ 88 w 116"/>
                <a:gd name="T25" fmla="*/ 128 h 128"/>
                <a:gd name="T26" fmla="*/ 88 w 116"/>
                <a:gd name="T27" fmla="*/ 114 h 128"/>
                <a:gd name="T28" fmla="*/ 86 w 116"/>
                <a:gd name="T29" fmla="*/ 88 h 128"/>
                <a:gd name="T30" fmla="*/ 86 w 116"/>
                <a:gd name="T31" fmla="*/ 88 h 128"/>
                <a:gd name="T32" fmla="*/ 82 w 116"/>
                <a:gd name="T33" fmla="*/ 90 h 128"/>
                <a:gd name="T34" fmla="*/ 76 w 116"/>
                <a:gd name="T35" fmla="*/ 90 h 128"/>
                <a:gd name="T36" fmla="*/ 72 w 116"/>
                <a:gd name="T37" fmla="*/ 90 h 128"/>
                <a:gd name="T38" fmla="*/ 70 w 116"/>
                <a:gd name="T39" fmla="*/ 86 h 128"/>
                <a:gd name="T40" fmla="*/ 68 w 116"/>
                <a:gd name="T41" fmla="*/ 80 h 128"/>
                <a:gd name="T42" fmla="*/ 66 w 116"/>
                <a:gd name="T43" fmla="*/ 72 h 128"/>
                <a:gd name="T44" fmla="*/ 66 w 116"/>
                <a:gd name="T45" fmla="*/ 72 h 128"/>
                <a:gd name="T46" fmla="*/ 64 w 116"/>
                <a:gd name="T47" fmla="*/ 60 h 128"/>
                <a:gd name="T48" fmla="*/ 58 w 116"/>
                <a:gd name="T49" fmla="*/ 52 h 128"/>
                <a:gd name="T50" fmla="*/ 50 w 116"/>
                <a:gd name="T51" fmla="*/ 46 h 128"/>
                <a:gd name="T52" fmla="*/ 42 w 116"/>
                <a:gd name="T53" fmla="*/ 40 h 128"/>
                <a:gd name="T54" fmla="*/ 30 w 116"/>
                <a:gd name="T55" fmla="*/ 38 h 128"/>
                <a:gd name="T56" fmla="*/ 20 w 116"/>
                <a:gd name="T57" fmla="*/ 36 h 128"/>
                <a:gd name="T58" fmla="*/ 0 w 116"/>
                <a:gd name="T59" fmla="*/ 38 h 128"/>
                <a:gd name="T60" fmla="*/ 0 w 116"/>
                <a:gd name="T61" fmla="*/ 38 h 128"/>
                <a:gd name="T62" fmla="*/ 8 w 116"/>
                <a:gd name="T63" fmla="*/ 26 h 128"/>
                <a:gd name="T64" fmla="*/ 16 w 116"/>
                <a:gd name="T65" fmla="*/ 16 h 128"/>
                <a:gd name="T66" fmla="*/ 24 w 116"/>
                <a:gd name="T67" fmla="*/ 8 h 128"/>
                <a:gd name="T68" fmla="*/ 34 w 116"/>
                <a:gd name="T69" fmla="*/ 4 h 128"/>
                <a:gd name="T70" fmla="*/ 46 w 116"/>
                <a:gd name="T71" fmla="*/ 0 h 128"/>
                <a:gd name="T72" fmla="*/ 58 w 116"/>
                <a:gd name="T73" fmla="*/ 0 h 128"/>
                <a:gd name="T74" fmla="*/ 70 w 116"/>
                <a:gd name="T75" fmla="*/ 4 h 128"/>
                <a:gd name="T76" fmla="*/ 84 w 116"/>
                <a:gd name="T77" fmla="*/ 8 h 128"/>
                <a:gd name="T78" fmla="*/ 84 w 116"/>
                <a:gd name="T7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6" h="128">
                  <a:moveTo>
                    <a:pt x="84" y="8"/>
                  </a:moveTo>
                  <a:lnTo>
                    <a:pt x="84" y="8"/>
                  </a:lnTo>
                  <a:lnTo>
                    <a:pt x="92" y="10"/>
                  </a:lnTo>
                  <a:lnTo>
                    <a:pt x="98" y="16"/>
                  </a:lnTo>
                  <a:lnTo>
                    <a:pt x="104" y="22"/>
                  </a:lnTo>
                  <a:lnTo>
                    <a:pt x="108" y="28"/>
                  </a:lnTo>
                  <a:lnTo>
                    <a:pt x="114" y="44"/>
                  </a:lnTo>
                  <a:lnTo>
                    <a:pt x="116" y="60"/>
                  </a:lnTo>
                  <a:lnTo>
                    <a:pt x="114" y="78"/>
                  </a:lnTo>
                  <a:lnTo>
                    <a:pt x="108" y="96"/>
                  </a:lnTo>
                  <a:lnTo>
                    <a:pt x="100" y="114"/>
                  </a:lnTo>
                  <a:lnTo>
                    <a:pt x="88" y="128"/>
                  </a:lnTo>
                  <a:lnTo>
                    <a:pt x="88" y="128"/>
                  </a:lnTo>
                  <a:lnTo>
                    <a:pt x="88" y="114"/>
                  </a:lnTo>
                  <a:lnTo>
                    <a:pt x="86" y="88"/>
                  </a:lnTo>
                  <a:lnTo>
                    <a:pt x="86" y="88"/>
                  </a:lnTo>
                  <a:lnTo>
                    <a:pt x="82" y="90"/>
                  </a:lnTo>
                  <a:lnTo>
                    <a:pt x="76" y="90"/>
                  </a:lnTo>
                  <a:lnTo>
                    <a:pt x="72" y="90"/>
                  </a:lnTo>
                  <a:lnTo>
                    <a:pt x="70" y="86"/>
                  </a:lnTo>
                  <a:lnTo>
                    <a:pt x="68" y="80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4" y="60"/>
                  </a:lnTo>
                  <a:lnTo>
                    <a:pt x="58" y="52"/>
                  </a:lnTo>
                  <a:lnTo>
                    <a:pt x="50" y="46"/>
                  </a:lnTo>
                  <a:lnTo>
                    <a:pt x="42" y="40"/>
                  </a:lnTo>
                  <a:lnTo>
                    <a:pt x="30" y="38"/>
                  </a:lnTo>
                  <a:lnTo>
                    <a:pt x="20" y="3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8" y="26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34" y="4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70" y="4"/>
                  </a:lnTo>
                  <a:lnTo>
                    <a:pt x="84" y="8"/>
                  </a:lnTo>
                  <a:lnTo>
                    <a:pt x="84" y="8"/>
                  </a:lnTo>
                  <a:close/>
                </a:path>
              </a:pathLst>
            </a:custGeom>
            <a:solidFill>
              <a:srgbClr val="FAA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8" name="Freeform 169"/>
            <p:cNvSpPr>
              <a:spLocks/>
            </p:cNvSpPr>
            <p:nvPr/>
          </p:nvSpPr>
          <p:spPr bwMode="auto">
            <a:xfrm>
              <a:off x="13906500" y="8315325"/>
              <a:ext cx="34925" cy="63500"/>
            </a:xfrm>
            <a:custGeom>
              <a:avLst/>
              <a:gdLst>
                <a:gd name="T0" fmla="*/ 14 w 22"/>
                <a:gd name="T1" fmla="*/ 0 h 40"/>
                <a:gd name="T2" fmla="*/ 14 w 22"/>
                <a:gd name="T3" fmla="*/ 0 h 40"/>
                <a:gd name="T4" fmla="*/ 10 w 22"/>
                <a:gd name="T5" fmla="*/ 2 h 40"/>
                <a:gd name="T6" fmla="*/ 6 w 22"/>
                <a:gd name="T7" fmla="*/ 6 h 40"/>
                <a:gd name="T8" fmla="*/ 2 w 22"/>
                <a:gd name="T9" fmla="*/ 12 h 40"/>
                <a:gd name="T10" fmla="*/ 0 w 22"/>
                <a:gd name="T11" fmla="*/ 20 h 40"/>
                <a:gd name="T12" fmla="*/ 0 w 22"/>
                <a:gd name="T13" fmla="*/ 20 h 40"/>
                <a:gd name="T14" fmla="*/ 0 w 22"/>
                <a:gd name="T15" fmla="*/ 28 h 40"/>
                <a:gd name="T16" fmla="*/ 2 w 22"/>
                <a:gd name="T17" fmla="*/ 34 h 40"/>
                <a:gd name="T18" fmla="*/ 6 w 22"/>
                <a:gd name="T19" fmla="*/ 38 h 40"/>
                <a:gd name="T20" fmla="*/ 10 w 22"/>
                <a:gd name="T21" fmla="*/ 40 h 40"/>
                <a:gd name="T22" fmla="*/ 10 w 22"/>
                <a:gd name="T23" fmla="*/ 40 h 40"/>
                <a:gd name="T24" fmla="*/ 14 w 22"/>
                <a:gd name="T25" fmla="*/ 40 h 40"/>
                <a:gd name="T26" fmla="*/ 18 w 22"/>
                <a:gd name="T27" fmla="*/ 36 h 40"/>
                <a:gd name="T28" fmla="*/ 22 w 22"/>
                <a:gd name="T29" fmla="*/ 30 h 40"/>
                <a:gd name="T30" fmla="*/ 22 w 22"/>
                <a:gd name="T31" fmla="*/ 22 h 40"/>
                <a:gd name="T32" fmla="*/ 22 w 22"/>
                <a:gd name="T33" fmla="*/ 22 h 40"/>
                <a:gd name="T34" fmla="*/ 22 w 22"/>
                <a:gd name="T35" fmla="*/ 14 h 40"/>
                <a:gd name="T36" fmla="*/ 22 w 22"/>
                <a:gd name="T37" fmla="*/ 6 h 40"/>
                <a:gd name="T38" fmla="*/ 18 w 22"/>
                <a:gd name="T39" fmla="*/ 2 h 40"/>
                <a:gd name="T40" fmla="*/ 14 w 22"/>
                <a:gd name="T41" fmla="*/ 0 h 40"/>
                <a:gd name="T42" fmla="*/ 14 w 22"/>
                <a:gd name="T4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40">
                  <a:moveTo>
                    <a:pt x="14" y="0"/>
                  </a:moveTo>
                  <a:lnTo>
                    <a:pt x="14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2" y="34"/>
                  </a:lnTo>
                  <a:lnTo>
                    <a:pt x="6" y="38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40"/>
                  </a:lnTo>
                  <a:lnTo>
                    <a:pt x="18" y="36"/>
                  </a:lnTo>
                  <a:lnTo>
                    <a:pt x="22" y="30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2" y="14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2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9" name="Freeform 170"/>
            <p:cNvSpPr>
              <a:spLocks noEditPoints="1"/>
            </p:cNvSpPr>
            <p:nvPr/>
          </p:nvSpPr>
          <p:spPr bwMode="auto">
            <a:xfrm>
              <a:off x="13846175" y="9061450"/>
              <a:ext cx="355600" cy="279400"/>
            </a:xfrm>
            <a:custGeom>
              <a:avLst/>
              <a:gdLst>
                <a:gd name="T0" fmla="*/ 112 w 224"/>
                <a:gd name="T1" fmla="*/ 0 h 176"/>
                <a:gd name="T2" fmla="*/ 146 w 224"/>
                <a:gd name="T3" fmla="*/ 0 h 176"/>
                <a:gd name="T4" fmla="*/ 146 w 224"/>
                <a:gd name="T5" fmla="*/ 0 h 176"/>
                <a:gd name="T6" fmla="*/ 150 w 224"/>
                <a:gd name="T7" fmla="*/ 0 h 176"/>
                <a:gd name="T8" fmla="*/ 152 w 224"/>
                <a:gd name="T9" fmla="*/ 2 h 176"/>
                <a:gd name="T10" fmla="*/ 154 w 224"/>
                <a:gd name="T11" fmla="*/ 6 h 176"/>
                <a:gd name="T12" fmla="*/ 154 w 224"/>
                <a:gd name="T13" fmla="*/ 8 h 176"/>
                <a:gd name="T14" fmla="*/ 154 w 224"/>
                <a:gd name="T15" fmla="*/ 34 h 176"/>
                <a:gd name="T16" fmla="*/ 200 w 224"/>
                <a:gd name="T17" fmla="*/ 34 h 176"/>
                <a:gd name="T18" fmla="*/ 200 w 224"/>
                <a:gd name="T19" fmla="*/ 34 h 176"/>
                <a:gd name="T20" fmla="*/ 210 w 224"/>
                <a:gd name="T21" fmla="*/ 36 h 176"/>
                <a:gd name="T22" fmla="*/ 218 w 224"/>
                <a:gd name="T23" fmla="*/ 40 h 176"/>
                <a:gd name="T24" fmla="*/ 222 w 224"/>
                <a:gd name="T25" fmla="*/ 48 h 176"/>
                <a:gd name="T26" fmla="*/ 224 w 224"/>
                <a:gd name="T27" fmla="*/ 56 h 176"/>
                <a:gd name="T28" fmla="*/ 224 w 224"/>
                <a:gd name="T29" fmla="*/ 154 h 176"/>
                <a:gd name="T30" fmla="*/ 224 w 224"/>
                <a:gd name="T31" fmla="*/ 154 h 176"/>
                <a:gd name="T32" fmla="*/ 222 w 224"/>
                <a:gd name="T33" fmla="*/ 162 h 176"/>
                <a:gd name="T34" fmla="*/ 218 w 224"/>
                <a:gd name="T35" fmla="*/ 170 h 176"/>
                <a:gd name="T36" fmla="*/ 210 w 224"/>
                <a:gd name="T37" fmla="*/ 174 h 176"/>
                <a:gd name="T38" fmla="*/ 200 w 224"/>
                <a:gd name="T39" fmla="*/ 176 h 176"/>
                <a:gd name="T40" fmla="*/ 112 w 224"/>
                <a:gd name="T41" fmla="*/ 176 h 176"/>
                <a:gd name="T42" fmla="*/ 112 w 224"/>
                <a:gd name="T43" fmla="*/ 34 h 176"/>
                <a:gd name="T44" fmla="*/ 144 w 224"/>
                <a:gd name="T45" fmla="*/ 34 h 176"/>
                <a:gd name="T46" fmla="*/ 144 w 224"/>
                <a:gd name="T47" fmla="*/ 20 h 176"/>
                <a:gd name="T48" fmla="*/ 144 w 224"/>
                <a:gd name="T49" fmla="*/ 20 h 176"/>
                <a:gd name="T50" fmla="*/ 144 w 224"/>
                <a:gd name="T51" fmla="*/ 16 h 176"/>
                <a:gd name="T52" fmla="*/ 142 w 224"/>
                <a:gd name="T53" fmla="*/ 14 h 176"/>
                <a:gd name="T54" fmla="*/ 138 w 224"/>
                <a:gd name="T55" fmla="*/ 12 h 176"/>
                <a:gd name="T56" fmla="*/ 136 w 224"/>
                <a:gd name="T57" fmla="*/ 10 h 176"/>
                <a:gd name="T58" fmla="*/ 112 w 224"/>
                <a:gd name="T59" fmla="*/ 10 h 176"/>
                <a:gd name="T60" fmla="*/ 112 w 224"/>
                <a:gd name="T61" fmla="*/ 0 h 176"/>
                <a:gd name="T62" fmla="*/ 24 w 224"/>
                <a:gd name="T63" fmla="*/ 34 h 176"/>
                <a:gd name="T64" fmla="*/ 70 w 224"/>
                <a:gd name="T65" fmla="*/ 34 h 176"/>
                <a:gd name="T66" fmla="*/ 70 w 224"/>
                <a:gd name="T67" fmla="*/ 8 h 176"/>
                <a:gd name="T68" fmla="*/ 70 w 224"/>
                <a:gd name="T69" fmla="*/ 8 h 176"/>
                <a:gd name="T70" fmla="*/ 72 w 224"/>
                <a:gd name="T71" fmla="*/ 6 h 176"/>
                <a:gd name="T72" fmla="*/ 72 w 224"/>
                <a:gd name="T73" fmla="*/ 2 h 176"/>
                <a:gd name="T74" fmla="*/ 76 w 224"/>
                <a:gd name="T75" fmla="*/ 0 h 176"/>
                <a:gd name="T76" fmla="*/ 78 w 224"/>
                <a:gd name="T77" fmla="*/ 0 h 176"/>
                <a:gd name="T78" fmla="*/ 112 w 224"/>
                <a:gd name="T79" fmla="*/ 0 h 176"/>
                <a:gd name="T80" fmla="*/ 112 w 224"/>
                <a:gd name="T81" fmla="*/ 10 h 176"/>
                <a:gd name="T82" fmla="*/ 90 w 224"/>
                <a:gd name="T83" fmla="*/ 10 h 176"/>
                <a:gd name="T84" fmla="*/ 90 w 224"/>
                <a:gd name="T85" fmla="*/ 10 h 176"/>
                <a:gd name="T86" fmla="*/ 86 w 224"/>
                <a:gd name="T87" fmla="*/ 12 h 176"/>
                <a:gd name="T88" fmla="*/ 84 w 224"/>
                <a:gd name="T89" fmla="*/ 14 h 176"/>
                <a:gd name="T90" fmla="*/ 82 w 224"/>
                <a:gd name="T91" fmla="*/ 16 h 176"/>
                <a:gd name="T92" fmla="*/ 80 w 224"/>
                <a:gd name="T93" fmla="*/ 20 h 176"/>
                <a:gd name="T94" fmla="*/ 80 w 224"/>
                <a:gd name="T95" fmla="*/ 34 h 176"/>
                <a:gd name="T96" fmla="*/ 112 w 224"/>
                <a:gd name="T97" fmla="*/ 34 h 176"/>
                <a:gd name="T98" fmla="*/ 112 w 224"/>
                <a:gd name="T99" fmla="*/ 176 h 176"/>
                <a:gd name="T100" fmla="*/ 24 w 224"/>
                <a:gd name="T101" fmla="*/ 176 h 176"/>
                <a:gd name="T102" fmla="*/ 24 w 224"/>
                <a:gd name="T103" fmla="*/ 176 h 176"/>
                <a:gd name="T104" fmla="*/ 14 w 224"/>
                <a:gd name="T105" fmla="*/ 174 h 176"/>
                <a:gd name="T106" fmla="*/ 8 w 224"/>
                <a:gd name="T107" fmla="*/ 170 h 176"/>
                <a:gd name="T108" fmla="*/ 2 w 224"/>
                <a:gd name="T109" fmla="*/ 162 h 176"/>
                <a:gd name="T110" fmla="*/ 0 w 224"/>
                <a:gd name="T111" fmla="*/ 154 h 176"/>
                <a:gd name="T112" fmla="*/ 0 w 224"/>
                <a:gd name="T113" fmla="*/ 56 h 176"/>
                <a:gd name="T114" fmla="*/ 0 w 224"/>
                <a:gd name="T115" fmla="*/ 56 h 176"/>
                <a:gd name="T116" fmla="*/ 2 w 224"/>
                <a:gd name="T117" fmla="*/ 48 h 176"/>
                <a:gd name="T118" fmla="*/ 8 w 224"/>
                <a:gd name="T119" fmla="*/ 40 h 176"/>
                <a:gd name="T120" fmla="*/ 14 w 224"/>
                <a:gd name="T121" fmla="*/ 36 h 176"/>
                <a:gd name="T122" fmla="*/ 24 w 224"/>
                <a:gd name="T123" fmla="*/ 34 h 176"/>
                <a:gd name="T124" fmla="*/ 24 w 224"/>
                <a:gd name="T125" fmla="*/ 3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4" h="176">
                  <a:moveTo>
                    <a:pt x="112" y="0"/>
                  </a:moveTo>
                  <a:lnTo>
                    <a:pt x="146" y="0"/>
                  </a:lnTo>
                  <a:lnTo>
                    <a:pt x="146" y="0"/>
                  </a:lnTo>
                  <a:lnTo>
                    <a:pt x="150" y="0"/>
                  </a:lnTo>
                  <a:lnTo>
                    <a:pt x="152" y="2"/>
                  </a:lnTo>
                  <a:lnTo>
                    <a:pt x="154" y="6"/>
                  </a:lnTo>
                  <a:lnTo>
                    <a:pt x="154" y="8"/>
                  </a:lnTo>
                  <a:lnTo>
                    <a:pt x="154" y="34"/>
                  </a:lnTo>
                  <a:lnTo>
                    <a:pt x="200" y="34"/>
                  </a:lnTo>
                  <a:lnTo>
                    <a:pt x="200" y="34"/>
                  </a:lnTo>
                  <a:lnTo>
                    <a:pt x="210" y="36"/>
                  </a:lnTo>
                  <a:lnTo>
                    <a:pt x="218" y="40"/>
                  </a:lnTo>
                  <a:lnTo>
                    <a:pt x="222" y="48"/>
                  </a:lnTo>
                  <a:lnTo>
                    <a:pt x="224" y="56"/>
                  </a:lnTo>
                  <a:lnTo>
                    <a:pt x="224" y="154"/>
                  </a:lnTo>
                  <a:lnTo>
                    <a:pt x="224" y="154"/>
                  </a:lnTo>
                  <a:lnTo>
                    <a:pt x="222" y="162"/>
                  </a:lnTo>
                  <a:lnTo>
                    <a:pt x="218" y="170"/>
                  </a:lnTo>
                  <a:lnTo>
                    <a:pt x="210" y="174"/>
                  </a:lnTo>
                  <a:lnTo>
                    <a:pt x="200" y="176"/>
                  </a:lnTo>
                  <a:lnTo>
                    <a:pt x="112" y="176"/>
                  </a:lnTo>
                  <a:lnTo>
                    <a:pt x="112" y="34"/>
                  </a:lnTo>
                  <a:lnTo>
                    <a:pt x="144" y="34"/>
                  </a:lnTo>
                  <a:lnTo>
                    <a:pt x="144" y="20"/>
                  </a:lnTo>
                  <a:lnTo>
                    <a:pt x="144" y="20"/>
                  </a:lnTo>
                  <a:lnTo>
                    <a:pt x="144" y="16"/>
                  </a:lnTo>
                  <a:lnTo>
                    <a:pt x="142" y="14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12" y="10"/>
                  </a:lnTo>
                  <a:lnTo>
                    <a:pt x="112" y="0"/>
                  </a:lnTo>
                  <a:close/>
                  <a:moveTo>
                    <a:pt x="24" y="34"/>
                  </a:moveTo>
                  <a:lnTo>
                    <a:pt x="70" y="34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2" y="6"/>
                  </a:lnTo>
                  <a:lnTo>
                    <a:pt x="72" y="2"/>
                  </a:lnTo>
                  <a:lnTo>
                    <a:pt x="76" y="0"/>
                  </a:lnTo>
                  <a:lnTo>
                    <a:pt x="78" y="0"/>
                  </a:lnTo>
                  <a:lnTo>
                    <a:pt x="112" y="0"/>
                  </a:lnTo>
                  <a:lnTo>
                    <a:pt x="112" y="10"/>
                  </a:lnTo>
                  <a:lnTo>
                    <a:pt x="90" y="10"/>
                  </a:lnTo>
                  <a:lnTo>
                    <a:pt x="90" y="10"/>
                  </a:lnTo>
                  <a:lnTo>
                    <a:pt x="86" y="12"/>
                  </a:lnTo>
                  <a:lnTo>
                    <a:pt x="84" y="14"/>
                  </a:lnTo>
                  <a:lnTo>
                    <a:pt x="82" y="16"/>
                  </a:lnTo>
                  <a:lnTo>
                    <a:pt x="80" y="20"/>
                  </a:lnTo>
                  <a:lnTo>
                    <a:pt x="80" y="34"/>
                  </a:lnTo>
                  <a:lnTo>
                    <a:pt x="112" y="34"/>
                  </a:lnTo>
                  <a:lnTo>
                    <a:pt x="112" y="176"/>
                  </a:lnTo>
                  <a:lnTo>
                    <a:pt x="24" y="176"/>
                  </a:lnTo>
                  <a:lnTo>
                    <a:pt x="24" y="176"/>
                  </a:lnTo>
                  <a:lnTo>
                    <a:pt x="14" y="174"/>
                  </a:lnTo>
                  <a:lnTo>
                    <a:pt x="8" y="170"/>
                  </a:lnTo>
                  <a:lnTo>
                    <a:pt x="2" y="162"/>
                  </a:lnTo>
                  <a:lnTo>
                    <a:pt x="0" y="1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48"/>
                  </a:lnTo>
                  <a:lnTo>
                    <a:pt x="8" y="40"/>
                  </a:lnTo>
                  <a:lnTo>
                    <a:pt x="14" y="36"/>
                  </a:lnTo>
                  <a:lnTo>
                    <a:pt x="24" y="34"/>
                  </a:lnTo>
                  <a:lnTo>
                    <a:pt x="24" y="34"/>
                  </a:lnTo>
                  <a:close/>
                </a:path>
              </a:pathLst>
            </a:custGeom>
            <a:solidFill>
              <a:srgbClr val="5E75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0" name="Freeform 171"/>
            <p:cNvSpPr>
              <a:spLocks noEditPoints="1"/>
            </p:cNvSpPr>
            <p:nvPr/>
          </p:nvSpPr>
          <p:spPr bwMode="auto">
            <a:xfrm>
              <a:off x="12465050" y="9061450"/>
              <a:ext cx="352425" cy="279400"/>
            </a:xfrm>
            <a:custGeom>
              <a:avLst/>
              <a:gdLst>
                <a:gd name="T0" fmla="*/ 112 w 222"/>
                <a:gd name="T1" fmla="*/ 0 h 176"/>
                <a:gd name="T2" fmla="*/ 144 w 222"/>
                <a:gd name="T3" fmla="*/ 0 h 176"/>
                <a:gd name="T4" fmla="*/ 144 w 222"/>
                <a:gd name="T5" fmla="*/ 0 h 176"/>
                <a:gd name="T6" fmla="*/ 148 w 222"/>
                <a:gd name="T7" fmla="*/ 0 h 176"/>
                <a:gd name="T8" fmla="*/ 150 w 222"/>
                <a:gd name="T9" fmla="*/ 2 h 176"/>
                <a:gd name="T10" fmla="*/ 152 w 222"/>
                <a:gd name="T11" fmla="*/ 6 h 176"/>
                <a:gd name="T12" fmla="*/ 154 w 222"/>
                <a:gd name="T13" fmla="*/ 8 h 176"/>
                <a:gd name="T14" fmla="*/ 154 w 222"/>
                <a:gd name="T15" fmla="*/ 34 h 176"/>
                <a:gd name="T16" fmla="*/ 200 w 222"/>
                <a:gd name="T17" fmla="*/ 34 h 176"/>
                <a:gd name="T18" fmla="*/ 200 w 222"/>
                <a:gd name="T19" fmla="*/ 34 h 176"/>
                <a:gd name="T20" fmla="*/ 208 w 222"/>
                <a:gd name="T21" fmla="*/ 36 h 176"/>
                <a:gd name="T22" fmla="*/ 216 w 222"/>
                <a:gd name="T23" fmla="*/ 40 h 176"/>
                <a:gd name="T24" fmla="*/ 222 w 222"/>
                <a:gd name="T25" fmla="*/ 48 h 176"/>
                <a:gd name="T26" fmla="*/ 222 w 222"/>
                <a:gd name="T27" fmla="*/ 56 h 176"/>
                <a:gd name="T28" fmla="*/ 222 w 222"/>
                <a:gd name="T29" fmla="*/ 154 h 176"/>
                <a:gd name="T30" fmla="*/ 222 w 222"/>
                <a:gd name="T31" fmla="*/ 154 h 176"/>
                <a:gd name="T32" fmla="*/ 222 w 222"/>
                <a:gd name="T33" fmla="*/ 162 h 176"/>
                <a:gd name="T34" fmla="*/ 216 w 222"/>
                <a:gd name="T35" fmla="*/ 170 h 176"/>
                <a:gd name="T36" fmla="*/ 208 w 222"/>
                <a:gd name="T37" fmla="*/ 174 h 176"/>
                <a:gd name="T38" fmla="*/ 200 w 222"/>
                <a:gd name="T39" fmla="*/ 176 h 176"/>
                <a:gd name="T40" fmla="*/ 112 w 222"/>
                <a:gd name="T41" fmla="*/ 176 h 176"/>
                <a:gd name="T42" fmla="*/ 112 w 222"/>
                <a:gd name="T43" fmla="*/ 34 h 176"/>
                <a:gd name="T44" fmla="*/ 142 w 222"/>
                <a:gd name="T45" fmla="*/ 34 h 176"/>
                <a:gd name="T46" fmla="*/ 142 w 222"/>
                <a:gd name="T47" fmla="*/ 20 h 176"/>
                <a:gd name="T48" fmla="*/ 142 w 222"/>
                <a:gd name="T49" fmla="*/ 20 h 176"/>
                <a:gd name="T50" fmla="*/ 142 w 222"/>
                <a:gd name="T51" fmla="*/ 16 h 176"/>
                <a:gd name="T52" fmla="*/ 140 w 222"/>
                <a:gd name="T53" fmla="*/ 14 h 176"/>
                <a:gd name="T54" fmla="*/ 138 w 222"/>
                <a:gd name="T55" fmla="*/ 12 h 176"/>
                <a:gd name="T56" fmla="*/ 134 w 222"/>
                <a:gd name="T57" fmla="*/ 10 h 176"/>
                <a:gd name="T58" fmla="*/ 112 w 222"/>
                <a:gd name="T59" fmla="*/ 10 h 176"/>
                <a:gd name="T60" fmla="*/ 112 w 222"/>
                <a:gd name="T61" fmla="*/ 0 h 176"/>
                <a:gd name="T62" fmla="*/ 22 w 222"/>
                <a:gd name="T63" fmla="*/ 34 h 176"/>
                <a:gd name="T64" fmla="*/ 70 w 222"/>
                <a:gd name="T65" fmla="*/ 34 h 176"/>
                <a:gd name="T66" fmla="*/ 70 w 222"/>
                <a:gd name="T67" fmla="*/ 8 h 176"/>
                <a:gd name="T68" fmla="*/ 70 w 222"/>
                <a:gd name="T69" fmla="*/ 8 h 176"/>
                <a:gd name="T70" fmla="*/ 70 w 222"/>
                <a:gd name="T71" fmla="*/ 6 h 176"/>
                <a:gd name="T72" fmla="*/ 72 w 222"/>
                <a:gd name="T73" fmla="*/ 2 h 176"/>
                <a:gd name="T74" fmla="*/ 74 w 222"/>
                <a:gd name="T75" fmla="*/ 0 h 176"/>
                <a:gd name="T76" fmla="*/ 78 w 222"/>
                <a:gd name="T77" fmla="*/ 0 h 176"/>
                <a:gd name="T78" fmla="*/ 112 w 222"/>
                <a:gd name="T79" fmla="*/ 0 h 176"/>
                <a:gd name="T80" fmla="*/ 112 w 222"/>
                <a:gd name="T81" fmla="*/ 10 h 176"/>
                <a:gd name="T82" fmla="*/ 88 w 222"/>
                <a:gd name="T83" fmla="*/ 10 h 176"/>
                <a:gd name="T84" fmla="*/ 88 w 222"/>
                <a:gd name="T85" fmla="*/ 10 h 176"/>
                <a:gd name="T86" fmla="*/ 86 w 222"/>
                <a:gd name="T87" fmla="*/ 12 h 176"/>
                <a:gd name="T88" fmla="*/ 82 w 222"/>
                <a:gd name="T89" fmla="*/ 14 h 176"/>
                <a:gd name="T90" fmla="*/ 80 w 222"/>
                <a:gd name="T91" fmla="*/ 16 h 176"/>
                <a:gd name="T92" fmla="*/ 80 w 222"/>
                <a:gd name="T93" fmla="*/ 20 h 176"/>
                <a:gd name="T94" fmla="*/ 80 w 222"/>
                <a:gd name="T95" fmla="*/ 34 h 176"/>
                <a:gd name="T96" fmla="*/ 112 w 222"/>
                <a:gd name="T97" fmla="*/ 34 h 176"/>
                <a:gd name="T98" fmla="*/ 112 w 222"/>
                <a:gd name="T99" fmla="*/ 176 h 176"/>
                <a:gd name="T100" fmla="*/ 22 w 222"/>
                <a:gd name="T101" fmla="*/ 176 h 176"/>
                <a:gd name="T102" fmla="*/ 22 w 222"/>
                <a:gd name="T103" fmla="*/ 176 h 176"/>
                <a:gd name="T104" fmla="*/ 14 w 222"/>
                <a:gd name="T105" fmla="*/ 174 h 176"/>
                <a:gd name="T106" fmla="*/ 6 w 222"/>
                <a:gd name="T107" fmla="*/ 170 h 176"/>
                <a:gd name="T108" fmla="*/ 2 w 222"/>
                <a:gd name="T109" fmla="*/ 162 h 176"/>
                <a:gd name="T110" fmla="*/ 0 w 222"/>
                <a:gd name="T111" fmla="*/ 154 h 176"/>
                <a:gd name="T112" fmla="*/ 0 w 222"/>
                <a:gd name="T113" fmla="*/ 56 h 176"/>
                <a:gd name="T114" fmla="*/ 0 w 222"/>
                <a:gd name="T115" fmla="*/ 56 h 176"/>
                <a:gd name="T116" fmla="*/ 2 w 222"/>
                <a:gd name="T117" fmla="*/ 48 h 176"/>
                <a:gd name="T118" fmla="*/ 6 w 222"/>
                <a:gd name="T119" fmla="*/ 40 h 176"/>
                <a:gd name="T120" fmla="*/ 14 w 222"/>
                <a:gd name="T121" fmla="*/ 36 h 176"/>
                <a:gd name="T122" fmla="*/ 22 w 222"/>
                <a:gd name="T123" fmla="*/ 34 h 176"/>
                <a:gd name="T124" fmla="*/ 22 w 222"/>
                <a:gd name="T125" fmla="*/ 3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2" h="176">
                  <a:moveTo>
                    <a:pt x="112" y="0"/>
                  </a:moveTo>
                  <a:lnTo>
                    <a:pt x="144" y="0"/>
                  </a:lnTo>
                  <a:lnTo>
                    <a:pt x="144" y="0"/>
                  </a:lnTo>
                  <a:lnTo>
                    <a:pt x="148" y="0"/>
                  </a:lnTo>
                  <a:lnTo>
                    <a:pt x="150" y="2"/>
                  </a:lnTo>
                  <a:lnTo>
                    <a:pt x="152" y="6"/>
                  </a:lnTo>
                  <a:lnTo>
                    <a:pt x="154" y="8"/>
                  </a:lnTo>
                  <a:lnTo>
                    <a:pt x="154" y="34"/>
                  </a:lnTo>
                  <a:lnTo>
                    <a:pt x="200" y="34"/>
                  </a:lnTo>
                  <a:lnTo>
                    <a:pt x="200" y="34"/>
                  </a:lnTo>
                  <a:lnTo>
                    <a:pt x="208" y="36"/>
                  </a:lnTo>
                  <a:lnTo>
                    <a:pt x="216" y="40"/>
                  </a:lnTo>
                  <a:lnTo>
                    <a:pt x="222" y="48"/>
                  </a:lnTo>
                  <a:lnTo>
                    <a:pt x="222" y="56"/>
                  </a:lnTo>
                  <a:lnTo>
                    <a:pt x="222" y="154"/>
                  </a:lnTo>
                  <a:lnTo>
                    <a:pt x="222" y="154"/>
                  </a:lnTo>
                  <a:lnTo>
                    <a:pt x="222" y="162"/>
                  </a:lnTo>
                  <a:lnTo>
                    <a:pt x="216" y="170"/>
                  </a:lnTo>
                  <a:lnTo>
                    <a:pt x="208" y="174"/>
                  </a:lnTo>
                  <a:lnTo>
                    <a:pt x="200" y="176"/>
                  </a:lnTo>
                  <a:lnTo>
                    <a:pt x="112" y="176"/>
                  </a:lnTo>
                  <a:lnTo>
                    <a:pt x="112" y="34"/>
                  </a:lnTo>
                  <a:lnTo>
                    <a:pt x="142" y="34"/>
                  </a:lnTo>
                  <a:lnTo>
                    <a:pt x="142" y="20"/>
                  </a:lnTo>
                  <a:lnTo>
                    <a:pt x="142" y="20"/>
                  </a:lnTo>
                  <a:lnTo>
                    <a:pt x="142" y="16"/>
                  </a:lnTo>
                  <a:lnTo>
                    <a:pt x="140" y="14"/>
                  </a:lnTo>
                  <a:lnTo>
                    <a:pt x="138" y="12"/>
                  </a:lnTo>
                  <a:lnTo>
                    <a:pt x="134" y="10"/>
                  </a:lnTo>
                  <a:lnTo>
                    <a:pt x="112" y="10"/>
                  </a:lnTo>
                  <a:lnTo>
                    <a:pt x="112" y="0"/>
                  </a:lnTo>
                  <a:close/>
                  <a:moveTo>
                    <a:pt x="22" y="34"/>
                  </a:moveTo>
                  <a:lnTo>
                    <a:pt x="70" y="34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6"/>
                  </a:lnTo>
                  <a:lnTo>
                    <a:pt x="72" y="2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112" y="0"/>
                  </a:lnTo>
                  <a:lnTo>
                    <a:pt x="112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6" y="12"/>
                  </a:lnTo>
                  <a:lnTo>
                    <a:pt x="82" y="14"/>
                  </a:lnTo>
                  <a:lnTo>
                    <a:pt x="80" y="16"/>
                  </a:lnTo>
                  <a:lnTo>
                    <a:pt x="80" y="20"/>
                  </a:lnTo>
                  <a:lnTo>
                    <a:pt x="80" y="34"/>
                  </a:lnTo>
                  <a:lnTo>
                    <a:pt x="112" y="34"/>
                  </a:lnTo>
                  <a:lnTo>
                    <a:pt x="112" y="176"/>
                  </a:lnTo>
                  <a:lnTo>
                    <a:pt x="22" y="176"/>
                  </a:lnTo>
                  <a:lnTo>
                    <a:pt x="22" y="176"/>
                  </a:lnTo>
                  <a:lnTo>
                    <a:pt x="14" y="174"/>
                  </a:lnTo>
                  <a:lnTo>
                    <a:pt x="6" y="170"/>
                  </a:lnTo>
                  <a:lnTo>
                    <a:pt x="2" y="162"/>
                  </a:lnTo>
                  <a:lnTo>
                    <a:pt x="0" y="1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48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22" y="34"/>
                  </a:lnTo>
                  <a:lnTo>
                    <a:pt x="22" y="34"/>
                  </a:lnTo>
                  <a:close/>
                </a:path>
              </a:pathLst>
            </a:custGeom>
            <a:solidFill>
              <a:srgbClr val="3070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72" name="Oval 171"/>
          <p:cNvSpPr/>
          <p:nvPr/>
        </p:nvSpPr>
        <p:spPr>
          <a:xfrm>
            <a:off x="14093057" y="8672660"/>
            <a:ext cx="592495" cy="5924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5031396" y="8464201"/>
            <a:ext cx="7428554" cy="12439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AU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01.Ne</a:t>
            </a:r>
            <a:r>
              <a:rPr lang="en-A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AU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fillim</a:t>
            </a:r>
            <a:r>
              <a:rPr lang="en-A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AU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perdoruesi</a:t>
            </a:r>
            <a:r>
              <a:rPr lang="en-A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AU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vendos</a:t>
            </a:r>
            <a:r>
              <a:rPr lang="en-A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AU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te</a:t>
            </a:r>
            <a:r>
              <a:rPr lang="en-A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AU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dhenat</a:t>
            </a:r>
            <a:r>
              <a:rPr lang="en-A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e </a:t>
            </a:r>
            <a:r>
              <a:rPr lang="en-AU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tiij,preferencat</a:t>
            </a:r>
            <a:r>
              <a:rPr lang="en-A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AU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dhe</a:t>
            </a:r>
            <a:r>
              <a:rPr lang="en-A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cv.</a:t>
            </a:r>
          </a:p>
        </p:txBody>
      </p:sp>
      <p:sp>
        <p:nvSpPr>
          <p:cNvPr id="174" name="Oval 173"/>
          <p:cNvSpPr/>
          <p:nvPr/>
        </p:nvSpPr>
        <p:spPr>
          <a:xfrm>
            <a:off x="14093057" y="10175034"/>
            <a:ext cx="592495" cy="5924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5063368" y="9849287"/>
            <a:ext cx="7428554" cy="12439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02.Aplikon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per teste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ndryshme.Ploteson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sfidat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perkatese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cdo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pune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!</a:t>
            </a:r>
            <a:endParaRPr lang="en-AU" sz="2400" dirty="0">
              <a:solidFill>
                <a:schemeClr val="tx1">
                  <a:lumMod val="50000"/>
                  <a:lumOff val="50000"/>
                </a:schemeClr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14093057" y="11888019"/>
            <a:ext cx="592495" cy="5924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5143123" y="11730855"/>
            <a:ext cx="7428554" cy="12439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03.Kontakton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punedhenesin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per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hapat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e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metejshme</a:t>
            </a:r>
            <a:endParaRPr lang="en-AU" sz="2400" dirty="0">
              <a:solidFill>
                <a:schemeClr val="tx1">
                  <a:lumMod val="50000"/>
                  <a:lumOff val="50000"/>
                </a:schemeClr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2751784" y="12618069"/>
            <a:ext cx="598754" cy="10979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tIns="144000" rtlCol="0" anchor="t">
            <a:noAutofit/>
          </a:bodyPr>
          <a:lstStyle/>
          <a:p>
            <a:pPr algn="ctr"/>
            <a:fld id="{935BBC0D-156C-474B-BE53-7DA8707D3EBF}" type="slidenum">
              <a:rPr lang="en-US" sz="2400">
                <a:solidFill>
                  <a:schemeClr val="bg1"/>
                </a:solidFill>
              </a:rPr>
              <a:pPr algn="ctr"/>
              <a:t>6</a:t>
            </a:fld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81" name="Picture 1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829" y="5773008"/>
            <a:ext cx="3769087" cy="3746652"/>
          </a:xfrm>
          <a:prstGeom prst="rect">
            <a:avLst/>
          </a:prstGeom>
        </p:spPr>
      </p:pic>
      <p:pic>
        <p:nvPicPr>
          <p:cNvPr id="1026" name="Picture 2" descr="Image result for upload c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5" y="6977902"/>
            <a:ext cx="2072571" cy="207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845" y="1118723"/>
            <a:ext cx="3248332" cy="270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6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172" grpId="0" animBg="1"/>
      <p:bldP spid="173" grpId="0"/>
      <p:bldP spid="174" grpId="0" animBg="1"/>
      <p:bldP spid="175" grpId="0"/>
      <p:bldP spid="176" grpId="0" animBg="1"/>
      <p:bldP spid="1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741" y="9695948"/>
            <a:ext cx="1891430" cy="14818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134" y="6402172"/>
            <a:ext cx="885825" cy="1400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171" y="4244182"/>
            <a:ext cx="1628775" cy="1247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9832" y="2500100"/>
            <a:ext cx="1247775" cy="1343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4852" y="4050404"/>
            <a:ext cx="1114425" cy="12668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42336" y="9525371"/>
            <a:ext cx="1866900" cy="1447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04888" y="6628416"/>
            <a:ext cx="1733550" cy="13811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521" y="-427063"/>
            <a:ext cx="3248332" cy="27050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08359" y="6628416"/>
            <a:ext cx="3057525" cy="33432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057164" y="11325397"/>
            <a:ext cx="5262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Indentifiko</a:t>
            </a:r>
            <a:r>
              <a:rPr lang="en-US" sz="3200" dirty="0"/>
              <a:t> </a:t>
            </a:r>
            <a:r>
              <a:rPr lang="en-US" sz="3200" dirty="0" err="1"/>
              <a:t>pozicionin</a:t>
            </a:r>
            <a:r>
              <a:rPr lang="en-US" sz="3200" dirty="0"/>
              <a:t> e lire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53430" y="7802347"/>
            <a:ext cx="6417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Pershkruaj</a:t>
            </a:r>
            <a:r>
              <a:rPr lang="en-US" sz="3200" dirty="0"/>
              <a:t> </a:t>
            </a:r>
            <a:r>
              <a:rPr lang="en-US" sz="3200" dirty="0" err="1"/>
              <a:t>pozicionin</a:t>
            </a:r>
            <a:r>
              <a:rPr lang="en-US" sz="3200" dirty="0"/>
              <a:t> e </a:t>
            </a:r>
            <a:r>
              <a:rPr lang="en-US" sz="3200" dirty="0" err="1"/>
              <a:t>punes</a:t>
            </a:r>
            <a:r>
              <a:rPr lang="en-US" sz="3200" dirty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81741" y="5555763"/>
            <a:ext cx="5958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Nderto</a:t>
            </a:r>
            <a:r>
              <a:rPr lang="en-US" sz="3200" dirty="0"/>
              <a:t>  </a:t>
            </a:r>
            <a:r>
              <a:rPr lang="en-US" sz="3200" dirty="0" err="1"/>
              <a:t>nje</a:t>
            </a:r>
            <a:r>
              <a:rPr lang="en-US" sz="3200" dirty="0"/>
              <a:t> test per  </a:t>
            </a:r>
            <a:r>
              <a:rPr lang="en-US" sz="3200" dirty="0" err="1"/>
              <a:t>perdoruesit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10414901" y="3930027"/>
            <a:ext cx="4450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Posto</a:t>
            </a:r>
            <a:r>
              <a:rPr lang="en-US" sz="3200" dirty="0"/>
              <a:t> </a:t>
            </a:r>
            <a:r>
              <a:rPr lang="en-US" sz="3200" dirty="0" err="1"/>
              <a:t>pozicionin</a:t>
            </a:r>
            <a:r>
              <a:rPr lang="en-US" sz="3200" dirty="0"/>
              <a:t> ne </a:t>
            </a:r>
            <a:r>
              <a:rPr lang="en-US" sz="3200" dirty="0" err="1"/>
              <a:t>faqe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5257305" y="5468830"/>
            <a:ext cx="6943317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Shiko</a:t>
            </a:r>
            <a:r>
              <a:rPr lang="en-US" dirty="0"/>
              <a:t> </a:t>
            </a:r>
            <a:r>
              <a:rPr lang="en-US" dirty="0" err="1"/>
              <a:t>aplikantet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vendos</a:t>
            </a:r>
            <a:r>
              <a:rPr lang="en-US" dirty="0"/>
              <a:t> </a:t>
            </a:r>
            <a:r>
              <a:rPr lang="en-US" dirty="0" err="1"/>
              <a:t>notat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862065" y="8271865"/>
            <a:ext cx="298926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Shkurto</a:t>
            </a:r>
            <a:r>
              <a:rPr lang="en-US" dirty="0"/>
              <a:t> listen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282220" y="11177769"/>
            <a:ext cx="3569109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Rekruto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81745" y="1359187"/>
            <a:ext cx="6347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Procesi</a:t>
            </a:r>
            <a:r>
              <a:rPr lang="en-US" sz="4800" b="1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4800" b="1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i</a:t>
            </a:r>
            <a:r>
              <a:rPr lang="en-US" sz="4800" b="1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en-US" sz="4800" b="1" dirty="0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rekrutimit</a:t>
            </a:r>
            <a:r>
              <a:rPr lang="en-US" sz="4800" b="1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925764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85650" y="0"/>
            <a:ext cx="12192000" cy="13716000"/>
          </a:xfrm>
          <a:prstGeom prst="rect">
            <a:avLst/>
          </a:prstGeom>
          <a:solidFill>
            <a:srgbClr val="6AABB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4" name="Text Placeholder 33"/>
          <p:cNvSpPr txBox="1">
            <a:spLocks/>
          </p:cNvSpPr>
          <p:nvPr/>
        </p:nvSpPr>
        <p:spPr>
          <a:xfrm>
            <a:off x="3957104" y="7117798"/>
            <a:ext cx="4201670" cy="53573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DuaPune</a:t>
            </a:r>
            <a:endParaRPr lang="en-AU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9" name="Text Placeholder 33"/>
          <p:cNvSpPr txBox="1">
            <a:spLocks/>
          </p:cNvSpPr>
          <p:nvPr/>
        </p:nvSpPr>
        <p:spPr>
          <a:xfrm>
            <a:off x="16695335" y="7155519"/>
            <a:ext cx="4201670" cy="53573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Hired</a:t>
            </a:r>
            <a:endParaRPr lang="en-AU" sz="36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326548" y="5917278"/>
            <a:ext cx="3703088" cy="3703088"/>
            <a:chOff x="5166449" y="2958639"/>
            <a:chExt cx="1851544" cy="1851544"/>
          </a:xfrm>
        </p:grpSpPr>
        <p:sp>
          <p:nvSpPr>
            <p:cNvPr id="24" name="Oval 23"/>
            <p:cNvSpPr/>
            <p:nvPr/>
          </p:nvSpPr>
          <p:spPr>
            <a:xfrm>
              <a:off x="5166449" y="2958639"/>
              <a:ext cx="1851544" cy="18515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Bold" panose="020F0802020204030203" pitchFamily="34" charset="0"/>
              </a:endParaRPr>
            </a:p>
          </p:txBody>
        </p:sp>
        <p:sp>
          <p:nvSpPr>
            <p:cNvPr id="25" name="AutoShape 66"/>
            <p:cNvSpPr>
              <a:spLocks noChangeAspect="1"/>
            </p:cNvSpPr>
            <p:nvPr/>
          </p:nvSpPr>
          <p:spPr bwMode="auto">
            <a:xfrm>
              <a:off x="5721811" y="3482190"/>
              <a:ext cx="772091" cy="772292"/>
            </a:xfrm>
            <a:custGeom>
              <a:avLst/>
              <a:gdLst>
                <a:gd name="T0" fmla="*/ 10799 w 21598"/>
                <a:gd name="T1" fmla="*/ 10800 h 21600"/>
                <a:gd name="T2" fmla="*/ 10799 w 21598"/>
                <a:gd name="T3" fmla="*/ 10800 h 21600"/>
                <a:gd name="T4" fmla="*/ 10799 w 21598"/>
                <a:gd name="T5" fmla="*/ 10800 h 21600"/>
                <a:gd name="T6" fmla="*/ 10799 w 21598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98" h="21600">
                  <a:moveTo>
                    <a:pt x="17537" y="12697"/>
                  </a:moveTo>
                  <a:lnTo>
                    <a:pt x="19798" y="9997"/>
                  </a:lnTo>
                  <a:lnTo>
                    <a:pt x="19798" y="17284"/>
                  </a:lnTo>
                  <a:cubicBezTo>
                    <a:pt x="19798" y="17874"/>
                    <a:pt x="19700" y="18429"/>
                    <a:pt x="19505" y="18949"/>
                  </a:cubicBezTo>
                  <a:cubicBezTo>
                    <a:pt x="19309" y="19469"/>
                    <a:pt x="19049" y="19928"/>
                    <a:pt x="18721" y="20321"/>
                  </a:cubicBezTo>
                  <a:cubicBezTo>
                    <a:pt x="18394" y="20715"/>
                    <a:pt x="18014" y="21027"/>
                    <a:pt x="17583" y="21256"/>
                  </a:cubicBezTo>
                  <a:cubicBezTo>
                    <a:pt x="17153" y="21485"/>
                    <a:pt x="16690" y="21599"/>
                    <a:pt x="16188" y="21599"/>
                  </a:cubicBezTo>
                  <a:lnTo>
                    <a:pt x="3595" y="21599"/>
                  </a:lnTo>
                  <a:cubicBezTo>
                    <a:pt x="3103" y="21599"/>
                    <a:pt x="2635" y="21485"/>
                    <a:pt x="2195" y="21256"/>
                  </a:cubicBezTo>
                  <a:cubicBezTo>
                    <a:pt x="1754" y="21027"/>
                    <a:pt x="1372" y="20715"/>
                    <a:pt x="1052" y="20321"/>
                  </a:cubicBezTo>
                  <a:cubicBezTo>
                    <a:pt x="734" y="19928"/>
                    <a:pt x="477" y="19469"/>
                    <a:pt x="286" y="18949"/>
                  </a:cubicBezTo>
                  <a:cubicBezTo>
                    <a:pt x="95" y="18429"/>
                    <a:pt x="0" y="17874"/>
                    <a:pt x="0" y="17284"/>
                  </a:cubicBezTo>
                  <a:lnTo>
                    <a:pt x="0" y="4315"/>
                  </a:lnTo>
                  <a:cubicBezTo>
                    <a:pt x="0" y="3722"/>
                    <a:pt x="95" y="3164"/>
                    <a:pt x="286" y="2632"/>
                  </a:cubicBezTo>
                  <a:cubicBezTo>
                    <a:pt x="477" y="2106"/>
                    <a:pt x="734" y="1645"/>
                    <a:pt x="1052" y="1263"/>
                  </a:cubicBezTo>
                  <a:cubicBezTo>
                    <a:pt x="1372" y="878"/>
                    <a:pt x="1754" y="572"/>
                    <a:pt x="2195" y="343"/>
                  </a:cubicBezTo>
                  <a:cubicBezTo>
                    <a:pt x="2635" y="114"/>
                    <a:pt x="3103" y="0"/>
                    <a:pt x="3595" y="0"/>
                  </a:cubicBezTo>
                  <a:lnTo>
                    <a:pt x="16188" y="0"/>
                  </a:lnTo>
                  <a:cubicBezTo>
                    <a:pt x="16401" y="0"/>
                    <a:pt x="16605" y="26"/>
                    <a:pt x="16798" y="82"/>
                  </a:cubicBezTo>
                  <a:lnTo>
                    <a:pt x="14608" y="2714"/>
                  </a:lnTo>
                  <a:lnTo>
                    <a:pt x="3595" y="2714"/>
                  </a:lnTo>
                  <a:cubicBezTo>
                    <a:pt x="3228" y="2714"/>
                    <a:pt x="2914" y="2867"/>
                    <a:pt x="2652" y="3184"/>
                  </a:cubicBezTo>
                  <a:cubicBezTo>
                    <a:pt x="2391" y="3496"/>
                    <a:pt x="2261" y="3875"/>
                    <a:pt x="2261" y="4315"/>
                  </a:cubicBezTo>
                  <a:lnTo>
                    <a:pt x="2261" y="17284"/>
                  </a:lnTo>
                  <a:cubicBezTo>
                    <a:pt x="2261" y="17724"/>
                    <a:pt x="2391" y="18101"/>
                    <a:pt x="2652" y="18412"/>
                  </a:cubicBezTo>
                  <a:cubicBezTo>
                    <a:pt x="2914" y="18729"/>
                    <a:pt x="3228" y="18888"/>
                    <a:pt x="3595" y="18888"/>
                  </a:cubicBezTo>
                  <a:lnTo>
                    <a:pt x="16188" y="18888"/>
                  </a:lnTo>
                  <a:cubicBezTo>
                    <a:pt x="16556" y="18888"/>
                    <a:pt x="16874" y="18729"/>
                    <a:pt x="17138" y="18412"/>
                  </a:cubicBezTo>
                  <a:cubicBezTo>
                    <a:pt x="17405" y="18101"/>
                    <a:pt x="17537" y="17724"/>
                    <a:pt x="17537" y="17284"/>
                  </a:cubicBezTo>
                  <a:lnTo>
                    <a:pt x="17537" y="12697"/>
                  </a:lnTo>
                  <a:close/>
                  <a:moveTo>
                    <a:pt x="21333" y="2796"/>
                  </a:moveTo>
                  <a:cubicBezTo>
                    <a:pt x="21514" y="3011"/>
                    <a:pt x="21599" y="3272"/>
                    <a:pt x="21597" y="3578"/>
                  </a:cubicBezTo>
                  <a:cubicBezTo>
                    <a:pt x="21592" y="3881"/>
                    <a:pt x="21504" y="4136"/>
                    <a:pt x="21333" y="4342"/>
                  </a:cubicBezTo>
                  <a:lnTo>
                    <a:pt x="13005" y="14346"/>
                  </a:lnTo>
                  <a:lnTo>
                    <a:pt x="11854" y="15721"/>
                  </a:lnTo>
                  <a:cubicBezTo>
                    <a:pt x="11676" y="15938"/>
                    <a:pt x="11458" y="16044"/>
                    <a:pt x="11206" y="16044"/>
                  </a:cubicBezTo>
                  <a:cubicBezTo>
                    <a:pt x="10951" y="16044"/>
                    <a:pt x="10733" y="15938"/>
                    <a:pt x="10555" y="15721"/>
                  </a:cubicBezTo>
                  <a:lnTo>
                    <a:pt x="9383" y="14346"/>
                  </a:lnTo>
                  <a:lnTo>
                    <a:pt x="4779" y="8787"/>
                  </a:lnTo>
                  <a:cubicBezTo>
                    <a:pt x="4600" y="8573"/>
                    <a:pt x="4507" y="8314"/>
                    <a:pt x="4507" y="8006"/>
                  </a:cubicBezTo>
                  <a:cubicBezTo>
                    <a:pt x="4507" y="7703"/>
                    <a:pt x="4600" y="7441"/>
                    <a:pt x="4779" y="7227"/>
                  </a:cubicBezTo>
                  <a:lnTo>
                    <a:pt x="5927" y="5846"/>
                  </a:lnTo>
                  <a:cubicBezTo>
                    <a:pt x="6106" y="5635"/>
                    <a:pt x="6323" y="5526"/>
                    <a:pt x="6578" y="5526"/>
                  </a:cubicBezTo>
                  <a:cubicBezTo>
                    <a:pt x="6830" y="5526"/>
                    <a:pt x="7043" y="5634"/>
                    <a:pt x="7214" y="5846"/>
                  </a:cubicBezTo>
                  <a:lnTo>
                    <a:pt x="11198" y="10632"/>
                  </a:lnTo>
                  <a:lnTo>
                    <a:pt x="18861" y="1404"/>
                  </a:lnTo>
                  <a:cubicBezTo>
                    <a:pt x="19040" y="1186"/>
                    <a:pt x="19262" y="1084"/>
                    <a:pt x="19524" y="1087"/>
                  </a:cubicBezTo>
                  <a:cubicBezTo>
                    <a:pt x="19786" y="1092"/>
                    <a:pt x="20001" y="1198"/>
                    <a:pt x="20173" y="1404"/>
                  </a:cubicBezTo>
                  <a:lnTo>
                    <a:pt x="21333" y="2796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ffectLst/>
            <a:extLst/>
          </p:spPr>
          <p:txBody>
            <a:bodyPr lIns="50789" tIns="50789" rIns="50789" bIns="50789" anchor="ctr"/>
            <a:lstStyle/>
            <a:p>
              <a:pPr defTabSz="457098">
                <a:defRPr/>
              </a:pPr>
              <a:endParaRPr lang="es-ES" sz="36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061" y="567439"/>
            <a:ext cx="21025723" cy="1183342"/>
          </a:xfrm>
        </p:spPr>
        <p:txBody>
          <a:bodyPr/>
          <a:lstStyle/>
          <a:p>
            <a:r>
              <a:rPr lang="en-US" dirty="0" err="1"/>
              <a:t>Krahasim</a:t>
            </a:r>
            <a:r>
              <a:rPr lang="en-US" dirty="0"/>
              <a:t> </a:t>
            </a:r>
            <a:r>
              <a:rPr lang="en-US" dirty="0" err="1"/>
              <a:t>produktesh</a:t>
            </a:r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1256323" y="8960354"/>
            <a:ext cx="8773318" cy="28313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Një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faqe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pune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ngarkon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cv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dhe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pret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perzgjidhesh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kryer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asnjë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asnjë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verifikim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dhënave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tua.Madje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shkruhet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edhe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në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faqen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saj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FAQS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në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pyetjen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14: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aplikuar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për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punë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dhe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nuk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marrë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përgjigje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ende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541179" y="8960354"/>
            <a:ext cx="8509982" cy="28313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Ky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prototip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jep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përgjigje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instante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klientit.Kryerja</a:t>
            </a:r>
            <a:r>
              <a:rPr lang="en-US" sz="3200" dirty="0">
                <a:solidFill>
                  <a:schemeClr val="bg1"/>
                </a:solidFill>
              </a:rPr>
              <a:t> e </a:t>
            </a:r>
            <a:r>
              <a:rPr lang="en-US" sz="3200" dirty="0" err="1">
                <a:solidFill>
                  <a:schemeClr val="bg1"/>
                </a:solidFill>
              </a:rPr>
              <a:t>testit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dhe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vendosja</a:t>
            </a:r>
            <a:r>
              <a:rPr lang="en-US" sz="3200" dirty="0">
                <a:solidFill>
                  <a:schemeClr val="bg1"/>
                </a:solidFill>
              </a:rPr>
              <a:t> e </a:t>
            </a:r>
            <a:r>
              <a:rPr lang="en-US" sz="3200" dirty="0" err="1">
                <a:solidFill>
                  <a:schemeClr val="bg1"/>
                </a:solidFill>
              </a:rPr>
              <a:t>notës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në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bazë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të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merites.Përdoruesi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merr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përgjigje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sapo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punëkërkuesi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të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shoh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testin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751784" y="12618069"/>
            <a:ext cx="598754" cy="10979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tIns="144000" rtlCol="0" anchor="t">
            <a:noAutofit/>
          </a:bodyPr>
          <a:lstStyle/>
          <a:p>
            <a:pPr algn="ctr"/>
            <a:fld id="{935BBC0D-156C-474B-BE53-7DA8707D3EBF}" type="slidenum">
              <a:rPr lang="en-US" sz="2400">
                <a:solidFill>
                  <a:schemeClr val="bg1"/>
                </a:solidFill>
              </a:rPr>
              <a:pPr algn="ctr"/>
              <a:t>8</a:t>
            </a:fld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6" name="Picture 35"/>
          <p:cNvPicPr/>
          <p:nvPr/>
        </p:nvPicPr>
        <p:blipFill rotWithShape="1">
          <a:blip r:embed="rId2"/>
          <a:srcRect l="12598" t="8838" r="11917" b="6499"/>
          <a:stretch/>
        </p:blipFill>
        <p:spPr bwMode="auto">
          <a:xfrm>
            <a:off x="2529541" y="1823652"/>
            <a:ext cx="7120218" cy="48997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5" b="4959"/>
          <a:stretch/>
        </p:blipFill>
        <p:spPr>
          <a:xfrm>
            <a:off x="14284665" y="2048419"/>
            <a:ext cx="8467119" cy="47717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1293" y="-244514"/>
            <a:ext cx="3248332" cy="270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4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9" grpId="0"/>
      <p:bldP spid="2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Konkluzione</a:t>
            </a:r>
            <a:endParaRPr lang="en-AU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0" y="1922932"/>
            <a:ext cx="9605697" cy="3112462"/>
            <a:chOff x="-1" y="0"/>
            <a:chExt cx="3696297" cy="1197175"/>
          </a:xfrm>
        </p:grpSpPr>
        <p:sp>
          <p:nvSpPr>
            <p:cNvPr id="17" name="AutoShape 2"/>
            <p:cNvSpPr>
              <a:spLocks/>
            </p:cNvSpPr>
            <p:nvPr/>
          </p:nvSpPr>
          <p:spPr bwMode="auto">
            <a:xfrm>
              <a:off x="-1" y="0"/>
              <a:ext cx="774503" cy="1117998"/>
            </a:xfrm>
            <a:custGeom>
              <a:avLst/>
              <a:gdLst>
                <a:gd name="T0" fmla="*/ 387252 w 21600"/>
                <a:gd name="T1" fmla="*/ 558999 h 21600"/>
                <a:gd name="T2" fmla="*/ 387252 w 21600"/>
                <a:gd name="T3" fmla="*/ 558999 h 21600"/>
                <a:gd name="T4" fmla="*/ 387252 w 21600"/>
                <a:gd name="T5" fmla="*/ 558999 h 21600"/>
                <a:gd name="T6" fmla="*/ 387252 w 21600"/>
                <a:gd name="T7" fmla="*/ 55899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416" y="21600"/>
                  </a:moveTo>
                  <a:lnTo>
                    <a:pt x="21599" y="15405"/>
                  </a:lnTo>
                  <a:lnTo>
                    <a:pt x="138" y="0"/>
                  </a:lnTo>
                  <a:lnTo>
                    <a:pt x="0" y="12197"/>
                  </a:lnTo>
                  <a:lnTo>
                    <a:pt x="21416" y="216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9pPr>
            </a:lstStyle>
            <a:p>
              <a:endParaRPr lang="en-AU"/>
            </a:p>
          </p:txBody>
        </p:sp>
        <p:sp>
          <p:nvSpPr>
            <p:cNvPr id="18" name="AutoShape 3"/>
            <p:cNvSpPr>
              <a:spLocks/>
            </p:cNvSpPr>
            <p:nvPr/>
          </p:nvSpPr>
          <p:spPr bwMode="auto">
            <a:xfrm>
              <a:off x="767953" y="726876"/>
              <a:ext cx="2928343" cy="470299"/>
            </a:xfrm>
            <a:custGeom>
              <a:avLst/>
              <a:gdLst>
                <a:gd name="T0" fmla="*/ 1464172 w 21600"/>
                <a:gd name="T1" fmla="*/ 235150 h 21600"/>
                <a:gd name="T2" fmla="*/ 1464172 w 21600"/>
                <a:gd name="T3" fmla="*/ 235150 h 21600"/>
                <a:gd name="T4" fmla="*/ 1464172 w 21600"/>
                <a:gd name="T5" fmla="*/ 235150 h 21600"/>
                <a:gd name="T6" fmla="*/ 1464172 w 21600"/>
                <a:gd name="T7" fmla="*/ 23515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3474"/>
                  </a:moveTo>
                  <a:lnTo>
                    <a:pt x="20022" y="3474"/>
                  </a:lnTo>
                  <a:lnTo>
                    <a:pt x="20022" y="0"/>
                  </a:lnTo>
                  <a:lnTo>
                    <a:pt x="21600" y="10800"/>
                  </a:lnTo>
                  <a:lnTo>
                    <a:pt x="20022" y="21599"/>
                  </a:lnTo>
                  <a:lnTo>
                    <a:pt x="20022" y="17974"/>
                  </a:lnTo>
                  <a:lnTo>
                    <a:pt x="0" y="17974"/>
                  </a:lnTo>
                  <a:lnTo>
                    <a:pt x="0" y="34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9pPr>
            </a:lstStyle>
            <a:p>
              <a:endParaRPr lang="en-AU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5664826"/>
            <a:ext cx="11644901" cy="2249722"/>
            <a:chOff x="0" y="-1"/>
            <a:chExt cx="4480918" cy="864990"/>
          </a:xfrm>
        </p:grpSpPr>
        <p:sp>
          <p:nvSpPr>
            <p:cNvPr id="15" name="AutoShape 5"/>
            <p:cNvSpPr>
              <a:spLocks/>
            </p:cNvSpPr>
            <p:nvPr/>
          </p:nvSpPr>
          <p:spPr bwMode="auto">
            <a:xfrm>
              <a:off x="0" y="-1"/>
              <a:ext cx="774502" cy="785814"/>
            </a:xfrm>
            <a:custGeom>
              <a:avLst/>
              <a:gdLst>
                <a:gd name="T0" fmla="*/ 387251 w 21600"/>
                <a:gd name="T1" fmla="*/ 392907 h 21600"/>
                <a:gd name="T2" fmla="*/ 387251 w 21600"/>
                <a:gd name="T3" fmla="*/ 392907 h 21600"/>
                <a:gd name="T4" fmla="*/ 387251 w 21600"/>
                <a:gd name="T5" fmla="*/ 392907 h 21600"/>
                <a:gd name="T6" fmla="*/ 387251 w 21600"/>
                <a:gd name="T7" fmla="*/ 39290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417" y="21600"/>
                  </a:moveTo>
                  <a:lnTo>
                    <a:pt x="21600" y="12923"/>
                  </a:lnTo>
                  <a:lnTo>
                    <a:pt x="0" y="0"/>
                  </a:lnTo>
                  <a:lnTo>
                    <a:pt x="0" y="16719"/>
                  </a:lnTo>
                  <a:lnTo>
                    <a:pt x="21417" y="2160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9pPr>
            </a:lstStyle>
            <a:p>
              <a:endParaRPr lang="en-AU"/>
            </a:p>
          </p:txBody>
        </p:sp>
        <p:sp>
          <p:nvSpPr>
            <p:cNvPr id="16" name="AutoShape 6"/>
            <p:cNvSpPr>
              <a:spLocks/>
            </p:cNvSpPr>
            <p:nvPr/>
          </p:nvSpPr>
          <p:spPr bwMode="auto">
            <a:xfrm>
              <a:off x="767953" y="389334"/>
              <a:ext cx="3712965" cy="475655"/>
            </a:xfrm>
            <a:custGeom>
              <a:avLst/>
              <a:gdLst>
                <a:gd name="T0" fmla="*/ 1856483 w 21600"/>
                <a:gd name="T1" fmla="*/ 237828 h 21600"/>
                <a:gd name="T2" fmla="*/ 1856483 w 21600"/>
                <a:gd name="T3" fmla="*/ 237828 h 21600"/>
                <a:gd name="T4" fmla="*/ 1856483 w 21600"/>
                <a:gd name="T5" fmla="*/ 237828 h 21600"/>
                <a:gd name="T6" fmla="*/ 1856483 w 21600"/>
                <a:gd name="T7" fmla="*/ 23782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3661"/>
                  </a:moveTo>
                  <a:lnTo>
                    <a:pt x="20355" y="3661"/>
                  </a:lnTo>
                  <a:lnTo>
                    <a:pt x="20355" y="0"/>
                  </a:lnTo>
                  <a:lnTo>
                    <a:pt x="21600" y="10911"/>
                  </a:lnTo>
                  <a:lnTo>
                    <a:pt x="20355" y="21599"/>
                  </a:lnTo>
                  <a:lnTo>
                    <a:pt x="20355" y="18011"/>
                  </a:lnTo>
                  <a:lnTo>
                    <a:pt x="0" y="18011"/>
                  </a:lnTo>
                  <a:lnTo>
                    <a:pt x="0" y="36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9pPr>
            </a:lstStyle>
            <a:p>
              <a:endParaRPr lang="en-AU"/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0" y="9217133"/>
            <a:ext cx="14026720" cy="1601638"/>
            <a:chOff x="-1" y="0"/>
            <a:chExt cx="5395914" cy="615553"/>
          </a:xfrm>
        </p:grpSpPr>
        <p:sp>
          <p:nvSpPr>
            <p:cNvPr id="13" name="AutoShape 8"/>
            <p:cNvSpPr>
              <a:spLocks/>
            </p:cNvSpPr>
            <p:nvPr/>
          </p:nvSpPr>
          <p:spPr bwMode="auto">
            <a:xfrm>
              <a:off x="-1" y="0"/>
              <a:ext cx="774503" cy="615553"/>
            </a:xfrm>
            <a:custGeom>
              <a:avLst/>
              <a:gdLst>
                <a:gd name="T0" fmla="*/ 387252 w 21600"/>
                <a:gd name="T1" fmla="*/ 307777 h 21600"/>
                <a:gd name="T2" fmla="*/ 387252 w 21600"/>
                <a:gd name="T3" fmla="*/ 307777 h 21600"/>
                <a:gd name="T4" fmla="*/ 387252 w 21600"/>
                <a:gd name="T5" fmla="*/ 307777 h 21600"/>
                <a:gd name="T6" fmla="*/ 387252 w 21600"/>
                <a:gd name="T7" fmla="*/ 30777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416" y="4678"/>
                  </a:moveTo>
                  <a:lnTo>
                    <a:pt x="21599" y="15939"/>
                  </a:lnTo>
                  <a:lnTo>
                    <a:pt x="0" y="21599"/>
                  </a:lnTo>
                  <a:lnTo>
                    <a:pt x="138" y="0"/>
                  </a:lnTo>
                  <a:lnTo>
                    <a:pt x="21416" y="467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9pPr>
            </a:lstStyle>
            <a:p>
              <a:endParaRPr lang="en-AU"/>
            </a:p>
          </p:txBody>
        </p:sp>
        <p:sp>
          <p:nvSpPr>
            <p:cNvPr id="14" name="AutoShape 9"/>
            <p:cNvSpPr>
              <a:spLocks/>
            </p:cNvSpPr>
            <p:nvPr/>
          </p:nvSpPr>
          <p:spPr bwMode="auto">
            <a:xfrm>
              <a:off x="767953" y="52438"/>
              <a:ext cx="4627960" cy="470753"/>
            </a:xfrm>
            <a:custGeom>
              <a:avLst/>
              <a:gdLst>
                <a:gd name="T0" fmla="*/ 2313980 w 21600"/>
                <a:gd name="T1" fmla="*/ 235377 h 21600"/>
                <a:gd name="T2" fmla="*/ 2313980 w 21600"/>
                <a:gd name="T3" fmla="*/ 235377 h 21600"/>
                <a:gd name="T4" fmla="*/ 2313980 w 21600"/>
                <a:gd name="T5" fmla="*/ 235377 h 21600"/>
                <a:gd name="T6" fmla="*/ 2313980 w 21600"/>
                <a:gd name="T7" fmla="*/ 23537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3926"/>
                  </a:moveTo>
                  <a:lnTo>
                    <a:pt x="20579" y="3926"/>
                  </a:lnTo>
                  <a:lnTo>
                    <a:pt x="20579" y="0"/>
                  </a:lnTo>
                  <a:lnTo>
                    <a:pt x="21600" y="10800"/>
                  </a:lnTo>
                  <a:lnTo>
                    <a:pt x="20579" y="21600"/>
                  </a:lnTo>
                  <a:lnTo>
                    <a:pt x="20579" y="18427"/>
                  </a:lnTo>
                  <a:lnTo>
                    <a:pt x="0" y="18427"/>
                  </a:lnTo>
                  <a:lnTo>
                    <a:pt x="0" y="39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s-ES"/>
              </a:defPPr>
              <a:lvl1pPr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1pPr>
              <a:lvl2pPr marL="4572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2pPr>
              <a:lvl3pPr marL="9144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3pPr>
              <a:lvl4pPr marL="13716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4pPr>
              <a:lvl5pPr marL="1828800" algn="l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  <a:cs typeface="+mn-cs"/>
                  <a:sym typeface="Calibri" panose="020F0502020204030204" pitchFamily="34" charset="0"/>
                </a:defRPr>
              </a:lvl9pPr>
            </a:lstStyle>
            <a:p>
              <a:endParaRPr lang="en-AU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9759063" y="3992405"/>
            <a:ext cx="142780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Portali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Hired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është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zhvilluar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për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krijuar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një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boshllëk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tregun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punës.Në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gjithë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temën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projektit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qëllimi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kryesorë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ka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qënë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mundësojë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punëkërkuesve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mirë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aftësi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vëndët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mira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punës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ndryshim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nga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kompanitë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aktuale,tradicionale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rekrutimit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id-ID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960223" y="6635854"/>
            <a:ext cx="4937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02</a:t>
            </a:r>
            <a:endParaRPr lang="id-ID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960223" y="7109204"/>
            <a:ext cx="12076842" cy="12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tregon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një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pjesë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shumë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madhe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popullsise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gjejn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punë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nëpërmjet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miqësise,por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për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pjesë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perfshin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25% 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portalet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punës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kryesisht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shqipëri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edhe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vende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jashtë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shtetit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nuk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ofrojn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teknika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bëjnë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dallimin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ndërmjet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punëkërkuesve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bëjnë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thjesht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shfaqje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cv-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429143" y="9379601"/>
            <a:ext cx="4937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03</a:t>
            </a:r>
            <a:endParaRPr lang="id-ID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429143" y="9668159"/>
            <a:ext cx="9240753" cy="1142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Portali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punës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së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ofruar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 ka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realizuar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qëllimin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tij,të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ofroj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një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portal 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pune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të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zgjidh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problemin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punësimit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të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talenteve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më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të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mira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751784" y="12618069"/>
            <a:ext cx="598754" cy="10979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tIns="144000" rtlCol="0" anchor="t">
            <a:noAutofit/>
          </a:bodyPr>
          <a:lstStyle/>
          <a:p>
            <a:pPr algn="ctr"/>
            <a:fld id="{935BBC0D-156C-474B-BE53-7DA8707D3EBF}" type="slidenum">
              <a:rPr lang="en-US" sz="2400">
                <a:solidFill>
                  <a:schemeClr val="bg1"/>
                </a:solidFill>
              </a:rPr>
              <a:pPr algn="ctr"/>
              <a:t>9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759034" y="3617652"/>
            <a:ext cx="4937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01</a:t>
            </a:r>
            <a:endParaRPr lang="id-ID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564" y="-272661"/>
            <a:ext cx="3248332" cy="270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51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/>
      <p:bldP spid="32" grpId="0"/>
      <p:bldP spid="33" grpId="0"/>
      <p:bldP spid="34" grpId="0"/>
      <p:bldP spid="35" grpId="0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Custom 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5335"/>
      </a:accent1>
      <a:accent2>
        <a:srgbClr val="3B414D"/>
      </a:accent2>
      <a:accent3>
        <a:srgbClr val="316E73"/>
      </a:accent3>
      <a:accent4>
        <a:srgbClr val="B29C85"/>
      </a:accent4>
      <a:accent5>
        <a:srgbClr val="8EC448"/>
      </a:accent5>
      <a:accent6>
        <a:srgbClr val="0092B3"/>
      </a:accent6>
      <a:hlink>
        <a:srgbClr val="0563C1"/>
      </a:hlink>
      <a:folHlink>
        <a:srgbClr val="954F72"/>
      </a:folHlink>
    </a:clrScheme>
    <a:fontScheme name="Custom 20">
      <a:majorFont>
        <a:latin typeface="Source Sans Pro Black"/>
        <a:ea typeface=""/>
        <a:cs typeface=""/>
      </a:majorFont>
      <a:minorFont>
        <a:latin typeface="Source Sans Pr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2378</TotalTime>
  <Words>444</Words>
  <Application>Microsoft Office PowerPoint</Application>
  <PresentationFormat>Custom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6" baseType="lpstr">
      <vt:lpstr>Adobe Fangsong Std R</vt:lpstr>
      <vt:lpstr>Adobe Kaiti Std R</vt:lpstr>
      <vt:lpstr>MS PGothic</vt:lpstr>
      <vt:lpstr>Arial</vt:lpstr>
      <vt:lpstr>Calibri</vt:lpstr>
      <vt:lpstr>Clear Sans Light</vt:lpstr>
      <vt:lpstr>Fira Sans Medium Italic</vt:lpstr>
      <vt:lpstr>Gill Sans</vt:lpstr>
      <vt:lpstr>Helvetica Light</vt:lpstr>
      <vt:lpstr>Kontrapunkt Bob Bold</vt:lpstr>
      <vt:lpstr>Lato Bold</vt:lpstr>
      <vt:lpstr>Source Sans Pro Black</vt:lpstr>
      <vt:lpstr>Source Sans Pro Light</vt:lpstr>
      <vt:lpstr>Times New Roman</vt:lpstr>
      <vt:lpstr>Wingdings</vt:lpstr>
      <vt:lpstr>Office Theme</vt:lpstr>
      <vt:lpstr>Hired Job Portal</vt:lpstr>
      <vt:lpstr>Punësimi</vt:lpstr>
      <vt:lpstr>Problemi</vt:lpstr>
      <vt:lpstr>Zgjidhja</vt:lpstr>
      <vt:lpstr>Fokusi</vt:lpstr>
      <vt:lpstr>Hapat</vt:lpstr>
      <vt:lpstr>PowerPoint Presentation</vt:lpstr>
      <vt:lpstr>Krahasim produktesh</vt:lpstr>
      <vt:lpstr>Konkluzione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Personal Computer</cp:lastModifiedBy>
  <cp:revision>527</cp:revision>
  <dcterms:created xsi:type="dcterms:W3CDTF">2016-02-24T14:10:30Z</dcterms:created>
  <dcterms:modified xsi:type="dcterms:W3CDTF">2016-09-30T04:54:42Z</dcterms:modified>
</cp:coreProperties>
</file>