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77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3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4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0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4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2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7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3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6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8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73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2A04-BF1B-41CF-95BA-F0150DC337E9}" type="datetimeFigureOut">
              <a:rPr lang="tr-TR" smtClean="0"/>
              <a:t>23.04.2020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847A-717B-45A2-B26B-EF3DB5C14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2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6407" y="3778933"/>
            <a:ext cx="1648494" cy="14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eroglu</dc:creator>
  <cp:lastModifiedBy>eroglu</cp:lastModifiedBy>
  <cp:revision>2</cp:revision>
  <dcterms:created xsi:type="dcterms:W3CDTF">2020-04-23T16:05:50Z</dcterms:created>
  <dcterms:modified xsi:type="dcterms:W3CDTF">2020-04-23T16:24:46Z</dcterms:modified>
</cp:coreProperties>
</file>