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Tahoma" pitchFamily="3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-1842" y="-9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7f96750d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7f96750d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7f96750d0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7f96750d0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7f96750d0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7f96750d0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7f96750d0_6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7f96750d0_6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7f96750d0_1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7f96750d0_1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8f52ee4314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8f52ee4314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8f52ee43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8f52ee43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f7f96750d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f7f96750d0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2700000">
            <a:off x="8193988" y="1586609"/>
            <a:ext cx="1970282" cy="1970282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-2700000">
            <a:off x="8631663" y="1586609"/>
            <a:ext cx="1970282" cy="1970282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-2700000">
            <a:off x="6924041" y="377364"/>
            <a:ext cx="1316067" cy="1355524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-2700000">
            <a:off x="7127900" y="607739"/>
            <a:ext cx="908349" cy="894773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 rot="-2700000">
            <a:off x="6909025" y="3407664"/>
            <a:ext cx="908349" cy="894773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 rot="-2700000">
            <a:off x="9130763" y="1586609"/>
            <a:ext cx="1970282" cy="1970282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rot="-2700000">
            <a:off x="-146659" y="4195164"/>
            <a:ext cx="1316067" cy="1355524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/>
          <p:nvPr/>
        </p:nvSpPr>
        <p:spPr>
          <a:xfrm rot="-2700000">
            <a:off x="-1464487" y="1103109"/>
            <a:ext cx="1970282" cy="1970282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 rot="-2700000">
            <a:off x="364250" y="300689"/>
            <a:ext cx="908349" cy="894773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 rot="-2700000">
            <a:off x="549017" y="478667"/>
            <a:ext cx="538815" cy="538815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456825" y="3217550"/>
            <a:ext cx="4299600" cy="3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2183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355041" y="1926434"/>
            <a:ext cx="50967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 smtClean="0">
                <a:solidFill>
                  <a:srgbClr val="9EAC01"/>
                </a:solidFill>
                <a:latin typeface="Tahoma"/>
                <a:ea typeface="Tahoma"/>
                <a:cs typeface="Tahoma"/>
                <a:sym typeface="Tahoma"/>
              </a:rPr>
              <a:t>Телеграмм-бот для помощи в массовой рассылки одного сообщения</a:t>
            </a:r>
            <a:endParaRPr sz="2200" dirty="0">
              <a:solidFill>
                <a:srgbClr val="9EAC0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 rot="-2777562">
            <a:off x="8542728" y="2951190"/>
            <a:ext cx="1701944" cy="1701944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 rot="-2777562">
            <a:off x="8912110" y="2951190"/>
            <a:ext cx="1701944" cy="1701944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-2674693">
            <a:off x="-679573" y="4190476"/>
            <a:ext cx="1239097" cy="1276220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 rot="-2674422">
            <a:off x="-487634" y="4407362"/>
            <a:ext cx="855340" cy="842399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4"/>
          <p:cNvSpPr/>
          <p:nvPr/>
        </p:nvSpPr>
        <p:spPr>
          <a:xfrm rot="-2700000">
            <a:off x="7886000" y="387364"/>
            <a:ext cx="908349" cy="894773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rot="-2700000">
            <a:off x="-996412" y="-982816"/>
            <a:ext cx="1970282" cy="1970282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553850" y="296275"/>
            <a:ext cx="371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9EAC01"/>
                </a:solidFill>
                <a:latin typeface="Tahoma"/>
                <a:ea typeface="Tahoma"/>
                <a:cs typeface="Tahoma"/>
                <a:sym typeface="Tahoma"/>
              </a:rPr>
              <a:t>Командный слайд</a:t>
            </a:r>
            <a:endParaRPr sz="2800">
              <a:solidFill>
                <a:srgbClr val="9EAC0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728988" y="3142588"/>
            <a:ext cx="1647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Ерин Кирилл</a:t>
            </a:r>
            <a:endParaRPr sz="1800">
              <a:solidFill>
                <a:srgbClr val="2183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E3765"/>
                </a:solidFill>
                <a:latin typeface="Tahoma"/>
                <a:ea typeface="Tahoma"/>
                <a:cs typeface="Tahoma"/>
                <a:sym typeface="Tahoma"/>
              </a:rPr>
              <a:t>Менеджер</a:t>
            </a:r>
            <a:endParaRPr sz="1800">
              <a:solidFill>
                <a:srgbClr val="CE376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541175" y="3945825"/>
            <a:ext cx="20616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Занимался тайм менеджментом, распределял роли, ставил задачи</a:t>
            </a:r>
            <a:endParaRPr sz="16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1723747" y="3040988"/>
            <a:ext cx="14883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err="1" smtClean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Торгаев</a:t>
            </a:r>
            <a:r>
              <a:rPr lang="ru-RU" sz="1800" dirty="0" smtClean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 Тимофей</a:t>
            </a:r>
            <a:endParaRPr sz="1800" dirty="0">
              <a:solidFill>
                <a:srgbClr val="2183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CE3765"/>
                </a:solidFill>
                <a:latin typeface="Tahoma"/>
                <a:ea typeface="Tahoma"/>
                <a:cs typeface="Tahoma"/>
                <a:sym typeface="Tahoma"/>
              </a:rPr>
              <a:t>Разработчик</a:t>
            </a:r>
            <a:endParaRPr sz="1800" dirty="0">
              <a:solidFill>
                <a:srgbClr val="CE376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1607417" y="4140275"/>
            <a:ext cx="1704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Создавал </a:t>
            </a:r>
            <a:r>
              <a:rPr lang="en-US" sz="1600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front</a:t>
            </a:r>
            <a:r>
              <a:rPr lang="ru" sz="1600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-end </a:t>
            </a:r>
            <a:r>
              <a:rPr lang="ru-RU" sz="1600" dirty="0" smtClean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бота и самого бота</a:t>
            </a:r>
            <a:endParaRPr sz="1600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t="18616" b="7479"/>
          <a:stretch/>
        </p:blipFill>
        <p:spPr>
          <a:xfrm>
            <a:off x="4767363" y="1508259"/>
            <a:ext cx="1564800" cy="1542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rot="-2681193">
            <a:off x="7866148" y="3815254"/>
            <a:ext cx="1822454" cy="1794877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 rot="-2757777">
            <a:off x="8229044" y="4148314"/>
            <a:ext cx="1123398" cy="1123613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-2710627">
            <a:off x="-701250" y="281362"/>
            <a:ext cx="1372501" cy="1413656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-2710777">
            <a:off x="-488709" y="521571"/>
            <a:ext cx="947386" cy="933174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-2700000">
            <a:off x="8325213" y="-1149466"/>
            <a:ext cx="1970282" cy="1970282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553850" y="296275"/>
            <a:ext cx="371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9EAC01"/>
                </a:solidFill>
                <a:latin typeface="Tahoma"/>
                <a:ea typeface="Tahoma"/>
                <a:cs typeface="Tahoma"/>
                <a:sym typeface="Tahoma"/>
              </a:rPr>
              <a:t>Цели и Задачи</a:t>
            </a:r>
            <a:endParaRPr sz="2800">
              <a:solidFill>
                <a:srgbClr val="9EAC0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" name="Google Shape;102;p15"/>
          <p:cNvSpPr/>
          <p:nvPr/>
        </p:nvSpPr>
        <p:spPr>
          <a:xfrm rot="-2710627">
            <a:off x="-1346600" y="281312"/>
            <a:ext cx="1372501" cy="1413656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2369300" y="1534925"/>
            <a:ext cx="10911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Цель: </a:t>
            </a:r>
            <a:endParaRPr sz="2200">
              <a:solidFill>
                <a:srgbClr val="CE376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812" y="1345625"/>
            <a:ext cx="870587" cy="87061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/>
        </p:nvSpPr>
        <p:spPr>
          <a:xfrm>
            <a:off x="3423150" y="1446725"/>
            <a:ext cx="4586700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Разработка </a:t>
            </a:r>
            <a:r>
              <a:rPr lang="ru" sz="1900" dirty="0" smtClean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телеграмм-бота способного высылать сообщение сразу в несколько телеграмм-групп по выбору пользователя</a:t>
            </a:r>
            <a:endParaRPr sz="1900" dirty="0">
              <a:solidFill>
                <a:srgbClr val="CE376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800800" y="2571750"/>
            <a:ext cx="12174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Задачи: </a:t>
            </a:r>
            <a:endParaRPr sz="2200">
              <a:solidFill>
                <a:srgbClr val="CE376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2414613" y="3194075"/>
            <a:ext cx="1378800" cy="1374900"/>
          </a:xfrm>
          <a:prstGeom prst="ellipse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2481325" y="3542975"/>
            <a:ext cx="127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Разработка концепта</a:t>
            </a:r>
            <a:endParaRPr sz="16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339463" y="3194075"/>
            <a:ext cx="1378800" cy="1374900"/>
          </a:xfrm>
          <a:prstGeom prst="ellipse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4391525" y="3542975"/>
            <a:ext cx="1274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Разработка </a:t>
            </a:r>
            <a:br>
              <a:rPr lang="ru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" sz="1600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Front-end</a:t>
            </a:r>
            <a:endParaRPr sz="1600" dirty="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rot="-2681193">
            <a:off x="-926252" y="3120879"/>
            <a:ext cx="1822454" cy="1794877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rot="-2757777">
            <a:off x="-563356" y="3453939"/>
            <a:ext cx="1123398" cy="1123613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rot="-2667532">
            <a:off x="7791920" y="-598390"/>
            <a:ext cx="1999009" cy="1999640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 rot="-2700000">
            <a:off x="8342965" y="4254290"/>
            <a:ext cx="1718269" cy="1718269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527525" y="82250"/>
            <a:ext cx="371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9EAC01"/>
                </a:solidFill>
                <a:latin typeface="Tahoma"/>
                <a:ea typeface="Tahoma"/>
                <a:cs typeface="Tahoma"/>
                <a:sym typeface="Tahoma"/>
              </a:rPr>
              <a:t>Решение</a:t>
            </a:r>
            <a:endParaRPr sz="2800">
              <a:solidFill>
                <a:srgbClr val="9EAC0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16"/>
          <p:cNvSpPr/>
          <p:nvPr/>
        </p:nvSpPr>
        <p:spPr>
          <a:xfrm rot="-2681193">
            <a:off x="-1795527" y="3120879"/>
            <a:ext cx="1822454" cy="1794877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 rot="-2714956">
            <a:off x="7985491" y="-292811"/>
            <a:ext cx="1365295" cy="1365508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 rot="-2699198">
            <a:off x="-226005" y="-391511"/>
            <a:ext cx="909410" cy="909198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3011525" y="1198688"/>
            <a:ext cx="34200" cy="33900"/>
          </a:xfrm>
          <a:prstGeom prst="ellipse">
            <a:avLst/>
          </a:prstGeom>
          <a:solidFill>
            <a:srgbClr val="D3D3D3"/>
          </a:solidFill>
          <a:ln w="9525" cap="flat" cmpd="sng">
            <a:solidFill>
              <a:srgbClr val="D3D3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d:\Users\Пользователь.DESKTOP-4TEULBO\Downloads\2024-05-06_13-20-4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1242" y="901983"/>
            <a:ext cx="6432331" cy="38325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/>
          <p:nvPr/>
        </p:nvSpPr>
        <p:spPr>
          <a:xfrm rot="-2681193">
            <a:off x="-926252" y="3120879"/>
            <a:ext cx="1822454" cy="1794877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"/>
          <p:cNvSpPr/>
          <p:nvPr/>
        </p:nvSpPr>
        <p:spPr>
          <a:xfrm rot="-2757777">
            <a:off x="-563356" y="3453939"/>
            <a:ext cx="1123398" cy="1123613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"/>
          <p:cNvSpPr/>
          <p:nvPr/>
        </p:nvSpPr>
        <p:spPr>
          <a:xfrm rot="-2667532">
            <a:off x="7668670" y="-609765"/>
            <a:ext cx="1999009" cy="1999640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 rot="-2700000">
            <a:off x="8342965" y="4254290"/>
            <a:ext cx="1718269" cy="1718269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 txBox="1"/>
          <p:nvPr/>
        </p:nvSpPr>
        <p:spPr>
          <a:xfrm>
            <a:off x="960425" y="287400"/>
            <a:ext cx="371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9EAC01"/>
                </a:solidFill>
                <a:latin typeface="Tahoma"/>
                <a:ea typeface="Tahoma"/>
                <a:cs typeface="Tahoma"/>
                <a:sym typeface="Tahoma"/>
              </a:rPr>
              <a:t>Дорожная карта</a:t>
            </a:r>
            <a:endParaRPr sz="2800">
              <a:solidFill>
                <a:srgbClr val="9EAC0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17"/>
          <p:cNvSpPr/>
          <p:nvPr/>
        </p:nvSpPr>
        <p:spPr>
          <a:xfrm rot="-2681193">
            <a:off x="-1795527" y="3120879"/>
            <a:ext cx="1822454" cy="1794877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 rot="-2714956">
            <a:off x="7985491" y="-292811"/>
            <a:ext cx="1365295" cy="1365508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7"/>
          <p:cNvSpPr/>
          <p:nvPr/>
        </p:nvSpPr>
        <p:spPr>
          <a:xfrm rot="-2699198">
            <a:off x="-226005" y="-391511"/>
            <a:ext cx="909410" cy="909198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"/>
          <p:cNvSpPr/>
          <p:nvPr/>
        </p:nvSpPr>
        <p:spPr>
          <a:xfrm rot="-2680416">
            <a:off x="6129722" y="1909625"/>
            <a:ext cx="1117105" cy="1099287"/>
          </a:xfrm>
          <a:prstGeom prst="flowChartAlternateProcess">
            <a:avLst/>
          </a:prstGeom>
          <a:solidFill>
            <a:srgbClr val="9EAC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"/>
          <p:cNvSpPr/>
          <p:nvPr/>
        </p:nvSpPr>
        <p:spPr>
          <a:xfrm rot="-2680416">
            <a:off x="2081247" y="3121675"/>
            <a:ext cx="1117105" cy="1099287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"/>
          <p:cNvSpPr/>
          <p:nvPr/>
        </p:nvSpPr>
        <p:spPr>
          <a:xfrm rot="-2680416">
            <a:off x="3452097" y="1909625"/>
            <a:ext cx="1117105" cy="1099287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 rot="-2680416">
            <a:off x="4822947" y="2859209"/>
            <a:ext cx="1117105" cy="1099287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1289950" y="4374000"/>
            <a:ext cx="2699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Анализ Информации</a:t>
            </a:r>
            <a:br>
              <a:rPr lang="ru" sz="1900" dirty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ru" sz="1900" dirty="0" smtClean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18.04-20.04</a:t>
            </a:r>
            <a:endParaRPr sz="1900" dirty="0">
              <a:solidFill>
                <a:srgbClr val="CE376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2660788" y="1025125"/>
            <a:ext cx="2699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Разработка концепта</a:t>
            </a:r>
            <a:endParaRPr sz="1900" dirty="0">
              <a:solidFill>
                <a:srgbClr val="2183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 smtClean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20.04-26.04</a:t>
            </a:r>
            <a:endParaRPr sz="1900" dirty="0">
              <a:solidFill>
                <a:srgbClr val="2183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3800052" y="4081701"/>
            <a:ext cx="31629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Разработка </a:t>
            </a:r>
            <a:r>
              <a:rPr lang="ru" sz="1900" dirty="0" smtClean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телеграмм-бота</a:t>
            </a:r>
            <a:endParaRPr sz="1900" dirty="0">
              <a:solidFill>
                <a:srgbClr val="2183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26.04 </a:t>
            </a:r>
            <a:r>
              <a:rPr lang="ru" sz="1900" dirty="0" smtClean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– 05.05</a:t>
            </a:r>
            <a:endParaRPr sz="1900" dirty="0">
              <a:solidFill>
                <a:srgbClr val="2183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5338413" y="1025125"/>
            <a:ext cx="2699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Защита проекта</a:t>
            </a:r>
            <a:endParaRPr sz="1900" dirty="0">
              <a:solidFill>
                <a:srgbClr val="218359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 dirty="0" smtClean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06.05</a:t>
            </a:r>
            <a:endParaRPr sz="1900" dirty="0">
              <a:solidFill>
                <a:srgbClr val="2183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81" name="Google Shape;2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325" y="3044659"/>
            <a:ext cx="728375" cy="7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088" y="2095087"/>
            <a:ext cx="728375" cy="7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6452" y="2095077"/>
            <a:ext cx="728375" cy="7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5049" y="3286551"/>
            <a:ext cx="769500" cy="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/>
          <p:nvPr/>
        </p:nvSpPr>
        <p:spPr>
          <a:xfrm rot="-2681193">
            <a:off x="7968998" y="-749146"/>
            <a:ext cx="1822454" cy="1794877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"/>
          <p:cNvSpPr/>
          <p:nvPr/>
        </p:nvSpPr>
        <p:spPr>
          <a:xfrm rot="-2668111">
            <a:off x="8272644" y="3406461"/>
            <a:ext cx="1715161" cy="1743796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8"/>
          <p:cNvSpPr/>
          <p:nvPr/>
        </p:nvSpPr>
        <p:spPr>
          <a:xfrm rot="-2700000">
            <a:off x="-1262760" y="2064915"/>
            <a:ext cx="1718269" cy="1718269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8"/>
          <p:cNvSpPr txBox="1"/>
          <p:nvPr/>
        </p:nvSpPr>
        <p:spPr>
          <a:xfrm>
            <a:off x="890250" y="125900"/>
            <a:ext cx="511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solidFill>
                  <a:srgbClr val="9EAC01"/>
                </a:solidFill>
                <a:latin typeface="Tahoma"/>
                <a:ea typeface="Tahoma"/>
                <a:cs typeface="Tahoma"/>
                <a:sym typeface="Tahoma"/>
              </a:rPr>
              <a:t>Функционал </a:t>
            </a:r>
            <a:r>
              <a:rPr lang="ru" sz="2800" dirty="0" smtClean="0">
                <a:solidFill>
                  <a:srgbClr val="9EAC01"/>
                </a:solidFill>
                <a:latin typeface="Tahoma"/>
                <a:ea typeface="Tahoma"/>
                <a:cs typeface="Tahoma"/>
                <a:sym typeface="Tahoma"/>
              </a:rPr>
              <a:t>телеграмм-бота</a:t>
            </a:r>
            <a:endParaRPr sz="2800" dirty="0">
              <a:solidFill>
                <a:srgbClr val="9EAC0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8"/>
          <p:cNvSpPr/>
          <p:nvPr/>
        </p:nvSpPr>
        <p:spPr>
          <a:xfrm rot="-2632804">
            <a:off x="-315482" y="-274503"/>
            <a:ext cx="987663" cy="988079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8"/>
          <p:cNvSpPr/>
          <p:nvPr/>
        </p:nvSpPr>
        <p:spPr>
          <a:xfrm rot="-2722766">
            <a:off x="-109987" y="-56686"/>
            <a:ext cx="576588" cy="552405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"/>
          <p:cNvSpPr/>
          <p:nvPr/>
        </p:nvSpPr>
        <p:spPr>
          <a:xfrm rot="-2757167">
            <a:off x="8588047" y="3729491"/>
            <a:ext cx="1084357" cy="109773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 rot="-2668111">
            <a:off x="9138169" y="3406461"/>
            <a:ext cx="1715161" cy="1743796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4006558" y="3143624"/>
            <a:ext cx="1128600" cy="1119600"/>
          </a:xfrm>
          <a:prstGeom prst="ellipse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8" name="Google Shape;2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017" y="3312633"/>
            <a:ext cx="728375" cy="7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8"/>
          <p:cNvSpPr/>
          <p:nvPr/>
        </p:nvSpPr>
        <p:spPr>
          <a:xfrm>
            <a:off x="2305522" y="906250"/>
            <a:ext cx="908700" cy="882900"/>
          </a:xfrm>
          <a:prstGeom prst="ellipse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0" name="Google Shape;3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185" y="1070998"/>
            <a:ext cx="553375" cy="5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8"/>
          <p:cNvSpPr txBox="1"/>
          <p:nvPr/>
        </p:nvSpPr>
        <p:spPr>
          <a:xfrm>
            <a:off x="1702522" y="1789150"/>
            <a:ext cx="21147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634545"/>
                </a:solidFill>
                <a:latin typeface="Tahoma"/>
                <a:ea typeface="Tahoma"/>
                <a:cs typeface="Tahoma"/>
                <a:sym typeface="Tahoma"/>
              </a:rPr>
              <a:t>Каталог </a:t>
            </a:r>
            <a:r>
              <a:rPr lang="ru" dirty="0" smtClean="0">
                <a:solidFill>
                  <a:srgbClr val="634545"/>
                </a:solidFill>
                <a:latin typeface="Tahoma"/>
                <a:ea typeface="Tahoma"/>
                <a:cs typeface="Tahoma"/>
                <a:sym typeface="Tahoma"/>
              </a:rPr>
              <a:t>групп</a:t>
            </a:r>
            <a:endParaRPr dirty="0">
              <a:solidFill>
                <a:srgbClr val="63454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604875" y="904425"/>
            <a:ext cx="908700" cy="882900"/>
          </a:xfrm>
          <a:prstGeom prst="ellipse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8"/>
          <p:cNvSpPr txBox="1"/>
          <p:nvPr/>
        </p:nvSpPr>
        <p:spPr>
          <a:xfrm>
            <a:off x="133425" y="1787325"/>
            <a:ext cx="1851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634545"/>
                </a:solidFill>
                <a:latin typeface="Tahoma"/>
                <a:ea typeface="Tahoma"/>
                <a:cs typeface="Tahoma"/>
                <a:sym typeface="Tahoma"/>
              </a:rPr>
              <a:t>Регистрация </a:t>
            </a:r>
            <a:r>
              <a:rPr lang="ru" dirty="0" smtClean="0">
                <a:solidFill>
                  <a:srgbClr val="634545"/>
                </a:solidFill>
                <a:latin typeface="Tahoma"/>
                <a:ea typeface="Tahoma"/>
                <a:cs typeface="Tahoma"/>
                <a:sym typeface="Tahoma"/>
              </a:rPr>
              <a:t>групп</a:t>
            </a:r>
            <a:endParaRPr dirty="0">
              <a:solidFill>
                <a:srgbClr val="63454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4" name="Google Shape;3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376" y="1098038"/>
            <a:ext cx="495698" cy="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8"/>
          <p:cNvSpPr/>
          <p:nvPr/>
        </p:nvSpPr>
        <p:spPr>
          <a:xfrm>
            <a:off x="4076213" y="741488"/>
            <a:ext cx="908700" cy="882900"/>
          </a:xfrm>
          <a:prstGeom prst="ellipse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6138009" y="718158"/>
            <a:ext cx="908700" cy="882900"/>
          </a:xfrm>
          <a:prstGeom prst="ellipse">
            <a:avLst/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3579750" y="1624400"/>
            <a:ext cx="1984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634545"/>
                </a:solidFill>
                <a:latin typeface="Tahoma"/>
                <a:ea typeface="Tahoma"/>
                <a:cs typeface="Tahoma"/>
                <a:sym typeface="Tahoma"/>
              </a:rPr>
              <a:t>Н</a:t>
            </a:r>
            <a:r>
              <a:rPr lang="ru" dirty="0" smtClean="0">
                <a:solidFill>
                  <a:srgbClr val="634545"/>
                </a:solidFill>
                <a:latin typeface="Tahoma"/>
                <a:ea typeface="Tahoma"/>
                <a:cs typeface="Tahoma"/>
                <a:sym typeface="Tahoma"/>
              </a:rPr>
              <a:t>аписание сообщения</a:t>
            </a:r>
            <a:endParaRPr dirty="0">
              <a:solidFill>
                <a:srgbClr val="634545"/>
              </a:solidFill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5535009" y="1602871"/>
            <a:ext cx="21147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rgbClr val="634545"/>
                </a:solidFill>
                <a:latin typeface="Tahoma"/>
                <a:ea typeface="Tahoma"/>
                <a:cs typeface="Tahoma"/>
                <a:sym typeface="Tahoma"/>
              </a:rPr>
              <a:t>О</a:t>
            </a:r>
            <a:r>
              <a:rPr lang="ru" dirty="0" smtClean="0">
                <a:solidFill>
                  <a:srgbClr val="634545"/>
                </a:solidFill>
                <a:latin typeface="Tahoma"/>
                <a:ea typeface="Tahoma"/>
                <a:cs typeface="Tahoma"/>
                <a:sym typeface="Tahoma"/>
              </a:rPr>
              <a:t>тправление в нужные группы</a:t>
            </a:r>
            <a:endParaRPr dirty="0">
              <a:solidFill>
                <a:srgbClr val="634545"/>
              </a:solidFill>
            </a:endParaRPr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4913" y="935100"/>
            <a:ext cx="495700" cy="4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4447" y="884746"/>
            <a:ext cx="553375" cy="55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6" name="Прямая со стрелкой 655"/>
          <p:cNvCxnSpPr>
            <a:stCxn id="303" idx="2"/>
          </p:cNvCxnSpPr>
          <p:nvPr/>
        </p:nvCxnSpPr>
        <p:spPr>
          <a:xfrm>
            <a:off x="1059225" y="2187404"/>
            <a:ext cx="2826975" cy="1326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Прямая со стрелкой 657"/>
          <p:cNvCxnSpPr>
            <a:stCxn id="301" idx="2"/>
          </p:cNvCxnSpPr>
          <p:nvPr/>
        </p:nvCxnSpPr>
        <p:spPr>
          <a:xfrm>
            <a:off x="2759872" y="2189229"/>
            <a:ext cx="1253328" cy="1036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Прямая со стрелкой 659"/>
          <p:cNvCxnSpPr>
            <a:stCxn id="315" idx="2"/>
          </p:cNvCxnSpPr>
          <p:nvPr/>
        </p:nvCxnSpPr>
        <p:spPr>
          <a:xfrm flipH="1">
            <a:off x="4563533" y="2239923"/>
            <a:ext cx="8467" cy="841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Прямая со стрелкой 662"/>
          <p:cNvCxnSpPr/>
          <p:nvPr/>
        </p:nvCxnSpPr>
        <p:spPr>
          <a:xfrm flipH="1">
            <a:off x="5173133" y="2311400"/>
            <a:ext cx="1320800" cy="11091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9"/>
          <p:cNvSpPr/>
          <p:nvPr/>
        </p:nvSpPr>
        <p:spPr>
          <a:xfrm rot="-2681193">
            <a:off x="8209673" y="277454"/>
            <a:ext cx="1822454" cy="1794877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19"/>
          <p:cNvSpPr/>
          <p:nvPr/>
        </p:nvSpPr>
        <p:spPr>
          <a:xfrm rot="-2668111">
            <a:off x="-588081" y="4117386"/>
            <a:ext cx="1715161" cy="1743796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9"/>
          <p:cNvSpPr/>
          <p:nvPr/>
        </p:nvSpPr>
        <p:spPr>
          <a:xfrm rot="-2700000">
            <a:off x="8502588" y="4468832"/>
            <a:ext cx="951624" cy="951836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9"/>
          <p:cNvSpPr txBox="1"/>
          <p:nvPr/>
        </p:nvSpPr>
        <p:spPr>
          <a:xfrm>
            <a:off x="2016000" y="152650"/>
            <a:ext cx="511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9EAC01"/>
                </a:solidFill>
                <a:latin typeface="Tahoma"/>
                <a:ea typeface="Tahoma"/>
                <a:cs typeface="Tahoma"/>
                <a:sym typeface="Tahoma"/>
              </a:rPr>
              <a:t>Результаты работы</a:t>
            </a:r>
            <a:endParaRPr sz="2800">
              <a:solidFill>
                <a:srgbClr val="9EAC0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1" name="Google Shape;661;p19"/>
          <p:cNvSpPr/>
          <p:nvPr/>
        </p:nvSpPr>
        <p:spPr>
          <a:xfrm rot="-2632804">
            <a:off x="-315482" y="-345728"/>
            <a:ext cx="987663" cy="988079"/>
          </a:xfrm>
          <a:prstGeom prst="flowChartAlternateProcess">
            <a:avLst/>
          </a:prstGeom>
          <a:solidFill>
            <a:srgbClr val="9EAC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9"/>
          <p:cNvSpPr/>
          <p:nvPr/>
        </p:nvSpPr>
        <p:spPr>
          <a:xfrm rot="-2722766">
            <a:off x="-109937" y="-127911"/>
            <a:ext cx="576588" cy="552405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9"/>
          <p:cNvSpPr/>
          <p:nvPr/>
        </p:nvSpPr>
        <p:spPr>
          <a:xfrm rot="-2757113">
            <a:off x="8539896" y="582858"/>
            <a:ext cx="1162008" cy="1184080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9"/>
          <p:cNvSpPr/>
          <p:nvPr/>
        </p:nvSpPr>
        <p:spPr>
          <a:xfrm rot="-2681193">
            <a:off x="9084123" y="277454"/>
            <a:ext cx="1822454" cy="1794877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19"/>
          <p:cNvSpPr/>
          <p:nvPr/>
        </p:nvSpPr>
        <p:spPr>
          <a:xfrm rot="-2722766">
            <a:off x="8690113" y="4668539"/>
            <a:ext cx="576588" cy="552405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0"/>
          <p:cNvSpPr/>
          <p:nvPr/>
        </p:nvSpPr>
        <p:spPr>
          <a:xfrm rot="-2667532">
            <a:off x="7979495" y="-923690"/>
            <a:ext cx="1999009" cy="1999640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0"/>
          <p:cNvSpPr txBox="1"/>
          <p:nvPr/>
        </p:nvSpPr>
        <p:spPr>
          <a:xfrm>
            <a:off x="2658125" y="53925"/>
            <a:ext cx="371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9EAC01"/>
                </a:solidFill>
                <a:latin typeface="Tahoma"/>
                <a:ea typeface="Tahoma"/>
                <a:cs typeface="Tahoma"/>
                <a:sym typeface="Tahoma"/>
              </a:rPr>
              <a:t>Итоги</a:t>
            </a:r>
            <a:endParaRPr sz="2800">
              <a:solidFill>
                <a:srgbClr val="9EAC0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3" name="Google Shape;673;p20"/>
          <p:cNvSpPr/>
          <p:nvPr/>
        </p:nvSpPr>
        <p:spPr>
          <a:xfrm rot="-2714956">
            <a:off x="8296341" y="-606636"/>
            <a:ext cx="1365295" cy="1365508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0"/>
          <p:cNvSpPr/>
          <p:nvPr/>
        </p:nvSpPr>
        <p:spPr>
          <a:xfrm>
            <a:off x="1009500" y="3385575"/>
            <a:ext cx="7125000" cy="1046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183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0"/>
          <p:cNvSpPr/>
          <p:nvPr/>
        </p:nvSpPr>
        <p:spPr>
          <a:xfrm rot="-2667532">
            <a:off x="-834505" y="-923690"/>
            <a:ext cx="1999009" cy="1999640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0"/>
          <p:cNvSpPr/>
          <p:nvPr/>
        </p:nvSpPr>
        <p:spPr>
          <a:xfrm rot="-2714956">
            <a:off x="-517659" y="-606636"/>
            <a:ext cx="1365295" cy="1365508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0"/>
          <p:cNvSpPr/>
          <p:nvPr/>
        </p:nvSpPr>
        <p:spPr>
          <a:xfrm>
            <a:off x="1009500" y="717175"/>
            <a:ext cx="7125000" cy="1169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13C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0"/>
          <p:cNvSpPr/>
          <p:nvPr/>
        </p:nvSpPr>
        <p:spPr>
          <a:xfrm rot="-2667532">
            <a:off x="-905955" y="4007860"/>
            <a:ext cx="1999009" cy="1999640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0"/>
          <p:cNvSpPr/>
          <p:nvPr/>
        </p:nvSpPr>
        <p:spPr>
          <a:xfrm rot="-2714956">
            <a:off x="-589109" y="4324914"/>
            <a:ext cx="1365295" cy="1365508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0"/>
          <p:cNvSpPr/>
          <p:nvPr/>
        </p:nvSpPr>
        <p:spPr>
          <a:xfrm rot="-2667532">
            <a:off x="7979495" y="4007860"/>
            <a:ext cx="1999009" cy="1999640"/>
          </a:xfrm>
          <a:prstGeom prst="flowChartAlternateProcess">
            <a:avLst/>
          </a:prstGeom>
          <a:solidFill>
            <a:srgbClr val="9EAC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0"/>
          <p:cNvSpPr/>
          <p:nvPr/>
        </p:nvSpPr>
        <p:spPr>
          <a:xfrm rot="-2714956">
            <a:off x="8296341" y="4324914"/>
            <a:ext cx="1365295" cy="1365508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0"/>
          <p:cNvSpPr txBox="1"/>
          <p:nvPr/>
        </p:nvSpPr>
        <p:spPr>
          <a:xfrm>
            <a:off x="2628550" y="901525"/>
            <a:ext cx="53679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Разработан </a:t>
            </a:r>
            <a:r>
              <a:rPr lang="ru-RU" sz="2000" dirty="0" smtClean="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концепт </a:t>
            </a:r>
            <a:r>
              <a:rPr lang="ru-RU" sz="2000" dirty="0" err="1" smtClean="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телеграмм-бота</a:t>
            </a:r>
            <a:endParaRPr sz="2000" dirty="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3" name="Google Shape;683;p20"/>
          <p:cNvSpPr/>
          <p:nvPr/>
        </p:nvSpPr>
        <p:spPr>
          <a:xfrm>
            <a:off x="1009500" y="2112725"/>
            <a:ext cx="7125000" cy="1046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AD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0"/>
          <p:cNvSpPr txBox="1"/>
          <p:nvPr/>
        </p:nvSpPr>
        <p:spPr>
          <a:xfrm>
            <a:off x="2658125" y="3662475"/>
            <a:ext cx="4765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38761D"/>
                </a:solidFill>
              </a:rPr>
              <a:t>Выполнен заказ кейсодателя</a:t>
            </a:r>
            <a:endParaRPr sz="2000">
              <a:solidFill>
                <a:srgbClr val="38761D"/>
              </a:solidFill>
            </a:endParaRPr>
          </a:p>
        </p:txBody>
      </p:sp>
      <p:pic>
        <p:nvPicPr>
          <p:cNvPr id="685" name="Google Shape;6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750" y="820905"/>
            <a:ext cx="961600" cy="96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749" y="3489326"/>
            <a:ext cx="800401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20"/>
          <p:cNvSpPr txBox="1"/>
          <p:nvPr/>
        </p:nvSpPr>
        <p:spPr>
          <a:xfrm>
            <a:off x="2628550" y="2388475"/>
            <a:ext cx="3942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218359"/>
                </a:solidFill>
                <a:latin typeface="Tahoma"/>
                <a:ea typeface="Tahoma"/>
                <a:cs typeface="Tahoma"/>
                <a:sym typeface="Tahoma"/>
              </a:rPr>
              <a:t>Сайт успешно протестирован</a:t>
            </a:r>
            <a:endParaRPr sz="1800" dirty="0">
              <a:solidFill>
                <a:srgbClr val="21835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88" name="Google Shape;68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750" y="2235725"/>
            <a:ext cx="800399" cy="8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1"/>
          <p:cNvSpPr/>
          <p:nvPr/>
        </p:nvSpPr>
        <p:spPr>
          <a:xfrm rot="-2700000">
            <a:off x="8193988" y="1586609"/>
            <a:ext cx="1970282" cy="1970282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1"/>
          <p:cNvSpPr/>
          <p:nvPr/>
        </p:nvSpPr>
        <p:spPr>
          <a:xfrm rot="-2700000">
            <a:off x="8631663" y="1586609"/>
            <a:ext cx="1970282" cy="1970282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1"/>
          <p:cNvSpPr/>
          <p:nvPr/>
        </p:nvSpPr>
        <p:spPr>
          <a:xfrm rot="-2700000">
            <a:off x="6924041" y="377364"/>
            <a:ext cx="1316067" cy="1355524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1"/>
          <p:cNvSpPr/>
          <p:nvPr/>
        </p:nvSpPr>
        <p:spPr>
          <a:xfrm rot="-2700000">
            <a:off x="7127900" y="607739"/>
            <a:ext cx="908349" cy="894773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1"/>
          <p:cNvSpPr/>
          <p:nvPr/>
        </p:nvSpPr>
        <p:spPr>
          <a:xfrm rot="-2700000">
            <a:off x="6909025" y="3407664"/>
            <a:ext cx="908349" cy="894773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1"/>
          <p:cNvSpPr/>
          <p:nvPr/>
        </p:nvSpPr>
        <p:spPr>
          <a:xfrm rot="-2700000">
            <a:off x="9130763" y="1586609"/>
            <a:ext cx="1970282" cy="1970282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1"/>
          <p:cNvSpPr/>
          <p:nvPr/>
        </p:nvSpPr>
        <p:spPr>
          <a:xfrm rot="-2700000">
            <a:off x="-146659" y="4195164"/>
            <a:ext cx="1316067" cy="1355524"/>
          </a:xfrm>
          <a:prstGeom prst="flowChartAlternateProcess">
            <a:avLst/>
          </a:prstGeom>
          <a:solidFill>
            <a:srgbClr val="FFAD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1"/>
          <p:cNvSpPr/>
          <p:nvPr/>
        </p:nvSpPr>
        <p:spPr>
          <a:xfrm rot="-2700000">
            <a:off x="-1464487" y="1103109"/>
            <a:ext cx="1970282" cy="1970282"/>
          </a:xfrm>
          <a:prstGeom prst="flowChartAlternateProcess">
            <a:avLst/>
          </a:prstGeom>
          <a:solidFill>
            <a:srgbClr val="218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1"/>
          <p:cNvSpPr/>
          <p:nvPr/>
        </p:nvSpPr>
        <p:spPr>
          <a:xfrm rot="-2700000">
            <a:off x="364250" y="300689"/>
            <a:ext cx="908349" cy="894773"/>
          </a:xfrm>
          <a:prstGeom prst="flowChartAlternateProcess">
            <a:avLst/>
          </a:prstGeom>
          <a:solidFill>
            <a:srgbClr val="F13C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1"/>
          <p:cNvSpPr/>
          <p:nvPr/>
        </p:nvSpPr>
        <p:spPr>
          <a:xfrm rot="-2700000">
            <a:off x="549017" y="478667"/>
            <a:ext cx="538815" cy="538815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1"/>
          <p:cNvSpPr/>
          <p:nvPr/>
        </p:nvSpPr>
        <p:spPr>
          <a:xfrm>
            <a:off x="1456825" y="3217550"/>
            <a:ext cx="4299600" cy="3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38100" cap="flat" cmpd="sng">
            <a:solidFill>
              <a:srgbClr val="2183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1"/>
          <p:cNvSpPr txBox="1"/>
          <p:nvPr/>
        </p:nvSpPr>
        <p:spPr>
          <a:xfrm>
            <a:off x="1346575" y="2290500"/>
            <a:ext cx="50967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 smtClean="0">
                <a:solidFill>
                  <a:srgbClr val="9EAC01"/>
                </a:solidFill>
                <a:latin typeface="Tahoma"/>
                <a:ea typeface="Tahoma"/>
                <a:cs typeface="Tahoma"/>
                <a:sym typeface="Tahoma"/>
              </a:rPr>
              <a:t>Телеграмм-бот для помощи Ивану Николаевичу!!!</a:t>
            </a:r>
            <a:endParaRPr sz="2200" dirty="0">
              <a:solidFill>
                <a:srgbClr val="9EAC0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102</Words>
  <Application>Microsoft Office PowerPoint</Application>
  <PresentationFormat>Экран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Tahoma</vt:lpstr>
      <vt:lpstr>Simple Light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</cp:lastModifiedBy>
  <cp:revision>7</cp:revision>
  <dcterms:modified xsi:type="dcterms:W3CDTF">2024-05-06T06:37:06Z</dcterms:modified>
</cp:coreProperties>
</file>