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9" r:id="rId9"/>
    <p:sldId id="260" r:id="rId10"/>
    <p:sldId id="261" r:id="rId11"/>
    <p:sldId id="268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47"/>
    <p:restoredTop sz="94661"/>
  </p:normalViewPr>
  <p:slideViewPr>
    <p:cSldViewPr snapToGrid="0">
      <p:cViewPr varScale="1">
        <p:scale>
          <a:sx n="97" d="100"/>
          <a:sy n="97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C4D33-F01E-44E9-B335-2E1BE49C78A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8031E-5453-4171-AD63-587A2188D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5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8031E-5453-4171-AD63-587A2188DD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0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7BBA-00A5-4CC4-B689-3EA3948A169E}" type="datetimeFigureOut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1758-77C8-4F3D-9A99-6B651E13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0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7BBA-00A5-4CC4-B689-3EA3948A169E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1758-77C8-4F3D-9A99-6B651E13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0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7BBA-00A5-4CC4-B689-3EA3948A169E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1758-77C8-4F3D-9A99-6B651E13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7BBA-00A5-4CC4-B689-3EA3948A169E}" type="datetimeFigureOut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1758-77C8-4F3D-9A99-6B651E13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6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7BBA-00A5-4CC4-B689-3EA3948A169E}" type="datetimeFigureOut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1758-77C8-4F3D-9A99-6B651E13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45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7BBA-00A5-4CC4-B689-3EA3948A169E}" type="datetimeFigureOut">
              <a:rPr lang="en-US" smtClean="0"/>
              <a:t>2/11/25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1758-77C8-4F3D-9A99-6B651E13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7BBA-00A5-4CC4-B689-3EA3948A169E}" type="datetimeFigureOut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1758-77C8-4F3D-9A99-6B651E130B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497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7BBA-00A5-4CC4-B689-3EA3948A169E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1758-77C8-4F3D-9A99-6B651E13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5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7BBA-00A5-4CC4-B689-3EA3948A169E}" type="datetimeFigureOut">
              <a:rPr lang="en-US" smtClean="0"/>
              <a:t>2/11/25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1758-77C8-4F3D-9A99-6B651E13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9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7BBA-00A5-4CC4-B689-3EA3948A169E}" type="datetimeFigureOut">
              <a:rPr lang="en-US" smtClean="0"/>
              <a:t>2/11/25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1758-77C8-4F3D-9A99-6B651E13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6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B447BBA-00A5-4CC4-B689-3EA3948A169E}" type="datetimeFigureOut">
              <a:rPr lang="en-US" smtClean="0"/>
              <a:t>2/11/25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1758-77C8-4F3D-9A99-6B651E13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5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B447BBA-00A5-4CC4-B689-3EA3948A169E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5C21758-77C8-4F3D-9A99-6B651E13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52B4-4013-18CB-E507-D419B78E8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Ingrid’s Alterations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6DD73-C6A8-C800-2516-277E4764E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Asia Southerland, Whitley Anderson, Erin Adcock, Jordan Moser </a:t>
            </a:r>
          </a:p>
        </p:txBody>
      </p:sp>
      <p:pic>
        <p:nvPicPr>
          <p:cNvPr id="6" name="Picture 5" descr="A drawing of a sewing machine&#10;&#10;AI-generated content may be incorrect.">
            <a:extLst>
              <a:ext uri="{FF2B5EF4-FFF2-40B4-BE49-F238E27FC236}">
                <a16:creationId xmlns:a16="http://schemas.microsoft.com/office/drawing/2014/main" id="{A6F5877E-D698-5D6D-9287-D5E46343A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807" y="3992119"/>
            <a:ext cx="2865882" cy="286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5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CFAB6F-BC54-4BF3-47E8-9E82A5B36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734450"/>
            <a:ext cx="12191998" cy="53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F477F890-B83B-D352-3C4B-27DEF9F8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820" y="220277"/>
            <a:ext cx="8536357" cy="2248602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EB7E90-60B5-951B-A7F9-6CEC497FC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821" y="2734538"/>
            <a:ext cx="8536356" cy="390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4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F064CAD9-5DD1-911C-5BEE-19FD28223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462" y="144357"/>
            <a:ext cx="9047073" cy="4501091"/>
          </a:xfrm>
          <a:prstGeom prst="rect">
            <a:avLst/>
          </a:prstGeom>
        </p:spPr>
      </p:pic>
      <p:pic>
        <p:nvPicPr>
          <p:cNvPr id="3" name="Content Placeholder 3" descr="A grid of numbers with black text&#10;&#10;AI-generated content may be incorrect.">
            <a:extLst>
              <a:ext uri="{FF2B5EF4-FFF2-40B4-BE49-F238E27FC236}">
                <a16:creationId xmlns:a16="http://schemas.microsoft.com/office/drawing/2014/main" id="{6A2C118C-8397-A366-3925-BC01078B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463" y="4858771"/>
            <a:ext cx="9047073" cy="185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4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0EEB-3A81-B951-7156-40AB9754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&amp;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86E2-35DF-4121-0370-A25E8B732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March 9</a:t>
            </a:r>
            <a:r>
              <a:rPr lang="en-US" sz="2400" baseline="30000" dirty="0">
                <a:solidFill>
                  <a:srgbClr val="000000"/>
                </a:solidFill>
                <a:latin typeface="Georgia" panose="02040502050405020303" pitchFamily="18" charset="0"/>
              </a:rPr>
              <a:t>th</a:t>
            </a: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, 2023</a:t>
            </a:r>
          </a:p>
          <a:p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Started with friends and family 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Customers </a:t>
            </a:r>
            <a:r>
              <a:rPr lang="en-US" sz="2400" b="0" i="0" u="none" strike="noStrike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from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everywhere </a:t>
            </a:r>
          </a:p>
          <a:p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Apprentice at Atelier Di </a:t>
            </a:r>
            <a:r>
              <a:rPr lang="en-US" sz="2400" dirty="0" err="1">
                <a:solidFill>
                  <a:srgbClr val="000000"/>
                </a:solidFill>
                <a:latin typeface="Georgia" panose="02040502050405020303" pitchFamily="18" charset="0"/>
              </a:rPr>
              <a:t>Stimamiglio</a:t>
            </a: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 Laura</a:t>
            </a:r>
          </a:p>
        </p:txBody>
      </p:sp>
      <p:pic>
        <p:nvPicPr>
          <p:cNvPr id="6" name="Picture 5" descr="A drawing of a sewing machine&#10;&#10;AI-generated content may be incorrect.">
            <a:extLst>
              <a:ext uri="{FF2B5EF4-FFF2-40B4-BE49-F238E27FC236}">
                <a16:creationId xmlns:a16="http://schemas.microsoft.com/office/drawing/2014/main" id="{1296C9D2-C294-9843-A613-90C809233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808" y="5383784"/>
            <a:ext cx="1352192" cy="1352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B989C9-C59D-2B92-6D7E-4CC27EDC57A6}"/>
              </a:ext>
            </a:extLst>
          </p:cNvPr>
          <p:cNvSpPr txBox="1"/>
          <p:nvPr/>
        </p:nvSpPr>
        <p:spPr>
          <a:xfrm>
            <a:off x="10317480" y="6483290"/>
            <a:ext cx="187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Freestyle Script" panose="030804020302050B0404" pitchFamily="66" charset="0"/>
              </a:rPr>
              <a:t>Ingrid’s Alterations LLC</a:t>
            </a:r>
          </a:p>
        </p:txBody>
      </p:sp>
    </p:spTree>
    <p:extLst>
      <p:ext uri="{BB962C8B-B14F-4D97-AF65-F5344CB8AC3E}">
        <p14:creationId xmlns:p14="http://schemas.microsoft.com/office/powerpoint/2010/main" val="337839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FA7D-39E9-33C7-6157-68F80B06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Environment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AD54-845D-6E2C-AE64-987E5175C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Manual records 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No digital web page 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Time 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5" name="Picture 4" descr="A drawing of a sewing machine&#10;&#10;AI-generated content may be incorrect.">
            <a:extLst>
              <a:ext uri="{FF2B5EF4-FFF2-40B4-BE49-F238E27FC236}">
                <a16:creationId xmlns:a16="http://schemas.microsoft.com/office/drawing/2014/main" id="{F72B2B62-A118-5B4D-D2C7-93A928EFF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808" y="5358384"/>
            <a:ext cx="1352192" cy="1352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E325B-34DB-F8F4-718C-2224D9A1D3AF}"/>
              </a:ext>
            </a:extLst>
          </p:cNvPr>
          <p:cNvSpPr txBox="1"/>
          <p:nvPr/>
        </p:nvSpPr>
        <p:spPr>
          <a:xfrm>
            <a:off x="10318040" y="6457890"/>
            <a:ext cx="2395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eestyle Script" panose="030804020302050B0404" pitchFamily="66" charset="0"/>
              </a:rPr>
              <a:t>Ingrid’s Alterations LLC</a:t>
            </a:r>
          </a:p>
        </p:txBody>
      </p:sp>
    </p:spTree>
    <p:extLst>
      <p:ext uri="{BB962C8B-B14F-4D97-AF65-F5344CB8AC3E}">
        <p14:creationId xmlns:p14="http://schemas.microsoft.com/office/powerpoint/2010/main" val="283915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732D-0BB7-B397-1B9D-90137B2C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System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7E0B2-6C08-CF6E-756D-95E370A5A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168138" cy="3895298"/>
          </a:xfrm>
        </p:spPr>
        <p:txBody>
          <a:bodyPr>
            <a:normAutofit/>
          </a:bodyPr>
          <a:lstStyle/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Build an online presence 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Streamline client communication 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Highlight services offered and portfolio 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Scheduling system 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Helpful Links 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Online payments </a:t>
            </a:r>
          </a:p>
        </p:txBody>
      </p:sp>
      <p:pic>
        <p:nvPicPr>
          <p:cNvPr id="4" name="Picture 3" descr="A drawing of a sewing machine&#10;&#10;AI-generated content may be incorrect.">
            <a:extLst>
              <a:ext uri="{FF2B5EF4-FFF2-40B4-BE49-F238E27FC236}">
                <a16:creationId xmlns:a16="http://schemas.microsoft.com/office/drawing/2014/main" id="{4135889F-991E-2D6A-2EB0-804D7992C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808" y="5358384"/>
            <a:ext cx="1352192" cy="1352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48AAE-559D-2104-03B8-F214E6A539B2}"/>
              </a:ext>
            </a:extLst>
          </p:cNvPr>
          <p:cNvSpPr txBox="1"/>
          <p:nvPr/>
        </p:nvSpPr>
        <p:spPr>
          <a:xfrm>
            <a:off x="10298690" y="6457890"/>
            <a:ext cx="17927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Freestyle Script" panose="030804020302050B0404" pitchFamily="66" charset="0"/>
              </a:rPr>
              <a:t>Ingrid’s Alterations LLC</a:t>
            </a:r>
          </a:p>
        </p:txBody>
      </p:sp>
    </p:spTree>
    <p:extLst>
      <p:ext uri="{BB962C8B-B14F-4D97-AF65-F5344CB8AC3E}">
        <p14:creationId xmlns:p14="http://schemas.microsoft.com/office/powerpoint/2010/main" val="358902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56C8-EB4D-5ED5-7D26-02D0FC60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B988-FF11-A998-B81C-C844EA74E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Updates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Budget 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Client Resistance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Replacing previous workflow</a:t>
            </a:r>
          </a:p>
        </p:txBody>
      </p:sp>
      <p:pic>
        <p:nvPicPr>
          <p:cNvPr id="4" name="Picture 3" descr="A drawing of a sewing machine&#10;&#10;AI-generated content may be incorrect.">
            <a:extLst>
              <a:ext uri="{FF2B5EF4-FFF2-40B4-BE49-F238E27FC236}">
                <a16:creationId xmlns:a16="http://schemas.microsoft.com/office/drawing/2014/main" id="{475244B4-29B9-C25D-2C2F-2CD3DAAA5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808" y="5358384"/>
            <a:ext cx="1352192" cy="1352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0CCDE-95A7-3CBB-1E30-49CA80E7864C}"/>
              </a:ext>
            </a:extLst>
          </p:cNvPr>
          <p:cNvSpPr txBox="1"/>
          <p:nvPr/>
        </p:nvSpPr>
        <p:spPr>
          <a:xfrm>
            <a:off x="10339220" y="6457890"/>
            <a:ext cx="1808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Freestyle Script" panose="030804020302050B0404" pitchFamily="66" charset="0"/>
              </a:rPr>
              <a:t>Ingrid’s Alterations LLC</a:t>
            </a:r>
          </a:p>
        </p:txBody>
      </p:sp>
    </p:spTree>
    <p:extLst>
      <p:ext uri="{BB962C8B-B14F-4D97-AF65-F5344CB8AC3E}">
        <p14:creationId xmlns:p14="http://schemas.microsoft.com/office/powerpoint/2010/main" val="73427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962E-CA0B-69BA-DA93-29816939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7C18-6779-7144-307C-048925957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Enhanced communication 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Easier booking process 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Saving time 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Helpful for clients 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Improved professional image 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drawing of a sewing machine&#10;&#10;AI-generated content may be incorrect.">
            <a:extLst>
              <a:ext uri="{FF2B5EF4-FFF2-40B4-BE49-F238E27FC236}">
                <a16:creationId xmlns:a16="http://schemas.microsoft.com/office/drawing/2014/main" id="{88C19434-E1AC-7683-D9D7-5F17DA89D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808" y="5358384"/>
            <a:ext cx="1352192" cy="1352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71383F-4C13-AB92-9181-A5E6E1655833}"/>
              </a:ext>
            </a:extLst>
          </p:cNvPr>
          <p:cNvSpPr txBox="1"/>
          <p:nvPr/>
        </p:nvSpPr>
        <p:spPr>
          <a:xfrm>
            <a:off x="10347198" y="6457890"/>
            <a:ext cx="18448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Freestyle Script" panose="030804020302050B0404" pitchFamily="66" charset="0"/>
              </a:rPr>
              <a:t>Ingrid’s Alterations LLC</a:t>
            </a:r>
          </a:p>
        </p:txBody>
      </p:sp>
    </p:spTree>
    <p:extLst>
      <p:ext uri="{BB962C8B-B14F-4D97-AF65-F5344CB8AC3E}">
        <p14:creationId xmlns:p14="http://schemas.microsoft.com/office/powerpoint/2010/main" val="120727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7A34-D57B-2469-EB3A-6C104B45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B892-2B3C-4F81-5A39-69D9431E1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BPA (Business </a:t>
            </a:r>
            <a:r>
              <a:rPr lang="en-US" sz="2400" b="0" i="0" u="none" strike="noStrike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Process Automation)</a:t>
            </a:r>
            <a:endParaRPr lang="en-US" sz="2400"/>
          </a:p>
        </p:txBody>
      </p:sp>
      <p:pic>
        <p:nvPicPr>
          <p:cNvPr id="4" name="Picture 3" descr="A drawing of a sewing machine&#10;&#10;AI-generated content may be incorrect.">
            <a:extLst>
              <a:ext uri="{FF2B5EF4-FFF2-40B4-BE49-F238E27FC236}">
                <a16:creationId xmlns:a16="http://schemas.microsoft.com/office/drawing/2014/main" id="{B3F850FF-DAC5-F5D4-F5D4-601124FBE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808" y="5358384"/>
            <a:ext cx="1352192" cy="1352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B81A3B-C9E2-37AB-F912-0B037B1EEA4C}"/>
              </a:ext>
            </a:extLst>
          </p:cNvPr>
          <p:cNvSpPr txBox="1"/>
          <p:nvPr/>
        </p:nvSpPr>
        <p:spPr>
          <a:xfrm>
            <a:off x="10365486" y="6459676"/>
            <a:ext cx="1826514" cy="39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Freestyle Script" panose="030804020302050B0404" pitchFamily="66" charset="0"/>
              </a:rPr>
              <a:t>Ingrid’s Alterations LLC</a:t>
            </a:r>
          </a:p>
        </p:txBody>
      </p:sp>
    </p:spTree>
    <p:extLst>
      <p:ext uri="{BB962C8B-B14F-4D97-AF65-F5344CB8AC3E}">
        <p14:creationId xmlns:p14="http://schemas.microsoft.com/office/powerpoint/2010/main" val="118424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A diagram of a customer service&#10;&#10;AI-generated content may be incorrect.">
            <a:extLst>
              <a:ext uri="{FF2B5EF4-FFF2-40B4-BE49-F238E27FC236}">
                <a16:creationId xmlns:a16="http://schemas.microsoft.com/office/drawing/2014/main" id="{490745A8-0F93-B541-F65F-786A70F31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347" y="7901"/>
            <a:ext cx="7537306" cy="685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7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website&#10;&#10;AI-generated content may be incorrect.">
            <a:extLst>
              <a:ext uri="{FF2B5EF4-FFF2-40B4-BE49-F238E27FC236}">
                <a16:creationId xmlns:a16="http://schemas.microsoft.com/office/drawing/2014/main" id="{865D2F7C-2CD7-44D6-8619-B1412FE245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4" r="-1" b="-1"/>
          <a:stretch/>
        </p:blipFill>
        <p:spPr>
          <a:xfrm>
            <a:off x="2327149" y="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621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7b15c8c-40bc-4ed9-989f-14c7ac5a1e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AF702E52965A4A9A0213AF785F51C6" ma:contentTypeVersion="12" ma:contentTypeDescription="Create a new document." ma:contentTypeScope="" ma:versionID="bf36202fe8b76f297f129e1320298083">
  <xsd:schema xmlns:xsd="http://www.w3.org/2001/XMLSchema" xmlns:xs="http://www.w3.org/2001/XMLSchema" xmlns:p="http://schemas.microsoft.com/office/2006/metadata/properties" xmlns:ns3="e7b15c8c-40bc-4ed9-989f-14c7ac5a1e61" xmlns:ns4="d0dc5c96-106d-485a-a367-0c2c57f0fb91" targetNamespace="http://schemas.microsoft.com/office/2006/metadata/properties" ma:root="true" ma:fieldsID="17656cdd5b829a383105ca16f81ba068" ns3:_="" ns4:_="">
    <xsd:import namespace="e7b15c8c-40bc-4ed9-989f-14c7ac5a1e61"/>
    <xsd:import namespace="d0dc5c96-106d-485a-a367-0c2c57f0fb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b15c8c-40bc-4ed9-989f-14c7ac5a1e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c5c96-106d-485a-a367-0c2c57f0fb9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E1DBFD-F011-4A51-A919-D8956FBE9137}">
  <ds:schemaRefs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d0dc5c96-106d-485a-a367-0c2c57f0fb91"/>
    <ds:schemaRef ds:uri="e7b15c8c-40bc-4ed9-989f-14c7ac5a1e61"/>
  </ds:schemaRefs>
</ds:datastoreItem>
</file>

<file path=customXml/itemProps2.xml><?xml version="1.0" encoding="utf-8"?>
<ds:datastoreItem xmlns:ds="http://schemas.openxmlformats.org/officeDocument/2006/customXml" ds:itemID="{823061A3-5335-4A5B-9893-A00ED666EB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4621BE-4CC0-41EA-9B1F-660633B77333}">
  <ds:schemaRefs>
    <ds:schemaRef ds:uri="d0dc5c96-106d-485a-a367-0c2c57f0fb91"/>
    <ds:schemaRef ds:uri="e7b15c8c-40bc-4ed9-989f-14c7ac5a1e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</TotalTime>
  <Words>114</Words>
  <Application>Microsoft Macintosh PowerPoint</Application>
  <PresentationFormat>Widescreen</PresentationFormat>
  <Paragraphs>38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Freestyle Script</vt:lpstr>
      <vt:lpstr>Georgia</vt:lpstr>
      <vt:lpstr>Gill Sans MT</vt:lpstr>
      <vt:lpstr>Parcel</vt:lpstr>
      <vt:lpstr>Ingrid’s Alterations</vt:lpstr>
      <vt:lpstr>History &amp; Description </vt:lpstr>
      <vt:lpstr>Current Environment </vt:lpstr>
      <vt:lpstr>Proposed System Objectives</vt:lpstr>
      <vt:lpstr>Constraints </vt:lpstr>
      <vt:lpstr>Expected Benefits</vt:lpstr>
      <vt:lpstr>Problem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Southerland, Asia</dc:creator>
  <cp:lastModifiedBy>Whitley Anderson</cp:lastModifiedBy>
  <cp:revision>2</cp:revision>
  <dcterms:created xsi:type="dcterms:W3CDTF">2025-02-04T02:22:52Z</dcterms:created>
  <dcterms:modified xsi:type="dcterms:W3CDTF">2025-02-12T04:12:14Z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0x0101002DAF702E52965A4A9A0213AF785F51C6</vt:lpwstr>
  </property>
</Properties>
</file>