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51" d="100"/>
          <a:sy n="51" d="100"/>
        </p:scale>
        <p:origin x="208" y="25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jpeg"/><Relationship Id="rId13" Type="http://schemas.openxmlformats.org/officeDocument/2006/relationships/image" Target="../media/image9.emf"/><Relationship Id="rId14" Type="http://schemas.openxmlformats.org/officeDocument/2006/relationships/image" Target="../media/image10.tiff"/><Relationship Id="rId15" Type="http://schemas.openxmlformats.org/officeDocument/2006/relationships/image" Target="../media/image11.png"/><Relationship Id="rId16" Type="http://schemas.openxmlformats.org/officeDocument/2006/relationships/image" Target="../media/image12.emf"/><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mailto:ebecker@carpentries.org" TargetMode="External"/><Relationship Id="rId4" Type="http://schemas.openxmlformats.org/officeDocument/2006/relationships/hyperlink" Target="https://github.com/ErinBecker/digital-humanities-phylogenetics" TargetMode="External"/><Relationship Id="rId5" Type="http://schemas.openxmlformats.org/officeDocument/2006/relationships/hyperlink" Target="mailto:veldhuis@berkeley.edu" TargetMode="External"/><Relationship Id="rId6" Type="http://schemas.openxmlformats.org/officeDocument/2006/relationships/hyperlink" Target="http://oracc.org/dcclt" TargetMode="External"/><Relationship Id="rId7" Type="http://schemas.openxmlformats.org/officeDocument/2006/relationships/hyperlink" Target="http://oracc.org/" TargetMode="External"/><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a:t>
            </a:r>
            <a:r>
              <a:rPr lang="en-US" sz="2000" smtClean="0">
                <a:hlinkClick r:id="rId4"/>
              </a:rPr>
              <a:t>://github.com/ErinBecker/digital-humanities-phylogenetics</a:t>
            </a:r>
            <a:r>
              <a:rPr lang="en-US" sz="2000" smtClean="0"/>
              <a:t> </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688822" y="574951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35130" y="10498909"/>
            <a:ext cx="6267577" cy="8093891"/>
          </a:xfrm>
          <a:prstGeom prst="rect">
            <a:avLst/>
          </a:prstGeom>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76625" y="271463"/>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72183" y="10514635"/>
            <a:ext cx="3340017" cy="59436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590000" y="6586085"/>
            <a:ext cx="5524500" cy="4572000"/>
          </a:xfrm>
          <a:prstGeom prst="rect">
            <a:avLst/>
          </a:prstGeom>
        </p:spPr>
      </p:pic>
      <p:sp>
        <p:nvSpPr>
          <p:cNvPr id="16" name="TextBox 15"/>
          <p:cNvSpPr txBox="1"/>
          <p:nvPr/>
        </p:nvSpPr>
        <p:spPr>
          <a:xfrm>
            <a:off x="21564600" y="11214287"/>
            <a:ext cx="6324600" cy="646331"/>
          </a:xfrm>
          <a:prstGeom prst="rect">
            <a:avLst/>
          </a:prstGeom>
          <a:noFill/>
        </p:spPr>
        <p:txBody>
          <a:bodyPr wrap="square" rtlCol="0">
            <a:spAutoFit/>
          </a:bodyPr>
          <a:lstStyle/>
          <a:p>
            <a:r>
              <a:rPr lang="en-US" sz="1800" dirty="0" smtClean="0"/>
              <a:t>Caption . . . . This is the mcc tree for the </a:t>
            </a:r>
            <a:r>
              <a:rPr lang="en-US" sz="1800" dirty="0" err="1" smtClean="0"/>
              <a:t>synteny</a:t>
            </a:r>
            <a:r>
              <a:rPr lang="en-US" sz="1800" dirty="0" smtClean="0"/>
              <a:t> analysis of section order.</a:t>
            </a:r>
            <a:endParaRPr lang="en-US" sz="1800" dirty="0"/>
          </a:p>
        </p:txBody>
      </p:sp>
      <p:pic>
        <p:nvPicPr>
          <p:cNvPr id="12" name="Picture 11"/>
          <p:cNvPicPr>
            <a:picLocks noChangeAspect="1"/>
          </p:cNvPicPr>
          <p:nvPr/>
        </p:nvPicPr>
        <p:blipFill>
          <a:blip r:embed="rId14"/>
          <a:stretch>
            <a:fillRect/>
          </a:stretch>
        </p:blipFill>
        <p:spPr>
          <a:xfrm>
            <a:off x="230868" y="642368"/>
            <a:ext cx="5750832" cy="118872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46840" y="7502714"/>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Complementary Methods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46840" y="7959914"/>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564600" y="12127930"/>
            <a:ext cx="6076950" cy="5029200"/>
          </a:xfrm>
          <a:prstGeom prst="rect">
            <a:avLst/>
          </a:prstGeom>
        </p:spPr>
      </p:pic>
      <p:sp>
        <p:nvSpPr>
          <p:cNvPr id="36" name="TextBox 35"/>
          <p:cNvSpPr txBox="1"/>
          <p:nvPr/>
        </p:nvSpPr>
        <p:spPr>
          <a:xfrm>
            <a:off x="21564600" y="17211519"/>
            <a:ext cx="6324600" cy="369332"/>
          </a:xfrm>
          <a:prstGeom prst="rect">
            <a:avLst/>
          </a:prstGeom>
          <a:noFill/>
        </p:spPr>
        <p:txBody>
          <a:bodyPr wrap="square" rtlCol="0">
            <a:spAutoFit/>
          </a:bodyPr>
          <a:lstStyle/>
          <a:p>
            <a:r>
              <a:rPr lang="en-US" sz="1800" dirty="0" smtClean="0"/>
              <a:t>Caption . . . . This is the mcc tree for </a:t>
            </a:r>
            <a:r>
              <a:rPr lang="en-US" sz="1800" dirty="0" smtClean="0"/>
              <a:t>the </a:t>
            </a:r>
            <a:r>
              <a:rPr lang="en-US" sz="1800" smtClean="0"/>
              <a:t>dtm</a:t>
            </a:r>
            <a:endParaRPr lang="en-US" sz="18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TotalTime>
  <Words>556</Words>
  <Application>Microsoft Macintosh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148</cp:revision>
  <cp:lastPrinted>2013-02-12T02:21:55Z</cp:lastPrinted>
  <dcterms:created xsi:type="dcterms:W3CDTF">2013-02-10T21:14:48Z</dcterms:created>
  <dcterms:modified xsi:type="dcterms:W3CDTF">2018-01-22T20:06:00Z</dcterms:modified>
</cp:coreProperties>
</file>