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 varScale="1">
        <p:scale>
          <a:sx n="39" d="100"/>
          <a:sy n="39" d="100"/>
        </p:scale>
        <p:origin x="1368" y="20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114800" y="369332"/>
            <a:ext cx="24688800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Template Provided By Genigraphics – 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800.790.4001 </a:t>
            </a:r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Replace </a:t>
            </a:r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This Text With Your Title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114800" y="1600201"/>
            <a:ext cx="2468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97942" rIns="97942" bIns="97942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John Smith, MD</a:t>
            </a:r>
            <a:r>
              <a:rPr lang="en-US" sz="2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; Jane Doe, PhD</a:t>
            </a:r>
            <a:r>
              <a:rPr lang="en-US" sz="2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; Frederick Jones, MD, PhD</a:t>
            </a:r>
            <a:r>
              <a:rPr lang="en-US" sz="2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1,2</a:t>
            </a:r>
          </a:p>
          <a:p>
            <a:pPr algn="ctr" eaLnBrk="1" hangingPunct="1"/>
            <a:r>
              <a:rPr lang="en-US" sz="2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 of Affiliation, </a:t>
            </a:r>
            <a:r>
              <a:rPr lang="en-US" sz="2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Medical Center of Affiliation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0162" y="20025361"/>
            <a:ext cx="2171325" cy="1588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2000" dirty="0"/>
              <a:t>&lt;your name&gt;</a:t>
            </a:r>
          </a:p>
          <a:p>
            <a:r>
              <a:rPr lang="en-US" sz="2000" dirty="0"/>
              <a:t>&lt;your organization&gt;</a:t>
            </a:r>
          </a:p>
          <a:p>
            <a:r>
              <a:rPr lang="en-US" sz="2000" dirty="0"/>
              <a:t>Email:</a:t>
            </a:r>
          </a:p>
          <a:p>
            <a:r>
              <a:rPr lang="en-US" sz="2000" dirty="0"/>
              <a:t>Website:</a:t>
            </a:r>
          </a:p>
          <a:p>
            <a:r>
              <a:rPr lang="en-US" sz="2000" dirty="0"/>
              <a:t>Phone: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1" y="19431001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59200" y="20025359"/>
            <a:ext cx="14630400" cy="1463040"/>
          </a:xfrm>
          <a:prstGeom prst="rect">
            <a:avLst/>
          </a:prstGeom>
          <a:noFill/>
        </p:spPr>
        <p:txBody>
          <a:bodyPr wrap="square" lIns="48971" tIns="48971" rIns="48971" bIns="48971" numCol="1" spcCol="244855" rtlCol="0">
            <a:noAutofit/>
          </a:bodyPr>
          <a:lstStyle/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 </a:t>
            </a:r>
          </a:p>
          <a:p>
            <a:pPr marL="244855" indent="-244855"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2" y="19431001"/>
            <a:ext cx="202667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097280" y="3657600"/>
            <a:ext cx="9875520" cy="50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7280" y="3200400"/>
            <a:ext cx="987552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 (Lexical Texts)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21945600" y="3643087"/>
            <a:ext cx="9875520" cy="50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86394" y="12251509"/>
            <a:ext cx="987552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Acquisition and Formatting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1521440" y="3657600"/>
            <a:ext cx="9875520" cy="50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521440" y="3200400"/>
            <a:ext cx="987552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 (Phylogenetics)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1945600" y="12524627"/>
            <a:ext cx="9875520" cy="50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945600" y="12067427"/>
            <a:ext cx="987552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 and Future Work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086394" y="12708711"/>
            <a:ext cx="9875520" cy="50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45600" y="3185886"/>
            <a:ext cx="987552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Analysis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65"/>
          <p:cNvSpPr>
            <a:spLocks noChangeAspect="1" noChangeArrowheads="1"/>
          </p:cNvSpPr>
          <p:nvPr/>
        </p:nvSpPr>
        <p:spPr bwMode="auto">
          <a:xfrm>
            <a:off x="1097280" y="731520"/>
            <a:ext cx="1827358" cy="1371600"/>
          </a:xfrm>
          <a:prstGeom prst="rect">
            <a:avLst/>
          </a:prstGeom>
          <a:blipFill dpi="0" rotWithShape="1">
            <a:blip r:embed="rId2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814" tIns="41907" rIns="83814" bIns="41907" anchor="ctr"/>
          <a:lstStyle/>
          <a:p>
            <a:pPr algn="ctr" defTabSz="4022725"/>
            <a:r>
              <a:rPr lang="en-US" sz="12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1200" b="1" dirty="0">
                <a:latin typeface="Calibri" pitchFamily="34" charset="0"/>
              </a:rPr>
              <a:t>HIGH RESOLUTION LOGO</a:t>
            </a:r>
          </a:p>
        </p:txBody>
      </p:sp>
      <p:sp>
        <p:nvSpPr>
          <p:cNvPr id="31" name="Rectangle 265"/>
          <p:cNvSpPr>
            <a:spLocks noChangeAspect="1" noChangeArrowheads="1"/>
          </p:cNvSpPr>
          <p:nvPr/>
        </p:nvSpPr>
        <p:spPr bwMode="auto">
          <a:xfrm>
            <a:off x="29992320" y="731520"/>
            <a:ext cx="1827358" cy="1371600"/>
          </a:xfrm>
          <a:prstGeom prst="rect">
            <a:avLst/>
          </a:prstGeom>
          <a:blipFill dpi="0" rotWithShape="1">
            <a:blip r:embed="rId2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814" tIns="41907" rIns="83814" bIns="41907" anchor="ctr"/>
          <a:lstStyle/>
          <a:p>
            <a:pPr algn="ctr" defTabSz="4022725"/>
            <a:r>
              <a:rPr lang="en-US" sz="12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4022725"/>
            <a:r>
              <a:rPr lang="en-US" sz="1200" b="1" dirty="0">
                <a:latin typeface="Calibri" pitchFamily="34" charset="0"/>
              </a:rPr>
              <a:t>HIGH RESOLUTION LOGO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</TotalTime>
  <Words>99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Erin Becker</cp:lastModifiedBy>
  <cp:revision>96</cp:revision>
  <cp:lastPrinted>2013-02-12T02:21:55Z</cp:lastPrinted>
  <dcterms:created xsi:type="dcterms:W3CDTF">2013-02-10T21:14:48Z</dcterms:created>
  <dcterms:modified xsi:type="dcterms:W3CDTF">2018-01-08T20:07:28Z</dcterms:modified>
</cp:coreProperties>
</file>