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1896" y="1060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4095395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749661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ebecker@carpentries.org" TargetMode="External"/><Relationship Id="rId7" Type="http://schemas.openxmlformats.org/officeDocument/2006/relationships/hyperlink" Target="http://oracc.org/" TargetMode="Externa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oracc.org/dcclt" TargetMode="External"/><Relationship Id="rId11" Type="http://schemas.openxmlformats.org/officeDocument/2006/relationships/image" Target="../media/image7.png"/><Relationship Id="rId5" Type="http://schemas.openxmlformats.org/officeDocument/2006/relationships/hyperlink" Target="mailto:veldhuis@berkeley.edu" TargetMode="External"/><Relationship Id="rId10" Type="http://schemas.openxmlformats.org/officeDocument/2006/relationships/image" Target="../media/image6.jpeg"/><Relationship Id="rId4" Type="http://schemas.openxmlformats.org/officeDocument/2006/relationships/hyperlink" Target="https://github.com/ErinBecker/digital-humanities-phylogenetics"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a:t>
            </a:r>
            <a:r>
              <a:rPr lang="en-US" sz="2800" smtClean="0">
                <a:solidFill>
                  <a:schemeClr val="accent3">
                    <a:lumMod val="20000"/>
                    <a:lumOff val="80000"/>
                  </a:schemeClr>
                </a:solidFill>
                <a:latin typeface="+mn-lt"/>
              </a:rPr>
              <a:t>Carpentries and </a:t>
            </a:r>
            <a:r>
              <a:rPr lang="en-US" sz="2800" dirty="0" smtClean="0">
                <a:solidFill>
                  <a:schemeClr val="accent3">
                    <a:lumMod val="20000"/>
                    <a:lumOff val="80000"/>
                  </a:schemeClr>
                </a:solidFill>
                <a:latin typeface="+mn-lt"/>
              </a:rPr>
              <a:t>Niek Veldhuis, Professor </a:t>
            </a:r>
            <a:r>
              <a:rPr lang="en-US" sz="2800" smtClean="0">
                <a:solidFill>
                  <a:schemeClr val="accent3">
                    <a:lumMod val="20000"/>
                    <a:lumOff val="80000"/>
                  </a:schemeClr>
                </a:solidFill>
                <a:latin typeface="+mn-lt"/>
              </a:rPr>
              <a:t>of Assyriology, UC </a:t>
            </a:r>
            <a:r>
              <a:rPr lang="en-US" sz="2800" dirty="0" smtClean="0">
                <a:solidFill>
                  <a:schemeClr val="accent3">
                    <a:lumMod val="20000"/>
                    <a:lumOff val="80000"/>
                  </a:schemeClr>
                </a:solidFill>
                <a:latin typeface="+mn-lt"/>
              </a:rPr>
              <a:t>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280162" y="20025361"/>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a:t>
            </a:r>
            <a:r>
              <a:rPr lang="en-US" sz="2000" smtClean="0">
                <a:hlinkClick r:id="rId4"/>
              </a:rPr>
              <a:t>://</a:t>
            </a:r>
            <a:r>
              <a:rPr lang="en-US" sz="2000" smtClean="0">
                <a:hlinkClick r:id="rId4"/>
              </a:rPr>
              <a:t>github.com/ErinBecker/digital-humanities-phylogenetics</a:t>
            </a:r>
            <a:r>
              <a:rPr lang="en-US" sz="2000" smtClean="0"/>
              <a:t> </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endParaRPr lang="en-US" sz="2000" dirty="0" smtClean="0"/>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945600" y="364308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12524627"/>
            <a:ext cx="9875520" cy="5055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21945600" y="12067427"/>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945600" y="3185886"/>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6040" y="7445706"/>
            <a:ext cx="6267577" cy="8093891"/>
          </a:xfrm>
          <a:prstGeom prst="rect">
            <a:avLst/>
          </a:prstGeom>
        </p:spPr>
      </p:pic>
      <p:pic>
        <p:nvPicPr>
          <p:cNvPr id="28" name="Picture 2" descr="C:\Users\veldhuis\Downloads\logo-white.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7279" y="1025107"/>
            <a:ext cx="3968235" cy="8036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76625" y="271463"/>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2992</TotalTime>
  <Words>477</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125</cp:revision>
  <cp:lastPrinted>2013-02-12T02:21:55Z</cp:lastPrinted>
  <dcterms:created xsi:type="dcterms:W3CDTF">2013-02-10T21:14:48Z</dcterms:created>
  <dcterms:modified xsi:type="dcterms:W3CDTF">2018-01-22T18:29:43Z</dcterms:modified>
</cp:coreProperties>
</file>