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 uri="{2D200454-40CA-4A62-9FC3-DE9A4176ACB9}">
      <p15:notesGuideLst xmlns:p15="http://schemas.microsoft.com/office/powerpoint/2012/main" xmlns="">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966" y="-114"/>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1/22/2018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1/22/2018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racc.org/" TargetMode="External"/><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t>
            </a:r>
            <a:r>
              <a:rPr lang="en-US" sz="2800" dirty="0" smtClean="0">
                <a:solidFill>
                  <a:schemeClr val="accent3">
                    <a:lumMod val="20000"/>
                    <a:lumOff val="80000"/>
                  </a:schemeClr>
                </a:solidFill>
                <a:latin typeface="+mn-lt"/>
              </a:rPr>
              <a:t>Associate Director, The </a:t>
            </a:r>
            <a:r>
              <a:rPr lang="en-US" sz="2800" smtClean="0">
                <a:solidFill>
                  <a:schemeClr val="accent3">
                    <a:lumMod val="20000"/>
                    <a:lumOff val="80000"/>
                  </a:schemeClr>
                </a:solidFill>
                <a:latin typeface="+mn-lt"/>
              </a:rPr>
              <a:t>Carpentries and </a:t>
            </a:r>
            <a:r>
              <a:rPr lang="en-US" sz="2800" dirty="0" smtClean="0">
                <a:solidFill>
                  <a:schemeClr val="accent3">
                    <a:lumMod val="20000"/>
                    <a:lumOff val="80000"/>
                  </a:schemeClr>
                </a:solidFill>
                <a:latin typeface="+mn-lt"/>
              </a:rPr>
              <a:t>Niek Veldhuis, </a:t>
            </a:r>
            <a:r>
              <a:rPr lang="en-US" sz="2800" dirty="0" smtClean="0">
                <a:solidFill>
                  <a:schemeClr val="accent3">
                    <a:lumMod val="20000"/>
                    <a:lumOff val="80000"/>
                  </a:schemeClr>
                </a:solidFill>
                <a:latin typeface="+mn-lt"/>
              </a:rPr>
              <a:t>Professor </a:t>
            </a:r>
            <a:r>
              <a:rPr lang="en-US" sz="2800" smtClean="0">
                <a:solidFill>
                  <a:schemeClr val="accent3">
                    <a:lumMod val="20000"/>
                    <a:lumOff val="80000"/>
                  </a:schemeClr>
                </a:solidFill>
                <a:latin typeface="+mn-lt"/>
              </a:rPr>
              <a:t>of Assyriology, UC </a:t>
            </a:r>
            <a:r>
              <a:rPr lang="en-US" sz="2800" dirty="0" smtClean="0">
                <a:solidFill>
                  <a:schemeClr val="accent3">
                    <a:lumMod val="20000"/>
                    <a:lumOff val="80000"/>
                  </a:schemeClr>
                </a:solidFill>
                <a:latin typeface="+mn-lt"/>
              </a:rPr>
              <a:t>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2171325" cy="1588333"/>
          </a:xfrm>
          <a:prstGeom prst="rect">
            <a:avLst/>
          </a:prstGeom>
          <a:solidFill>
            <a:schemeClr val="accent1">
              <a:lumMod val="40000"/>
              <a:lumOff val="60000"/>
            </a:schemeClr>
          </a:solidFill>
        </p:spPr>
        <p:txBody>
          <a:bodyPr wrap="none" lIns="48971" tIns="24486" rIns="48971" bIns="24486" rtlCol="0">
            <a:spAutoFit/>
          </a:bodyPr>
          <a:lstStyle/>
          <a:p>
            <a:r>
              <a:rPr lang="en-US" sz="2000" dirty="0"/>
              <a:t>&lt;your name&gt;</a:t>
            </a:r>
          </a:p>
          <a:p>
            <a:r>
              <a:rPr lang="en-US" sz="2000" dirty="0"/>
              <a:t>&lt;your organization&gt;</a:t>
            </a:r>
          </a:p>
          <a:p>
            <a:r>
              <a:rPr lang="en-US" sz="2000" dirty="0"/>
              <a:t>Email:</a:t>
            </a:r>
          </a:p>
          <a:p>
            <a:r>
              <a:rPr lang="en-US" sz="2000" dirty="0"/>
              <a:t>Website:</a:t>
            </a:r>
          </a:p>
          <a:p>
            <a:r>
              <a:rPr lang="en-US" sz="2000" dirty="0"/>
              <a:t>Phone:</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3"/>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1252462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5" name="Rectangle 34"/>
          <p:cNvSpPr/>
          <p:nvPr/>
        </p:nvSpPr>
        <p:spPr>
          <a:xfrm>
            <a:off x="21945600" y="12067427"/>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“trap</a:t>
            </a:r>
            <a:r>
              <a:rPr lang="en-US" sz="1600" dirty="0" smtClean="0"/>
              <a:t>” is </a:t>
            </a:r>
            <a:r>
              <a:rPr lang="en-US" sz="1600" dirty="0" smtClean="0"/>
              <a:t>the beginning of a new section</a:t>
            </a:r>
            <a:endParaRPr lang="en-US" sz="1600"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96040" y="7445706"/>
            <a:ext cx="6267577" cy="8093891"/>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2985</TotalTime>
  <Words>482</Words>
  <Application>Microsoft Office PowerPoint</Application>
  <PresentationFormat>Custom</PresentationFormat>
  <Paragraphs>79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Niek Veldhuis</cp:lastModifiedBy>
  <cp:revision>123</cp:revision>
  <cp:lastPrinted>2013-02-12T02:21:55Z</cp:lastPrinted>
  <dcterms:created xsi:type="dcterms:W3CDTF">2013-02-10T21:14:48Z</dcterms:created>
  <dcterms:modified xsi:type="dcterms:W3CDTF">2018-01-22T17:49:12Z</dcterms:modified>
</cp:coreProperties>
</file>