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715"/>
  </p:normalViewPr>
  <p:slideViewPr>
    <p:cSldViewPr snapToGrid="0" snapToObjects="1">
      <p:cViewPr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CD39-82DB-8A4B-9DC3-63F009BF7BE1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91C2-8054-774E-9182-672E8C17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9216-E809-CA49-8F88-C780064FA41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A64B-1537-BE4F-984C-300ABAA5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5" y="900117"/>
            <a:ext cx="2723739" cy="2941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"/>
          <a:stretch/>
        </p:blipFill>
        <p:spPr>
          <a:xfrm>
            <a:off x="1222961" y="1391515"/>
            <a:ext cx="2869293" cy="2941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6" y="2114380"/>
            <a:ext cx="2661620" cy="2941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42" y="2467041"/>
            <a:ext cx="3331929" cy="29413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78877" y="2611784"/>
            <a:ext cx="2008518" cy="1143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</a:t>
            </a:r>
            <a:r>
              <a:rPr lang="en-US" dirty="0" err="1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Dirichlet</a:t>
            </a:r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Allocation</a:t>
            </a:r>
            <a:endParaRPr lang="en-US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490110" y="2862192"/>
            <a:ext cx="523985" cy="48424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992842" y="1156635"/>
            <a:ext cx="3683453" cy="1898978"/>
            <a:chOff x="8101847" y="295945"/>
            <a:chExt cx="3728079" cy="2211266"/>
          </a:xfrm>
        </p:grpSpPr>
        <p:grpSp>
          <p:nvGrpSpPr>
            <p:cNvPr id="21" name="Group 20"/>
            <p:cNvGrpSpPr/>
            <p:nvPr/>
          </p:nvGrpSpPr>
          <p:grpSpPr>
            <a:xfrm>
              <a:off x="8101847" y="295945"/>
              <a:ext cx="2054303" cy="1084778"/>
              <a:chOff x="8338915" y="1202267"/>
              <a:chExt cx="2024286" cy="130386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8338915" y="1202267"/>
                <a:ext cx="1711798" cy="13038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296339" y="1732896"/>
                <a:ext cx="754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eldest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22267" y="1333268"/>
                <a:ext cx="15409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youngest</a:t>
                </a:r>
              </a:p>
              <a:p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38915" y="1674630"/>
                <a:ext cx="851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second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719041" y="2013920"/>
                <a:ext cx="89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brother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104257" y="513536"/>
              <a:ext cx="1725669" cy="1180056"/>
              <a:chOff x="10104257" y="513535"/>
              <a:chExt cx="1725669" cy="138148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0104257" y="513535"/>
                <a:ext cx="1725669" cy="138148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765471" y="1398953"/>
                <a:ext cx="5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ird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078171" y="1031188"/>
                <a:ext cx="569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tree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128279" y="1159414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  <a:r>
                  <a:rPr lang="en-US" dirty="0" smtClean="0"/>
                  <a:t>olden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58592" y="834945"/>
                <a:ext cx="61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cage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831461" y="648472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flying</a:t>
                </a:r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802569" y="1496633"/>
              <a:ext cx="1738740" cy="1010578"/>
              <a:chOff x="8719852" y="1816220"/>
              <a:chExt cx="1750335" cy="14952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719852" y="1816220"/>
                <a:ext cx="1750335" cy="1495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092826" y="2313925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journey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893314" y="2619385"/>
                <a:ext cx="46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27345" y="196583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on</a:t>
                </a:r>
                <a:endParaRPr lang="en-US" dirty="0"/>
              </a:p>
            </p:txBody>
          </p:sp>
        </p:grp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33435" r="5118" b="18120"/>
          <a:stretch/>
        </p:blipFill>
        <p:spPr>
          <a:xfrm>
            <a:off x="7884892" y="3346432"/>
            <a:ext cx="4206240" cy="2062726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19418064">
            <a:off x="7278126" y="2463181"/>
            <a:ext cx="523985" cy="48424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530678">
            <a:off x="7230910" y="3356724"/>
            <a:ext cx="523985" cy="48424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73987" y="4234566"/>
            <a:ext cx="1206785" cy="1353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V="1">
            <a:off x="8080876" y="3754327"/>
            <a:ext cx="807951" cy="1222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80772" y="4234566"/>
            <a:ext cx="489095" cy="13533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811189" y="3454482"/>
            <a:ext cx="1085378" cy="12809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flipV="1">
            <a:off x="9367742" y="4045146"/>
            <a:ext cx="682974" cy="12957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flipV="1">
            <a:off x="8878373" y="3648852"/>
            <a:ext cx="830856" cy="1200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V="1">
            <a:off x="10972799" y="3946247"/>
            <a:ext cx="446013" cy="9889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flipV="1">
            <a:off x="8094595" y="3755320"/>
            <a:ext cx="794232" cy="8615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V="1">
            <a:off x="11377474" y="4271001"/>
            <a:ext cx="446013" cy="9889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flipV="1">
            <a:off x="7857870" y="4369899"/>
            <a:ext cx="296016" cy="1030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flipV="1">
            <a:off x="9329495" y="4758407"/>
            <a:ext cx="665522" cy="12663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25319" y="5175859"/>
            <a:ext cx="244548" cy="9768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V="1">
            <a:off x="11047197" y="3576757"/>
            <a:ext cx="280879" cy="1138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Aizenman</dc:creator>
  <cp:lastModifiedBy>Hannah Aizenman</cp:lastModifiedBy>
  <cp:revision>11</cp:revision>
  <dcterms:created xsi:type="dcterms:W3CDTF">2018-05-31T16:37:22Z</dcterms:created>
  <dcterms:modified xsi:type="dcterms:W3CDTF">2018-05-31T19:52:50Z</dcterms:modified>
</cp:coreProperties>
</file>