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6" r:id="rId2"/>
    <p:sldId id="257" r:id="rId3"/>
    <p:sldId id="274" r:id="rId4"/>
    <p:sldId id="273" r:id="rId5"/>
    <p:sldId id="281" r:id="rId6"/>
    <p:sldId id="279" r:id="rId7"/>
    <p:sldId id="280" r:id="rId8"/>
    <p:sldId id="282" r:id="rId9"/>
    <p:sldId id="263" r:id="rId10"/>
    <p:sldId id="258" r:id="rId11"/>
    <p:sldId id="259" r:id="rId12"/>
    <p:sldId id="260" r:id="rId13"/>
    <p:sldId id="264" r:id="rId14"/>
    <p:sldId id="261" r:id="rId15"/>
    <p:sldId id="266" r:id="rId16"/>
    <p:sldId id="267" r:id="rId17"/>
    <p:sldId id="269" r:id="rId18"/>
    <p:sldId id="268" r:id="rId19"/>
    <p:sldId id="265" r:id="rId20"/>
    <p:sldId id="262" r:id="rId21"/>
    <p:sldId id="270" r:id="rId22"/>
    <p:sldId id="271" r:id="rId23"/>
    <p:sldId id="272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699"/>
  </p:normalViewPr>
  <p:slideViewPr>
    <p:cSldViewPr snapToGrid="0" snapToObjects="1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B939-B623-E445-92B9-3DB0777E2225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4353-AF47-7A45-BFA8-F4B4B41541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0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74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5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2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8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595D-B7FD-0145-9307-E6B3A70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40FC-3D8B-BA47-A059-4E562DEB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9E89-F9FC-1446-BD68-1A0BFEF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09AA-3E34-1A4E-94F7-13DC5F5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75F1-AD6C-1E43-BCAC-27CF78C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08D-D2A1-2148-B6AB-3B0FAB3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D2AE-F008-3A47-9625-2EBE0BA3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4EC0-74D4-4640-A0C5-52CCC9CF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7A4A-C43F-1941-9CEA-990E3CA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D52-EF5C-8442-AB10-2EE7D9BB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8937F-00C7-5E46-ADB9-C070E87A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F4-1C89-1044-8DA1-AF7061A2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E19-5B5E-2940-9A3F-2902F74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9DE7-F9D0-A643-BE05-EAC22B4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A6C-9168-0641-BF1E-7F14D8A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22-75EA-D546-9AE4-2992402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67AD-E421-5E42-870E-F9C869CF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451C-3808-F340-9210-428F581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A0E-721F-FE4B-9702-8C49499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0EC3-3F12-D74F-A6A1-5B0FBC2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D30-99BC-0E4A-9E6B-7BDB4FEF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4B90-75B0-9748-AB7C-2BBE7687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228F-78B6-9A40-858A-E62FAA6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75AE-20EB-6743-886C-87786A6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F63F-9DB8-4B40-95DA-6F00CF3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B26-8FD7-214B-BD29-F37241F3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E52-F7FE-604B-9837-E9D1C4F9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C670-079D-0347-92F6-835F16B2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9248-EC7F-6847-AE6D-B25370A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6DF5-17B2-C245-9E63-2CBC571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0300-1C04-B54E-8544-4F192EA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86DB-6254-9F4A-94FA-E411068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28F2-E23C-264C-995B-386FA42F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16BD2-A12D-5E48-911D-50E1C8C1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82E7E-1184-254B-B35D-04159D6A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0BCA-50E0-C541-850F-D6E070E4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F1F1-055B-A049-80DA-19A4A9F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39FA3-6444-F341-9A33-0727BB2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7FE32-BA86-B141-BEA4-E7BA0ADE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AB09-3F8B-7C4C-8160-91AC5A1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3358-E180-F64A-95EE-AC921F19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0DD6-7536-0144-81EB-DF7164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7CA5-2BAE-DA4E-9784-75E65EE2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BA696-BB2B-A743-BF96-EC561E8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13AB-D2F7-D445-95ED-558FC48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10FE-06ED-984E-A23C-E3CD85F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038-F2DB-3743-B251-EA1014B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F6-5B01-1340-9A30-D852BDE3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2BA9-CB61-0A4F-93C3-A5DB6231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B7B-5AEB-1349-98B9-CA91402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8F4A-5FCE-4449-A7DE-48FA847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DE7AC-E670-0F4B-B509-C1782318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DEF2-FCD9-A142-B241-CCBAF2C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2055-E304-D246-A9E8-8E094273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F72F4-398E-D449-8996-83184DAE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795B-3591-A340-B1BB-DF97D6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0F28-E316-724D-8CE1-3F0734DC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C633-6D10-F542-97CF-9965DBD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BCFBF-0ED7-D142-BB00-DA40DDFB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12A6-D993-5F4B-B9F9-0F969C71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0D1A-5DE9-4F45-B277-675451DE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AADE-B1E1-5D40-8FE4-04728137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57E-4C45-8B49-BA40-02CF3C9F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xdpluginlab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592846" y="2921168"/>
            <a:ext cx="500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Sample plugins</a:t>
            </a:r>
          </a:p>
        </p:txBody>
      </p:sp>
    </p:spTree>
    <p:extLst>
      <p:ext uri="{BB962C8B-B14F-4D97-AF65-F5344CB8AC3E}">
        <p14:creationId xmlns:p14="http://schemas.microsoft.com/office/powerpoint/2010/main" val="18957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3006034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56525-A32B-684A-92DE-B80B5AEDD256}"/>
              </a:ext>
            </a:extLst>
          </p:cNvPr>
          <p:cNvSpPr/>
          <p:nvPr/>
        </p:nvSpPr>
        <p:spPr>
          <a:xfrm>
            <a:off x="1630018" y="1814396"/>
            <a:ext cx="8931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fill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"#f00"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97F4E-ACFD-BD4E-A9D1-33399BEF2CB7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3"/>
            <a:ext cx="2537790" cy="2511286"/>
            <a:chOff x="5135219" y="4194313"/>
            <a:chExt cx="2537790" cy="2511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3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7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16F4BC-9B91-C845-BC07-ED0028EF6D5C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698436" y="4724400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735496" y="1240564"/>
            <a:ext cx="10721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 err="1">
                <a:solidFill>
                  <a:schemeClr val="accent2"/>
                </a:solidFill>
                <a:latin typeface="Menlo" panose="020B0609030804020204" pitchFamily="49" charset="0"/>
              </a:rPr>
              <a:t>moveInParentCoordinates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0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755374" y="3013502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PART2</a:t>
            </a:r>
            <a:r>
              <a:rPr lang="en-US" sz="4800" dirty="0">
                <a:solidFill>
                  <a:srgbClr val="0070C0"/>
                </a:solidFill>
              </a:rPr>
              <a:t>  Creating a "button padding” plugin</a:t>
            </a:r>
          </a:p>
        </p:txBody>
      </p:sp>
    </p:spTree>
    <p:extLst>
      <p:ext uri="{BB962C8B-B14F-4D97-AF65-F5344CB8AC3E}">
        <p14:creationId xmlns:p14="http://schemas.microsoft.com/office/powerpoint/2010/main" val="204916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36DB-30CE-3C4A-9788-75C261548645}"/>
              </a:ext>
            </a:extLst>
          </p:cNvPr>
          <p:cNvGrpSpPr/>
          <p:nvPr/>
        </p:nvGrpSpPr>
        <p:grpSpPr>
          <a:xfrm>
            <a:off x="1517375" y="2422939"/>
            <a:ext cx="9157251" cy="2511285"/>
            <a:chOff x="1156253" y="2422939"/>
            <a:chExt cx="9157251" cy="251128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948CEE77-B360-DE4B-8F69-6918DE6A523A}"/>
                </a:ext>
              </a:extLst>
            </p:cNvPr>
            <p:cNvSpPr/>
            <p:nvPr/>
          </p:nvSpPr>
          <p:spPr>
            <a:xfrm rot="16200000">
              <a:off x="5128592" y="3177448"/>
              <a:ext cx="1351722" cy="14179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1156253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68398C-FC23-8B42-AFF0-C13AB55FC368}"/>
                </a:ext>
              </a:extLst>
            </p:cNvPr>
            <p:cNvSpPr txBox="1"/>
            <p:nvPr/>
          </p:nvSpPr>
          <p:spPr>
            <a:xfrm>
              <a:off x="1868556" y="3033951"/>
              <a:ext cx="64604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8325679" y="2953026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7775714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8448261" y="3025913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512449" y="124323"/>
            <a:ext cx="9167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the text and get the textBounds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D884CB-0E7D-DC49-8CEF-CC0BA3B2F577}"/>
              </a:ext>
            </a:extLst>
          </p:cNvPr>
          <p:cNvGrpSpPr/>
          <p:nvPr/>
        </p:nvGrpSpPr>
        <p:grpSpPr>
          <a:xfrm>
            <a:off x="3838192" y="2156336"/>
            <a:ext cx="3601217" cy="4693358"/>
            <a:chOff x="4179494" y="1549500"/>
            <a:chExt cx="3601217" cy="46933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5153887" y="2518756"/>
              <a:ext cx="974395" cy="3604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4179494" y="1549500"/>
              <a:ext cx="3601217" cy="4693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5377588" y="2509923"/>
              <a:ext cx="534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281295-6008-BC41-9EE7-B6479875451F}"/>
                </a:ext>
              </a:extLst>
            </p:cNvPr>
            <p:cNvCxnSpPr/>
            <p:nvPr/>
          </p:nvCxnSpPr>
          <p:spPr>
            <a:xfrm>
              <a:off x="5153888" y="1549500"/>
              <a:ext cx="0" cy="9692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1FB5-CB5D-D843-8C86-08C9D7EAAD95}"/>
                </a:ext>
              </a:extLst>
            </p:cNvPr>
            <p:cNvSpPr txBox="1"/>
            <p:nvPr/>
          </p:nvSpPr>
          <p:spPr>
            <a:xfrm>
              <a:off x="5153888" y="185009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3C7FB-5E09-2B42-8773-A70F75196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9494" y="2509923"/>
              <a:ext cx="9743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10B6-B066-7A4A-9BD2-7CF493D4CB20}"/>
                </a:ext>
              </a:extLst>
            </p:cNvPr>
            <p:cNvSpPr txBox="1"/>
            <p:nvPr/>
          </p:nvSpPr>
          <p:spPr>
            <a:xfrm>
              <a:off x="4529093" y="250992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4E7976DA-0AFC-C946-9F76-34D3D6B4930C}"/>
                </a:ext>
              </a:extLst>
            </p:cNvPr>
            <p:cNvSpPr/>
            <p:nvPr/>
          </p:nvSpPr>
          <p:spPr>
            <a:xfrm rot="16200000">
              <a:off x="5568670" y="2622902"/>
              <a:ext cx="175314" cy="879347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A1F631-0B3B-E844-9CA8-F0DFE9FCDFA0}"/>
                </a:ext>
              </a:extLst>
            </p:cNvPr>
            <p:cNvSpPr txBox="1"/>
            <p:nvPr/>
          </p:nvSpPr>
          <p:spPr>
            <a:xfrm>
              <a:off x="5377588" y="3150233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width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5BB1066-8BBB-A348-9C16-A36EBB368ABB}"/>
                </a:ext>
              </a:extLst>
            </p:cNvPr>
            <p:cNvSpPr/>
            <p:nvPr/>
          </p:nvSpPr>
          <p:spPr>
            <a:xfrm rot="10800000">
              <a:off x="6226433" y="2523256"/>
              <a:ext cx="125548" cy="34266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2043E0-8941-654C-8896-4EAE0E4C4535}"/>
                </a:ext>
              </a:extLst>
            </p:cNvPr>
            <p:cNvSpPr txBox="1"/>
            <p:nvPr/>
          </p:nvSpPr>
          <p:spPr>
            <a:xfrm>
              <a:off x="6377224" y="2556088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D3A2F-5460-AF4B-AA12-81B6A7C5F227}"/>
              </a:ext>
            </a:extLst>
          </p:cNvPr>
          <p:cNvSpPr/>
          <p:nvPr/>
        </p:nvSpPr>
        <p:spPr>
          <a:xfrm>
            <a:off x="3027925" y="1008555"/>
            <a:ext cx="613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textTransform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uppercase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”;</a:t>
            </a:r>
            <a:endParaRPr lang="en-US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boundsInParent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C0E3C2-2D4D-C44F-9A72-621B9EA4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64" y="2156336"/>
            <a:ext cx="2601022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padding and create a Rectangle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9DF40-3217-7B46-BD21-943B158F2754}"/>
              </a:ext>
            </a:extLst>
          </p:cNvPr>
          <p:cNvSpPr/>
          <p:nvPr/>
        </p:nvSpPr>
        <p:spPr>
          <a:xfrm>
            <a:off x="3031374" y="1215262"/>
            <a:ext cx="7151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1971473-B513-774C-A0F4-B72F138D5409}"/>
              </a:ext>
            </a:extLst>
          </p:cNvPr>
          <p:cNvSpPr/>
          <p:nvPr/>
        </p:nvSpPr>
        <p:spPr>
          <a:xfrm>
            <a:off x="5420138" y="3018182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16146-3B1D-3E4B-A863-50CF43BF92C7}"/>
              </a:ext>
            </a:extLst>
          </p:cNvPr>
          <p:cNvSpPr/>
          <p:nvPr/>
        </p:nvSpPr>
        <p:spPr>
          <a:xfrm>
            <a:off x="4625008" y="4761757"/>
            <a:ext cx="2941983" cy="13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F4518-835C-6B47-ADC6-0021AE080B7F}"/>
              </a:ext>
            </a:extLst>
          </p:cNvPr>
          <p:cNvSpPr/>
          <p:nvPr/>
        </p:nvSpPr>
        <p:spPr>
          <a:xfrm>
            <a:off x="4625008" y="5860473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03333-878D-F942-A06B-2FD31D045336}"/>
              </a:ext>
            </a:extLst>
          </p:cNvPr>
          <p:cNvSpPr/>
          <p:nvPr/>
        </p:nvSpPr>
        <p:spPr>
          <a:xfrm>
            <a:off x="7240385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8E14F-31CE-ED47-96A2-E397ACABE770}"/>
              </a:ext>
            </a:extLst>
          </p:cNvPr>
          <p:cNvSpPr/>
          <p:nvPr/>
        </p:nvSpPr>
        <p:spPr>
          <a:xfrm>
            <a:off x="4625007" y="4761757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75B4F-73D6-0D47-83F0-ADA068744DBF}"/>
              </a:ext>
            </a:extLst>
          </p:cNvPr>
          <p:cNvSpPr/>
          <p:nvPr/>
        </p:nvSpPr>
        <p:spPr>
          <a:xfrm>
            <a:off x="4625006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4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7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0" y="104840"/>
            <a:ext cx="8915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on top of the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92D28-6147-A744-BD0F-8571FDAEBFD2}"/>
              </a:ext>
            </a:extLst>
          </p:cNvPr>
          <p:cNvSpPr/>
          <p:nvPr/>
        </p:nvSpPr>
        <p:spPr>
          <a:xfrm>
            <a:off x="2283227" y="1048658"/>
            <a:ext cx="822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placeInParentCoordinates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01EE5-A0E8-284E-998C-5243DEE091B9}"/>
              </a:ext>
            </a:extLst>
          </p:cNvPr>
          <p:cNvSpPr/>
          <p:nvPr/>
        </p:nvSpPr>
        <p:spPr>
          <a:xfrm>
            <a:off x="5414697" y="3036210"/>
            <a:ext cx="995738" cy="347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88953A-04B4-4B4F-ACD7-4B0E11F11CEA}"/>
              </a:ext>
            </a:extLst>
          </p:cNvPr>
          <p:cNvSpPr/>
          <p:nvPr/>
        </p:nvSpPr>
        <p:spPr>
          <a:xfrm>
            <a:off x="4295392" y="1923572"/>
            <a:ext cx="3601217" cy="469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21DE4-BD81-164D-9376-741FB2E43732}"/>
              </a:ext>
            </a:extLst>
          </p:cNvPr>
          <p:cNvSpPr txBox="1"/>
          <p:nvPr/>
        </p:nvSpPr>
        <p:spPr>
          <a:xfrm>
            <a:off x="5659740" y="3019285"/>
            <a:ext cx="5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6E502A-1543-B049-81BA-1D5F900578FA}"/>
              </a:ext>
            </a:extLst>
          </p:cNvPr>
          <p:cNvCxnSpPr/>
          <p:nvPr/>
        </p:nvCxnSpPr>
        <p:spPr>
          <a:xfrm>
            <a:off x="5269786" y="1923572"/>
            <a:ext cx="0" cy="969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11F34-0DEF-2845-8885-899E33C54EA9}"/>
              </a:ext>
            </a:extLst>
          </p:cNvPr>
          <p:cNvSpPr txBox="1"/>
          <p:nvPr/>
        </p:nvSpPr>
        <p:spPr>
          <a:xfrm>
            <a:off x="5269786" y="2224165"/>
            <a:ext cx="89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 - padding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BDDB73-3A99-B24B-9FC5-42A724352DDE}"/>
              </a:ext>
            </a:extLst>
          </p:cNvPr>
          <p:cNvCxnSpPr>
            <a:cxnSpLocks/>
          </p:cNvCxnSpPr>
          <p:nvPr/>
        </p:nvCxnSpPr>
        <p:spPr>
          <a:xfrm flipH="1">
            <a:off x="4295392" y="2883995"/>
            <a:ext cx="974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1D5132-93E9-C042-8C6C-21650A971F4B}"/>
              </a:ext>
            </a:extLst>
          </p:cNvPr>
          <p:cNvSpPr txBox="1"/>
          <p:nvPr/>
        </p:nvSpPr>
        <p:spPr>
          <a:xfrm>
            <a:off x="4370671" y="2883995"/>
            <a:ext cx="89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- padding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95C9A-8546-4B4D-8DF7-25FA6FB57083}"/>
              </a:ext>
            </a:extLst>
          </p:cNvPr>
          <p:cNvSpPr/>
          <p:nvPr/>
        </p:nvSpPr>
        <p:spPr>
          <a:xfrm>
            <a:off x="5277224" y="2892829"/>
            <a:ext cx="1264893" cy="640080"/>
          </a:xfrm>
          <a:prstGeom prst="rect">
            <a:avLst/>
          </a:prstGeom>
          <a:noFill/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2549C-D1CC-A644-896A-B6D04C0A24D0}"/>
              </a:ext>
            </a:extLst>
          </p:cNvPr>
          <p:cNvSpPr/>
          <p:nvPr/>
        </p:nvSpPr>
        <p:spPr>
          <a:xfrm>
            <a:off x="5308600" y="3396505"/>
            <a:ext cx="1230341" cy="127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Padding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60A20-1AF4-A649-900A-D07BA3492533}"/>
              </a:ext>
            </a:extLst>
          </p:cNvPr>
          <p:cNvSpPr/>
          <p:nvPr/>
        </p:nvSpPr>
        <p:spPr>
          <a:xfrm rot="5400000">
            <a:off x="6175237" y="3141494"/>
            <a:ext cx="603504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74A694-D5DC-F14F-AF83-B1C2020DB4A9}"/>
              </a:ext>
            </a:extLst>
          </p:cNvPr>
          <p:cNvSpPr/>
          <p:nvPr/>
        </p:nvSpPr>
        <p:spPr>
          <a:xfrm rot="5400000">
            <a:off x="5032720" y="3152106"/>
            <a:ext cx="624728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96E1C-BEB7-6B4F-B03B-1807EFF60FF0}"/>
              </a:ext>
            </a:extLst>
          </p:cNvPr>
          <p:cNvSpPr/>
          <p:nvPr/>
        </p:nvSpPr>
        <p:spPr>
          <a:xfrm>
            <a:off x="5345084" y="2901291"/>
            <a:ext cx="1134470" cy="128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204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862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PART3</a:t>
            </a:r>
            <a:r>
              <a:rPr lang="en-US" sz="6000" dirty="0">
                <a:solidFill>
                  <a:srgbClr val="0070C0"/>
                </a:solidFill>
              </a:rPr>
              <a:t>  Creating a dialog UI</a:t>
            </a:r>
          </a:p>
        </p:txBody>
      </p:sp>
    </p:spTree>
    <p:extLst>
      <p:ext uri="{BB962C8B-B14F-4D97-AF65-F5344CB8AC3E}">
        <p14:creationId xmlns:p14="http://schemas.microsoft.com/office/powerpoint/2010/main" val="18478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697124" y="2921169"/>
            <a:ext cx="479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PART0</a:t>
            </a:r>
            <a:r>
              <a:rPr lang="en-US" sz="6000" dirty="0">
                <a:solidFill>
                  <a:srgbClr val="0070C0"/>
                </a:solidFill>
              </a:rPr>
              <a:t>  Set-up</a:t>
            </a:r>
          </a:p>
        </p:txBody>
      </p:sp>
    </p:spTree>
    <p:extLst>
      <p:ext uri="{BB962C8B-B14F-4D97-AF65-F5344CB8AC3E}">
        <p14:creationId xmlns:p14="http://schemas.microsoft.com/office/powerpoint/2010/main" val="29574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 (UI)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 rot="16200000">
            <a:off x="5420140" y="2389808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12F83-1B2B-314F-A7FC-B494669F4109}"/>
              </a:ext>
            </a:extLst>
          </p:cNvPr>
          <p:cNvSpPr/>
          <p:nvPr/>
        </p:nvSpPr>
        <p:spPr>
          <a:xfrm>
            <a:off x="1517375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8398C-FC23-8B42-AFF0-C13AB55FC368}"/>
              </a:ext>
            </a:extLst>
          </p:cNvPr>
          <p:cNvSpPr txBox="1"/>
          <p:nvPr/>
        </p:nvSpPr>
        <p:spPr>
          <a:xfrm>
            <a:off x="2229678" y="3033951"/>
            <a:ext cx="64604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12A27-E937-7E42-A30F-D6DA6E69DFE0}"/>
              </a:ext>
            </a:extLst>
          </p:cNvPr>
          <p:cNvSpPr/>
          <p:nvPr/>
        </p:nvSpPr>
        <p:spPr>
          <a:xfrm>
            <a:off x="8686801" y="2953026"/>
            <a:ext cx="795130" cy="51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58549-0F26-A349-A4DB-38F6A1E1BB11}"/>
              </a:ext>
            </a:extLst>
          </p:cNvPr>
          <p:cNvSpPr/>
          <p:nvPr/>
        </p:nvSpPr>
        <p:spPr>
          <a:xfrm>
            <a:off x="8136836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606D4-27BB-3E47-8293-E068194E5579}"/>
              </a:ext>
            </a:extLst>
          </p:cNvPr>
          <p:cNvSpPr txBox="1"/>
          <p:nvPr/>
        </p:nvSpPr>
        <p:spPr>
          <a:xfrm>
            <a:off x="8809383" y="3025913"/>
            <a:ext cx="6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27E-71F8-A341-BC6B-6C7C187C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4" y="3941372"/>
            <a:ext cx="3783772" cy="2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simple dialog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7716A-A74F-7549-A790-A1D97341C10A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"Hello, Adobe MAX!"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DA88E1C-9741-1D45-A999-C984A6F4926F}"/>
              </a:ext>
            </a:extLst>
          </p:cNvPr>
          <p:cNvSpPr/>
          <p:nvPr/>
        </p:nvSpPr>
        <p:spPr>
          <a:xfrm>
            <a:off x="5420138" y="2959991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AF2B-3A80-8745-87E0-AE2369D4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49" y="4795636"/>
            <a:ext cx="417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your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9C8D84-2DC2-C445-AA56-CAD8DC7D3B33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”YOUR_HTML_CODE"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FFE8D-0AF7-7E48-8ECB-76349102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2753471"/>
            <a:ext cx="3021897" cy="1619019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4B7EEAF-1900-F246-B8FF-983EE3A768CF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303664" y="1131282"/>
            <a:ext cx="1107551" cy="213682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47104E-D8A7-E44C-9D5B-22265DF9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14" y="4114574"/>
            <a:ext cx="3783772" cy="2179904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6B96064B-9216-AA41-BECB-6906F08E526E}"/>
              </a:ext>
            </a:extLst>
          </p:cNvPr>
          <p:cNvSpPr/>
          <p:nvPr/>
        </p:nvSpPr>
        <p:spPr>
          <a:xfrm>
            <a:off x="5420139" y="2657442"/>
            <a:ext cx="1351722" cy="1065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PART4</a:t>
            </a:r>
            <a:r>
              <a:rPr lang="en-US" sz="6000" dirty="0">
                <a:solidFill>
                  <a:srgbClr val="0070C0"/>
                </a:solidFill>
              </a:rPr>
              <a:t> 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98298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43923" y="2921168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PART5</a:t>
            </a:r>
            <a:r>
              <a:rPr lang="en-US" sz="6000" dirty="0">
                <a:solidFill>
                  <a:srgbClr val="0070C0"/>
                </a:solidFill>
              </a:rPr>
              <a:t>  Panel Plugin</a:t>
            </a:r>
          </a:p>
        </p:txBody>
      </p:sp>
    </p:spTree>
    <p:extLst>
      <p:ext uri="{BB962C8B-B14F-4D97-AF65-F5344CB8AC3E}">
        <p14:creationId xmlns:p14="http://schemas.microsoft.com/office/powerpoint/2010/main" val="10754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950775" y="1697676"/>
            <a:ext cx="8532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http://bit.ly/xdpluginlabs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6000" dirty="0">
                <a:solidFill>
                  <a:srgbClr val="0070C0"/>
                </a:solidFill>
              </a:rPr>
              <a:t>https://console.adobe.io</a:t>
            </a:r>
          </a:p>
        </p:txBody>
      </p:sp>
    </p:spTree>
    <p:extLst>
      <p:ext uri="{BB962C8B-B14F-4D97-AF65-F5344CB8AC3E}">
        <p14:creationId xmlns:p14="http://schemas.microsoft.com/office/powerpoint/2010/main" val="8569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272748" y="2921169"/>
            <a:ext cx="764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PART1</a:t>
            </a:r>
            <a:r>
              <a:rPr lang="en-US" sz="6000" dirty="0">
                <a:solidFill>
                  <a:srgbClr val="0070C0"/>
                </a:solidFill>
              </a:rPr>
              <a:t> 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901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E9434-7077-D443-A8C5-E3D5FCA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18" y="1183284"/>
            <a:ext cx="6315164" cy="314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1CAB1-0E15-E54E-935D-57D717DA1B96}"/>
              </a:ext>
            </a:extLst>
          </p:cNvPr>
          <p:cNvSpPr txBox="1"/>
          <p:nvPr/>
        </p:nvSpPr>
        <p:spPr>
          <a:xfrm>
            <a:off x="2891405" y="4907560"/>
            <a:ext cx="6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Plugins &gt; Development &gt; Show Develop Folder &gt; Create new folder</a:t>
            </a:r>
          </a:p>
        </p:txBody>
      </p:sp>
    </p:spTree>
    <p:extLst>
      <p:ext uri="{BB962C8B-B14F-4D97-AF65-F5344CB8AC3E}">
        <p14:creationId xmlns:p14="http://schemas.microsoft.com/office/powerpoint/2010/main" val="77793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199709" y="96451"/>
            <a:ext cx="7792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75864-2194-DF40-8C20-897F804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54" y="1095365"/>
            <a:ext cx="5154291" cy="385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AB158-6D63-494A-90E9-1DDAC37C894E}"/>
              </a:ext>
            </a:extLst>
          </p:cNvPr>
          <p:cNvSpPr txBox="1"/>
          <p:nvPr/>
        </p:nvSpPr>
        <p:spPr>
          <a:xfrm>
            <a:off x="3518854" y="5162282"/>
            <a:ext cx="480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Cerate these two files in your favorite text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22368-1049-AC47-BB56-C272B2E9D8B2}"/>
              </a:ext>
            </a:extLst>
          </p:cNvPr>
          <p:cNvSpPr/>
          <p:nvPr/>
        </p:nvSpPr>
        <p:spPr>
          <a:xfrm>
            <a:off x="3518854" y="5531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my-first-plugin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├── </a:t>
            </a:r>
            <a:r>
              <a:rPr lang="en-US" dirty="0" err="1">
                <a:latin typeface="Menlo" panose="020B0609030804020204" pitchFamily="49" charset="0"/>
              </a:rPr>
              <a:t>main.js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└── </a:t>
            </a:r>
            <a:r>
              <a:rPr lang="en-US" dirty="0" err="1">
                <a:latin typeface="Menlo" panose="020B0609030804020204" pitchFamily="49" charset="0"/>
              </a:rPr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8AE25-1089-D340-8FF3-72CDC4323389}"/>
              </a:ext>
            </a:extLst>
          </p:cNvPr>
          <p:cNvSpPr/>
          <p:nvPr/>
        </p:nvSpPr>
        <p:spPr>
          <a:xfrm>
            <a:off x="2799521" y="1166842"/>
            <a:ext cx="65929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"your-unique-id"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"name"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"Labs Starter Plugin"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"host"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"app"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"XD"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minVersion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"8.0"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"version"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"0.0.1"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uiEntryPoints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"menu"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"label"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"Part1-Getting Started"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commandId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]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59D3C-AA5D-0549-8DCD-5176449BD7E8}"/>
              </a:ext>
            </a:extLst>
          </p:cNvPr>
          <p:cNvSpPr/>
          <p:nvPr/>
        </p:nvSpPr>
        <p:spPr>
          <a:xfrm>
            <a:off x="2376880" y="1535471"/>
            <a:ext cx="74382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} = 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scenegraph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{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commands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myPluginCommand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5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Rectangle Instance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98432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D67D-925A-8E46-A725-492B9933C266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5ACA1-F995-4E4E-BAD4-9487E1E92CE1}"/>
              </a:ext>
            </a:extLst>
          </p:cNvPr>
          <p:cNvSpPr/>
          <p:nvPr/>
        </p:nvSpPr>
        <p:spPr>
          <a:xfrm>
            <a:off x="1895061" y="1191543"/>
            <a:ext cx="840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19964</TotalTime>
  <Words>630</Words>
  <Application>Microsoft Macintosh PowerPoint</Application>
  <PresentationFormat>Widescreen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Kwak</dc:creator>
  <cp:lastModifiedBy>Steve Kwak</cp:lastModifiedBy>
  <cp:revision>70</cp:revision>
  <cp:lastPrinted>2018-05-23T21:33:16Z</cp:lastPrinted>
  <dcterms:created xsi:type="dcterms:W3CDTF">2018-05-23T18:43:40Z</dcterms:created>
  <dcterms:modified xsi:type="dcterms:W3CDTF">2019-10-28T15:20:35Z</dcterms:modified>
</cp:coreProperties>
</file>