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ms-office.classificationlabels+xml" PartName="/docMetadata/LabelInfo.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ms-powerpoint.authors+xml" PartName="/ppt/authors.xml"/>
  <Override ContentType="application/vnd.openxmlformats-officedocument.drawingml.diagramColors+xml" PartName="/ppt/diagrams/colors1.xml"/>
  <Override ContentType="application/vnd.openxmlformats-officedocument.drawingml.diagramColors+xml" PartName="/ppt/diagrams/colors2.xml"/>
  <Override ContentType="application/vnd.openxmlformats-officedocument.drawingml.diagramData+xml" PartName="/ppt/diagrams/data1.xml"/>
  <Override ContentType="application/vnd.openxmlformats-officedocument.drawingml.diagramData+xml" PartName="/ppt/diagrams/data2.xml"/>
  <Override ContentType="application/vnd.ms-office.drawingml.diagramDrawing+xml" PartName="/ppt/diagrams/drawing1.xml"/>
  <Override ContentType="application/vnd.ms-office.drawingml.diagramDrawing+xml" PartName="/ppt/diagrams/drawing2.xml"/>
  <Override ContentType="application/vnd.openxmlformats-officedocument.drawingml.diagramLayout+xml" PartName="/ppt/diagrams/layout1.xml"/>
  <Override ContentType="application/vnd.openxmlformats-officedocument.drawingml.diagramLayout+xml" PartName="/ppt/diagrams/layout2.xml"/>
  <Override ContentType="application/vnd.openxmlformats-officedocument.drawingml.diagramStyle+xml" PartName="/ppt/diagrams/quickStyle1.xml"/>
  <Override ContentType="application/vnd.openxmlformats-officedocument.drawingml.diagramStyle+xml" PartName="/ppt/diagrams/quickStyl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ms-powerpoint.revisioninfo+xml" PartName="/ppt/revisionInfo.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Props/custom.xml" Type="http://schemas.openxmlformats.org/officeDocument/2006/relationships/custom-properties"/><Relationship Id="rId5" Target="docMetadata/LabelInfo.xml" Type="http://schemas.microsoft.com/office/2020/02/relationships/classificationlabel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6" r:id="rId4"/>
  </p:sldMasterIdLst>
  <p:notesMasterIdLst>
    <p:notesMasterId r:id="rId18"/>
  </p:notesMasterIdLst>
  <p:sldIdLst>
    <p:sldId id="256" r:id="rId12"/>
    <p:sldId id="257" r:id="rId13"/>
    <p:sldId id="258" r:id="rId14"/>
    <p:sldId id="259" r:id="rId15"/>
    <p:sldId id="260" r:id="rId16"/>
    <p:sldId id="261" r:id="rId17"/>
    <p:sldId id="262" r:id="rId25"/>
    <p:sldId id="263"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6B383-58E5-4F64-B8C1-007B4A8BD706}" v="84" dt="2020-10-30T22:19:51.1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000" autoAdjust="0"/>
  </p:normalViewPr>
  <p:slideViewPr>
    <p:cSldViewPr snapToGrid="0">
      <p:cViewPr varScale="1">
        <p:scale>
          <a:sx n="104" d="100"/>
          <a:sy n="104" d="100"/>
        </p:scale>
        <p:origin x="896" y="19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customXml/item1.xml" Type="http://schemas.openxmlformats.org/officeDocument/2006/relationships/customXml"/><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notesMasters/notesMaster1.xml" Type="http://schemas.openxmlformats.org/officeDocument/2006/relationships/notesMaster"/><Relationship Id="rId19" Target="presProps.xml" Type="http://schemas.openxmlformats.org/officeDocument/2006/relationships/presProps"/><Relationship Id="rId2" Target="../customXml/item2.xml" Type="http://schemas.openxmlformats.org/officeDocument/2006/relationships/customXml"/><Relationship Id="rId20" Target="viewProps.xml" Type="http://schemas.openxmlformats.org/officeDocument/2006/relationships/viewProps"/><Relationship Id="rId21" Target="theme/theme1.xml" Type="http://schemas.openxmlformats.org/officeDocument/2006/relationships/theme"/><Relationship Id="rId22" Target="tableStyles.xml" Type="http://schemas.openxmlformats.org/officeDocument/2006/relationships/tableStyles"/><Relationship Id="rId23" Target="revisionInfo.xml" Type="http://schemas.microsoft.com/office/2015/10/relationships/revisionInfo"/><Relationship Id="rId24" Target="authors.xml" Type="http://schemas.microsoft.com/office/2018/10/relationships/authors"/><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3" Target="../customXml/item3.xml" Type="http://schemas.openxmlformats.org/officeDocument/2006/relationships/customXml"/><Relationship Id="rId4" Target="slideMasters/slideMaster1.xml" Type="http://schemas.openxmlformats.org/officeDocument/2006/relationships/slideMaster"/></Relationships>
</file>

<file path=ppt/diagrams/_rels/data1.xml.rels><?xml version="1.0" encoding="UTF-8" standalone="no"?><Relationships xmlns="http://schemas.openxmlformats.org/package/2006/relationships"><Relationship Id="rId1" Target="../media/image5.jpeg" Type="http://schemas.openxmlformats.org/officeDocument/2006/relationships/image"/><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s>
</file>

<file path=ppt/diagrams/_rels/drawing1.xml.rels><?xml version="1.0" encoding="UTF-8" standalone="no"?><Relationships xmlns="http://schemas.openxmlformats.org/package/2006/relationships"><Relationship Id="rId1" Target="../media/image5.jpeg" Type="http://schemas.openxmlformats.org/officeDocument/2006/relationships/image"/><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0326" custScaleY="146617"/>
      <dgm:spPr>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0326" custScaleY="146617" custLinFactNeighborX="3682" custLinFactNeighborY="-5464"/>
      <dgm:spPr>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0326" custScaleY="146617" custLinFactNeighborX="2791" custLinFactNeighborY="-5464"/>
      <dgm:spPr>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0326" custScaleY="146617"/>
      <dgm:spPr>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44680">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2"/>
        </a:solidFill>
        <a:ln>
          <a:solidFill>
            <a:schemeClr val="accent2"/>
          </a:solidFill>
        </a:ln>
      </dgm:spPr>
      <dgm:t>
        <a:bodyPr/>
        <a:lstStyle/>
        <a:p>
          <a:r>
            <a:rPr lang="en-US" dirty="0"/>
            <a:t>Title</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To start a presentation, go to the Slide Show tab, and select From Beginning.</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1"/>
        </a:solidFill>
        <a:ln>
          <a:solidFill>
            <a:schemeClr val="accent1"/>
          </a:solidFill>
        </a:ln>
      </dgm:spPr>
      <dgm:t>
        <a:bodyPr/>
        <a:lstStyle/>
        <a:p>
          <a:r>
            <a:rPr lang="en-US" dirty="0"/>
            <a:t>Title</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To display Presenter view, in Slide Show view, on the control bar at the bottom left select the three dots, and then Show Presenter View. </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5"/>
        </a:solidFill>
        <a:ln>
          <a:solidFill>
            <a:schemeClr val="accent5"/>
          </a:solidFill>
        </a:ln>
      </dgm:spPr>
      <dgm:t>
        <a:bodyPr/>
        <a:lstStyle/>
        <a:p>
          <a:r>
            <a:rPr lang="en-US" dirty="0"/>
            <a:t>Title</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During your presentation, the speaker notes are visible on your monitor, but aren't visible to the audience. </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3"/>
        </a:solidFill>
        <a:ln>
          <a:solidFill>
            <a:schemeClr val="accent3"/>
          </a:solidFill>
        </a:ln>
      </dgm:spPr>
      <dgm:t>
        <a:bodyPr/>
        <a:lstStyle/>
        <a:p>
          <a:r>
            <a:rPr lang="en-US" dirty="0"/>
            <a:t>Title</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The Notes pane is a box that appears below each slide. Tap it to add notes. </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7B2FF309-5120-45E2-ACC8-F8FAA9DBDA55}">
      <dgm:prSet phldrT="[Text]"/>
      <dgm:spPr>
        <a:solidFill>
          <a:schemeClr val="accent4"/>
        </a:solidFill>
        <a:ln>
          <a:solidFill>
            <a:schemeClr val="accent4"/>
          </a:solidFill>
        </a:ln>
      </dgm:spPr>
      <dgm:t>
        <a:bodyPr/>
        <a:lstStyle/>
        <a:p>
          <a:r>
            <a:rPr lang="en-US" dirty="0"/>
            <a:t>Title</a:t>
          </a:r>
        </a:p>
      </dgm:t>
    </dgm:pt>
    <dgm:pt modelId="{2CF5AF8A-5687-489A-9838-EDDBB760D421}" type="parTrans" cxnId="{D35DB9DA-961B-46CD-BB14-44CD766D8CB7}">
      <dgm:prSet/>
      <dgm:spPr/>
      <dgm:t>
        <a:bodyPr/>
        <a:lstStyle/>
        <a:p>
          <a:endParaRPr lang="en-US"/>
        </a:p>
      </dgm:t>
    </dgm:pt>
    <dgm:pt modelId="{D5CAA101-B828-45D7-965B-F77CD6FBA109}" type="sibTrans" cxnId="{D35DB9DA-961B-46CD-BB14-44CD766D8CB7}">
      <dgm:prSet/>
      <dgm:spPr/>
      <dgm:t>
        <a:bodyPr/>
        <a:lstStyle/>
        <a:p>
          <a:endParaRPr lang="en-US"/>
        </a:p>
      </dgm:t>
    </dgm:pt>
    <dgm:pt modelId="{EE155DB2-6788-4019-961C-F8B89C275CE8}">
      <dgm:prSet phldrT="[Text]"/>
      <dgm:spPr/>
      <dgm:t>
        <a:bodyPr/>
        <a:lstStyle/>
        <a:p>
          <a:r>
            <a:rPr lang="en-US" b="0" i="0" u="none" dirty="0"/>
            <a:t>If you don’t see the Notes pane or it is completely minimized, click Notes on the task bar across the bottom of the PowerPoint window. </a:t>
          </a:r>
          <a:endParaRPr lang="en-US" dirty="0"/>
        </a:p>
      </dgm:t>
    </dgm:pt>
    <dgm:pt modelId="{8395B9D5-FF39-4045-8569-9C13F11FB1E5}" type="parTrans" cxnId="{E3D274C7-DB39-45B8-B18F-742495FE5026}">
      <dgm:prSet/>
      <dgm:spPr/>
      <dgm:t>
        <a:bodyPr/>
        <a:lstStyle/>
        <a:p>
          <a:endParaRPr lang="en-US"/>
        </a:p>
      </dgm:t>
    </dgm:pt>
    <dgm:pt modelId="{F94C628D-62C1-4AF5-B102-2A2AA7FD22DE}" type="sibTrans" cxnId="{E3D274C7-DB39-45B8-B18F-742495FE5026}">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2"/>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1"/>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5"/>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3"/>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38A6C30B-D5BF-4A1A-A273-D265DC00F2EC}" type="pres">
      <dgm:prSet presAssocID="{A75B061E-69EA-487C-8330-1430DA0F139D}" presName="space" presStyleCnt="0"/>
      <dgm:spPr/>
    </dgm:pt>
    <dgm:pt modelId="{761684DA-3DB5-4618-9A30-6E2731CDFCA3}" type="pres">
      <dgm:prSet presAssocID="{7B2FF309-5120-45E2-ACC8-F8FAA9DBDA55}" presName="composite" presStyleCnt="0"/>
      <dgm:spPr/>
    </dgm:pt>
    <dgm:pt modelId="{E2C584B7-5B6E-4F6E-A7B8-E679FEF7BC4D}" type="pres">
      <dgm:prSet presAssocID="{7B2FF309-5120-45E2-ACC8-F8FAA9DBDA55}" presName="L" presStyleLbl="solidFgAcc1" presStyleIdx="4" presStyleCnt="5">
        <dgm:presLayoutVars>
          <dgm:chMax val="0"/>
          <dgm:chPref val="0"/>
        </dgm:presLayoutVars>
      </dgm:prSet>
      <dgm:spPr>
        <a:ln>
          <a:solidFill>
            <a:schemeClr val="accent4"/>
          </a:solidFill>
        </a:ln>
      </dgm:spPr>
    </dgm:pt>
    <dgm:pt modelId="{B89F8758-DA9D-4018-859A-710084D7ABF3}" type="pres">
      <dgm:prSet presAssocID="{7B2FF309-5120-45E2-ACC8-F8FAA9DBDA55}" presName="parTx" presStyleLbl="alignNode1" presStyleIdx="4" presStyleCnt="5">
        <dgm:presLayoutVars>
          <dgm:chMax val="0"/>
          <dgm:chPref val="0"/>
          <dgm:bulletEnabled val="1"/>
        </dgm:presLayoutVars>
      </dgm:prSet>
      <dgm:spPr/>
    </dgm:pt>
    <dgm:pt modelId="{B73D2BBA-574C-491E-A31C-8B6EA5CC871A}" type="pres">
      <dgm:prSet presAssocID="{7B2FF309-5120-45E2-ACC8-F8FAA9DBDA55}" presName="desTx" presStyleLbl="revTx" presStyleIdx="4" presStyleCnt="5">
        <dgm:presLayoutVars>
          <dgm:chMax val="0"/>
          <dgm:chPref val="0"/>
          <dgm:bulletEnabled val="1"/>
        </dgm:presLayoutVars>
      </dgm:prSet>
      <dgm:spPr/>
    </dgm:pt>
    <dgm:pt modelId="{DC9D8E0A-674F-4E74-BF10-5C0EF64E638E}" type="pres">
      <dgm:prSet presAssocID="{7B2FF309-5120-45E2-ACC8-F8FAA9DBDA55}" presName="EmptyPlaceHolder" presStyleCnt="0"/>
      <dgm:spPr/>
    </dgm:pt>
  </dgm:ptLst>
  <dgm:cxnLst>
    <dgm:cxn modelId="{A903DE1B-AC8A-4C77-850B-32A9F4D87BCB}" type="presOf" srcId="{5EDA317F-AB2E-47DE-BA46-16FA60C3C561}" destId="{69ED255C-64AC-4764-BC2C-7679ECCC9FE9}" srcOrd="0" destOrd="0" presId="urn:microsoft.com/office/officeart/2016/7/layout/AccentHomeChevronProcess"/>
    <dgm:cxn modelId="{F23BFC27-EEA1-48DD-A68B-3C9BF1AE455D}" type="presOf" srcId="{349299C9-846E-4827-813A-349CCCE20782}" destId="{810D7AA7-A541-4507-BE7F-36CCF210089F}"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00A52954-B4C4-4ECD-B0D0-AE5EF5CDC4E1}" type="presOf" srcId="{7B2FF309-5120-45E2-ACC8-F8FAA9DBDA55}" destId="{B89F8758-DA9D-4018-859A-710084D7ABF3}" srcOrd="0" destOrd="0" presId="urn:microsoft.com/office/officeart/2016/7/layout/AccentHomeChevronProcess"/>
    <dgm:cxn modelId="{219EA357-E48B-4A91-91A7-8282DFF10601}" type="presOf" srcId="{55C0B14E-AEA6-48D3-A387-ED4A3A3BF840}" destId="{594BF422-752C-42F3-A230-3D0E6AE9A886}" srcOrd="0" destOrd="0" presId="urn:microsoft.com/office/officeart/2016/7/layout/AccentHomeChevronProcess"/>
    <dgm:cxn modelId="{D8B51958-63B3-49F6-A150-9B1A638B15CE}" type="presOf" srcId="{F757DBC8-3670-4122-937A-47DB91C0F3FE}" destId="{1F1B09A6-DA7E-41D1-B8A6-E3B6E775E5C1}" srcOrd="0" destOrd="0" presId="urn:microsoft.com/office/officeart/2016/7/layout/AccentHomeChevronProcess"/>
    <dgm:cxn modelId="{F5A7A062-FA53-4976-B49E-235CE658F38A}" type="presOf" srcId="{EE155DB2-6788-4019-961C-F8B89C275CE8}" destId="{B73D2BBA-574C-491E-A31C-8B6EA5CC871A}"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8A3D4B73-3658-4A4C-9DFE-F59E22A79482}" srcId="{5EDA317F-AB2E-47DE-BA46-16FA60C3C561}" destId="{F757DBC8-3670-4122-937A-47DB91C0F3FE}" srcOrd="0" destOrd="0" parTransId="{8F483F27-8D97-48E5-9210-1B448F1CE277}" sibTransId="{A46A41DD-2CA4-4800-8F85-546ABB24ED07}"/>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E3D274C7-DB39-45B8-B18F-742495FE5026}" srcId="{7B2FF309-5120-45E2-ACC8-F8FAA9DBDA55}" destId="{EE155DB2-6788-4019-961C-F8B89C275CE8}" srcOrd="0" destOrd="0" parTransId="{8395B9D5-FF39-4045-8569-9C13F11FB1E5}" sibTransId="{F94C628D-62C1-4AF5-B102-2A2AA7FD22DE}"/>
    <dgm:cxn modelId="{D35DB9DA-961B-46CD-BB14-44CD766D8CB7}" srcId="{55C0B14E-AEA6-48D3-A387-ED4A3A3BF840}" destId="{7B2FF309-5120-45E2-ACC8-F8FAA9DBDA55}" srcOrd="4" destOrd="0" parTransId="{2CF5AF8A-5687-489A-9838-EDDBB760D421}" sibTransId="{D5CAA101-B828-45D7-965B-F77CD6FBA109}"/>
    <dgm:cxn modelId="{E3115EEA-DE9C-4F06-B8B3-BEB263D5F2B1}" srcId="{D71FC021-6A65-44D1-95B9-0E6C89079866}" destId="{4A6BB192-9983-4F48-BBC5-6E384EED7EC5}" srcOrd="0" destOrd="0" parTransId="{230A6E4A-6CED-4DC0-AEFE-6859FE07B658}" sibTransId="{0B568EC2-5D2A-4B00-8047-B7832F245B44}"/>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505D5263-214F-48F5-9678-AA87C7C04F54}" type="presParOf" srcId="{594BF422-752C-42F3-A230-3D0E6AE9A886}" destId="{0B65942F-B336-42B6-A72B-DA6B6B07B79B}" srcOrd="5" destOrd="0" presId="urn:microsoft.com/office/officeart/2016/7/layout/AccentHomeChevronProcess"/>
    <dgm:cxn modelId="{F0861DFD-F2E8-400C-9B5C-4AA4849B2BE4}" type="presParOf" srcId="{594BF422-752C-42F3-A230-3D0E6AE9A886}" destId="{1D5539F6-8B97-4801-8139-D49EE44FFF3E}" srcOrd="6" destOrd="0" presId="urn:microsoft.com/office/officeart/2016/7/layout/AccentHomeChevronProcess"/>
    <dgm:cxn modelId="{D22CB840-CF4F-404F-97C0-0629311A5E51}" type="presParOf" srcId="{1D5539F6-8B97-4801-8139-D49EE44FFF3E}" destId="{2377F551-4CF6-4656-B644-60A7FC1B0F64}" srcOrd="0" destOrd="0" presId="urn:microsoft.com/office/officeart/2016/7/layout/AccentHomeChevronProcess"/>
    <dgm:cxn modelId="{6FFE5C0B-250C-4EEB-9BDD-E47B6B414225}" type="presParOf" srcId="{1D5539F6-8B97-4801-8139-D49EE44FFF3E}" destId="{69ED255C-64AC-4764-BC2C-7679ECCC9FE9}" srcOrd="1" destOrd="0" presId="urn:microsoft.com/office/officeart/2016/7/layout/AccentHomeChevronProcess"/>
    <dgm:cxn modelId="{EB2B0AEE-0679-4C51-B5D9-13C0989C2DC6}" type="presParOf" srcId="{1D5539F6-8B97-4801-8139-D49EE44FFF3E}" destId="{1F1B09A6-DA7E-41D1-B8A6-E3B6E775E5C1}" srcOrd="2" destOrd="0" presId="urn:microsoft.com/office/officeart/2016/7/layout/AccentHomeChevronProcess"/>
    <dgm:cxn modelId="{21A6189F-60BA-4472-B858-99323388D0B0}" type="presParOf" srcId="{1D5539F6-8B97-4801-8139-D49EE44FFF3E}" destId="{89DACDC6-8676-47A4-A430-164754F46172}" srcOrd="3" destOrd="0" presId="urn:microsoft.com/office/officeart/2016/7/layout/AccentHomeChevronProcess"/>
    <dgm:cxn modelId="{7D7FFE7B-0A37-4D36-9728-C99051BA3C40}" type="presParOf" srcId="{594BF422-752C-42F3-A230-3D0E6AE9A886}" destId="{38A6C30B-D5BF-4A1A-A273-D265DC00F2EC}" srcOrd="7" destOrd="0" presId="urn:microsoft.com/office/officeart/2016/7/layout/AccentHomeChevronProcess"/>
    <dgm:cxn modelId="{626D4800-17BB-462C-BE7D-935B963B6EC7}" type="presParOf" srcId="{594BF422-752C-42F3-A230-3D0E6AE9A886}" destId="{761684DA-3DB5-4618-9A30-6E2731CDFCA3}" srcOrd="8" destOrd="0" presId="urn:microsoft.com/office/officeart/2016/7/layout/AccentHomeChevronProcess"/>
    <dgm:cxn modelId="{2B2ED8B7-5577-4410-8D8A-61A1D71B9F15}" type="presParOf" srcId="{761684DA-3DB5-4618-9A30-6E2731CDFCA3}" destId="{E2C584B7-5B6E-4F6E-A7B8-E679FEF7BC4D}" srcOrd="0" destOrd="0" presId="urn:microsoft.com/office/officeart/2016/7/layout/AccentHomeChevronProcess"/>
    <dgm:cxn modelId="{CFB7BBCC-4189-422A-9163-265E17C16D21}" type="presParOf" srcId="{761684DA-3DB5-4618-9A30-6E2731CDFCA3}" destId="{B89F8758-DA9D-4018-859A-710084D7ABF3}" srcOrd="1" destOrd="0" presId="urn:microsoft.com/office/officeart/2016/7/layout/AccentHomeChevronProcess"/>
    <dgm:cxn modelId="{72C8C8DD-71B0-4E2B-BE4F-7AF4AF3DD218}" type="presParOf" srcId="{761684DA-3DB5-4618-9A30-6E2731CDFCA3}" destId="{B73D2BBA-574C-491E-A31C-8B6EA5CC871A}" srcOrd="2" destOrd="0" presId="urn:microsoft.com/office/officeart/2016/7/layout/AccentHomeChevronProcess"/>
    <dgm:cxn modelId="{34912DD7-C0FC-4C18-ABAB-DA8DF69C4254}" type="presParOf" srcId="{761684DA-3DB5-4618-9A30-6E2731CDFCA3}" destId="{DC9D8E0A-674F-4E74-BF10-5C0EF64E638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94950" y="460948"/>
          <a:ext cx="2194559" cy="2468883"/>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62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2624" y="3081438"/>
        <a:ext cx="2379213" cy="487349"/>
      </dsp:txXfrm>
    </dsp:sp>
    <dsp:sp modelId="{7D166BBB-55AF-452C-B9A0-94A1EE55FF4F}">
      <dsp:nvSpPr>
        <dsp:cNvPr id="0" name=""/>
        <dsp:cNvSpPr/>
      </dsp:nvSpPr>
      <dsp:spPr>
        <a:xfrm>
          <a:off x="262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952527" y="368939"/>
          <a:ext cx="2194559" cy="2468883"/>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79819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2798199" y="3081438"/>
        <a:ext cx="2379213" cy="487349"/>
      </dsp:txXfrm>
    </dsp:sp>
    <dsp:sp modelId="{1223E777-77CB-4A9A-BF21-12B513842696}">
      <dsp:nvSpPr>
        <dsp:cNvPr id="0" name=""/>
        <dsp:cNvSpPr/>
      </dsp:nvSpPr>
      <dsp:spPr>
        <a:xfrm>
          <a:off x="279819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733099" y="368939"/>
          <a:ext cx="2194559" cy="2468883"/>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59377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5593774" y="3081438"/>
        <a:ext cx="2379213" cy="487349"/>
      </dsp:txXfrm>
    </dsp:sp>
    <dsp:sp modelId="{EE420F84-477D-4635-BEF8-66426E9A259D}">
      <dsp:nvSpPr>
        <dsp:cNvPr id="0" name=""/>
        <dsp:cNvSpPr/>
      </dsp:nvSpPr>
      <dsp:spPr>
        <a:xfrm>
          <a:off x="559377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481676" y="460948"/>
          <a:ext cx="2194559" cy="2468883"/>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38934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8389349" y="3081438"/>
        <a:ext cx="2379213" cy="487349"/>
      </dsp:txXfrm>
    </dsp:sp>
    <dsp:sp modelId="{5A7600AF-A34B-4D03-B3D6-B3C760AE8E06}">
      <dsp:nvSpPr>
        <dsp:cNvPr id="0" name=""/>
        <dsp:cNvSpPr/>
      </dsp:nvSpPr>
      <dsp:spPr>
        <a:xfrm>
          <a:off x="838934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09957"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34" y="2872740"/>
          <a:ext cx="2062943" cy="662940"/>
        </a:xfrm>
        <a:prstGeom prst="homePlate">
          <a:avLst>
            <a:gd name="adj" fmla="val 25000"/>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1934" y="2872740"/>
        <a:ext cx="1980076" cy="662940"/>
      </dsp:txXfrm>
    </dsp:sp>
    <dsp:sp modelId="{810D7AA7-A541-4507-BE7F-36CCF210089F}">
      <dsp:nvSpPr>
        <dsp:cNvPr id="0" name=""/>
        <dsp:cNvSpPr/>
      </dsp:nvSpPr>
      <dsp:spPr>
        <a:xfrm>
          <a:off x="166970"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166970" y="982941"/>
        <a:ext cx="1675110" cy="1790777"/>
      </dsp:txXfrm>
    </dsp:sp>
    <dsp:sp modelId="{E41E7729-FD3F-426D-804C-45BD60BD762D}">
      <dsp:nvSpPr>
        <dsp:cNvPr id="0" name=""/>
        <dsp:cNvSpPr/>
      </dsp:nvSpPr>
      <dsp:spPr>
        <a:xfrm rot="5400000">
          <a:off x="104983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61731" y="2872740"/>
          <a:ext cx="2062943" cy="662940"/>
        </a:xfrm>
        <a:prstGeom prst="chevron">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2127466" y="2872740"/>
        <a:ext cx="1731473" cy="662940"/>
      </dsp:txXfrm>
    </dsp:sp>
    <dsp:sp modelId="{5E07F9E4-149C-4A89-848F-4ABDD305F0C5}">
      <dsp:nvSpPr>
        <dsp:cNvPr id="0" name=""/>
        <dsp:cNvSpPr/>
      </dsp:nvSpPr>
      <dsp:spPr>
        <a:xfrm>
          <a:off x="2126766"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2126766" y="982941"/>
        <a:ext cx="1675110" cy="1790777"/>
      </dsp:txXfrm>
    </dsp:sp>
    <dsp:sp modelId="{473F2067-7126-4D56-A328-5A8CFD3D8D52}">
      <dsp:nvSpPr>
        <dsp:cNvPr id="0" name=""/>
        <dsp:cNvSpPr/>
      </dsp:nvSpPr>
      <dsp:spPr>
        <a:xfrm rot="5400000">
          <a:off x="3009635"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21528" y="2872740"/>
          <a:ext cx="2062943" cy="66294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4087263" y="2872740"/>
        <a:ext cx="1731473" cy="662940"/>
      </dsp:txXfrm>
    </dsp:sp>
    <dsp:sp modelId="{FD7B29F2-0D66-4B4B-BC8A-82DA23575305}">
      <dsp:nvSpPr>
        <dsp:cNvPr id="0" name=""/>
        <dsp:cNvSpPr/>
      </dsp:nvSpPr>
      <dsp:spPr>
        <a:xfrm>
          <a:off x="4086563"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4086563" y="982941"/>
        <a:ext cx="1675110" cy="1790777"/>
      </dsp:txXfrm>
    </dsp:sp>
    <dsp:sp modelId="{2377F551-4CF6-4656-B644-60A7FC1B0F64}">
      <dsp:nvSpPr>
        <dsp:cNvPr id="0" name=""/>
        <dsp:cNvSpPr/>
      </dsp:nvSpPr>
      <dsp:spPr>
        <a:xfrm rot="5400000">
          <a:off x="4969432"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881324" y="2872740"/>
          <a:ext cx="2062943" cy="66294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6047059" y="2872740"/>
        <a:ext cx="1731473" cy="662940"/>
      </dsp:txXfrm>
    </dsp:sp>
    <dsp:sp modelId="{1F1B09A6-DA7E-41D1-B8A6-E3B6E775E5C1}">
      <dsp:nvSpPr>
        <dsp:cNvPr id="0" name=""/>
        <dsp:cNvSpPr/>
      </dsp:nvSpPr>
      <dsp:spPr>
        <a:xfrm>
          <a:off x="6046360"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6046360" y="982941"/>
        <a:ext cx="1675110" cy="1790777"/>
      </dsp:txXfrm>
    </dsp:sp>
    <dsp:sp modelId="{E2C584B7-5B6E-4F6E-A7B8-E679FEF7BC4D}">
      <dsp:nvSpPr>
        <dsp:cNvPr id="0" name=""/>
        <dsp:cNvSpPr/>
      </dsp:nvSpPr>
      <dsp:spPr>
        <a:xfrm rot="5400000">
          <a:off x="692922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B89F8758-DA9D-4018-859A-710084D7ABF3}">
      <dsp:nvSpPr>
        <dsp:cNvPr id="0" name=""/>
        <dsp:cNvSpPr/>
      </dsp:nvSpPr>
      <dsp:spPr>
        <a:xfrm>
          <a:off x="7841121" y="2872740"/>
          <a:ext cx="2062943" cy="66294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8006856" y="2872740"/>
        <a:ext cx="1731473" cy="662940"/>
      </dsp:txXfrm>
    </dsp:sp>
    <dsp:sp modelId="{B73D2BBA-574C-491E-A31C-8B6EA5CC871A}">
      <dsp:nvSpPr>
        <dsp:cNvPr id="0" name=""/>
        <dsp:cNvSpPr/>
      </dsp:nvSpPr>
      <dsp:spPr>
        <a:xfrm>
          <a:off x="8006156"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8006156" y="982941"/>
        <a:ext cx="1675110" cy="1414310"/>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7/31/23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normAutofit/>
          </a:bodyPr>
          <a:lstStyle>
            <a:lvl1pPr algn="l">
              <a:defRPr sz="4000" b="1" i="0" cap="all"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normAutofit/>
          </a:bodyPr>
          <a:lstStyle>
            <a:lvl1pPr algn="l">
              <a:defRPr sz="40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dirty="0"/>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slideLayouts/slideLayout17.xml" Type="http://schemas.openxmlformats.org/officeDocument/2006/relationships/slideLayout"/><Relationship Id="rId18"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normAutofit/>
          </a:bodyPr>
          <a:lstStyle>
            <a:lvl1pPr algn="l">
              <a:defRPr sz="4000" b="1" i="0" cap="all" baseline="0">
                <a:solidFill>
                  <a:schemeClr val="bg1"/>
                </a:solidFill>
              </a:defRPr>
            </a:lvl1pPr>
          </a:lstStyle>
          <a:p>
            <a:r>
              <a:rPr lang="en-US"/>
              <a:t>Lizards of South America</a:t>
            </a:r>
            <a:endParaRPr lang="en-US" dirty="0"/>
          </a:p>
        </p:txBody>
      </p:sp>
      <p:sp xmlns:r="http://schemas.openxmlformats.org/officeDocument/2006/relationships">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Lizards of South America</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 is home to a diverse range of lizard species, each with its unique characteristics and adaptations to the various habitats found across the continent.
 This research explores the fascinating world of South American lizards, highlighting the unique characteristics, habitats, and ecological significance of three remarkable species.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Lizards of South America</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The diverse lizard families of South America include geckos, anoles, and perching lizards, each contributing to the continent's rich biodiversity.
 Notable species include the Green Iguana, Redfooted Tortoise, and Amazonian Water Lizard.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27300" y="1054100"/>
            <a:ext cx="7137400" cy="47625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South American Lizards</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The Caiman Lizard (Dracaena guianensis) is a captivating reptile native to the tropical regions of South America, particularly found in the Amazon Basin and its surrounding areas.
 The Tepui Lizard (Pristidactylus urichi) is a captivating and unique reptile inhabiting the Tepui plateaus of South America.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40000" y="762000"/>
            <a:ext cx="7112000" cy="5334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184400" y="673100"/>
            <a:ext cx="7835900" cy="55245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South American Lizards</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American lizards, including the Green Iguana, Caiman Lizard, and Tepui Lizard, are fascinating creatures that contribute to the continent's rich biodiversity.
 However, they face various threats, and conservation efforts are necessary to ensure their longterm protection.</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South American Lizards</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 is home to an impressive diversity of lizards, ranging from small geckolike creatures to large monitor lizards.
 These reptiles play vital roles in their respective ecosystems, maintaining the delicate balance of nature.
 However, they face numerous threats, such as habitat loss, climate change, and illegal trade, which necessitate urgent conservation efforts.</a:t>
            </a:r>
          </a:p>
        </p:txBody>
      </p:sp>
    </p:spTree>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no"?><Relationships xmlns="http://schemas.openxmlformats.org/package/2006/relationships"><Relationship Id="rId1" Target="itemProps1.xml" Type="http://schemas.openxmlformats.org/officeDocument/2006/relationships/customXmlProps"/></Relationships>
</file>

<file path=customXml/_rels/item2.xml.rels><?xml version="1.0" encoding="UTF-8" standalone="no"?><Relationships xmlns="http://schemas.openxmlformats.org/package/2006/relationships"><Relationship Id="rId1" Target="itemProps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xml" Type="http://schemas.openxmlformats.org/officeDocument/2006/relationships/customXmlProps"/></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F1B1B8-5A9B-4E1F-8C4E-7AAE2CCA06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D08CD0-82A3-4566-9B63-BB91B2D8976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979E8A1-055A-4751-97E9-E6B1F9E21214}">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TM89338750</Template>
  <TotalTime>0</TotalTime>
  <Words>506</Words>
  <Application>Microsoft Macintosh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Univers</vt:lpstr>
      <vt:lpstr>GradientUnivers</vt:lpstr>
      <vt:lpstr>Galaxy</vt:lpstr>
      <vt:lpstr>Agenda</vt:lpstr>
      <vt:lpstr>Introduction</vt:lpstr>
      <vt:lpstr>Topic one</vt:lpstr>
      <vt:lpstr>Chart</vt:lpstr>
      <vt:lpstr>Table</vt:lpstr>
      <vt:lpstr>The way to get started is to quit talking and begin doing.</vt:lpstr>
      <vt:lpstr>Team</vt:lpstr>
      <vt:lpstr>Timeline</vt:lpstr>
      <vt:lpstr>Title</vt:lpstr>
      <vt:lpstr>Title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2020-09-01T22:58:10Z</dcterms:created>
  <dcterms:modified xsi:type="dcterms:W3CDTF">2023-07-31T13:26:29Z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