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Social Media</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Commander's Strategy for Social Media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Iranian government tried to block the use of Twitter and Facebook during the protests that followed the disputed election of President Mahmoud Ahmadinejad in June 2009.
 The Iranian government's efforts to block the use of social media were unsuccessful, and the protests were widely reported.
 This commentary discusses the importance of developing a social media strategy for military operations.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JFQ 81 MAYFIELD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Israel Defense Force (IDF) has demonstrated the use of social media to enhance their effectiveness in an area of responsibility (AOR).
 The IDF used social media to improve their ability to understand the AOR, to communicate with the local population, and to coordinate with partner organizations.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Commander's Strategy for Social Media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 military must develop a strategy for using social media to enhance its ability to understand and influence the population in the AOR.
 The commander must be able to use social media to enhance the speed and agility of the command.</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key relationships in the AOR relative to social media strategy are local governments, press, civic organizations, and the populace in general, as well as NGOs operating in the area.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U.S. military is already using social media to communicate with the public, but it has not yet developed a comprehensive social media strategy.
 A strategy that incorporates the lessons already learned in the social media environment will allow the Armed Forces to improve their ability to understand the environment, communicate more effectively, and generate unity of effort throughout the battlefield.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Joint Doctrine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Joint Force Quarterly (JFQ) is a bimonthly publication that focuses on joint and integrated operations.
 It offers a single, cohesive forum for the expression of joint doctrine, tactics, techniques, and procedures (TTP) to improve combat readiness.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