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Cloud Computing Issues and Challenges</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 IEEE International Conference on Advanced Information Networking and Applications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provides an overview of cloud computing, its key characteristics, and deployment models.
 We articulate the relationships amongst Cloud computing, ServiceOriented Computing, and Grid computing.
 We analyze a few challenges on the way towards adopting Cloud computing.</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