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0" Target="slides/slide23.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Exploring the Power of Cloud Computing Innovations and</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self-healing capabilities in the event a container fails Kubernetes can automatically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offers scalable and ondemand access to computing resources, while virtualization enables efficient resource utilization within organizations.
 Containerization technologies, management tools like Kubernetes, and reliable cloud storage and databases further enhance the capabilities of cloud computing.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CLOUD COMPUTING USE CASES AND APPLICATIONS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offers scalable and ondemand access to computing resources, cost savings and increased efficiency.
 It can be used for a variety of applications, including webbased email, online data storage and collaboration tools.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Infrastructure as a Service (IaaS) cloud provides virtualized infrastructure resources such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IaaS is a cloud computing model where users can access and use virtualized infrastructure resources ondemand.
 This model allows businesses to offload hardware management and maintenance, reducing costs and enabling scalability.</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Software as a Service (SaaS) Cloud-based software applications provide businesses with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SaaS is a software distribution model in which applications are hosted by a service provider and made available to customers over the Internet.</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Big Data analytics In today's world many of the decisions a company makes are driven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has changed the way companies do business
 It has also changed the way students learn
 Cloud computing plays a vital role in helping patients in a very productive way</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Electronic Health Records (EHR) storing information on the cloud about patients makes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global healthcare industry is undergoing a massive transformation as it shifts from paperbased to digital systems.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Medical imaging and diagnostic cloud-based medical imaging platforms store and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has changed the way we live, work, and play.
 It has transformed the way we do business, and it has made our lives easier.
 This article explores the top 10 industries that have been transformed by cloud computing.</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E-Government Services have enabled citizens to access government services and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EGovernment Services have enabled citizens to access government services and information online.</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Government data storage and sharing has been another sector that has been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has revolutionized the way businesses, organizations, and individuals operate in the digital age.
 Its impact is farreaching, from scalable infrastructure and software services to data storage and analytics capabilities.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FUTURE TRENDS AND CHALLENGES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Edge computing is the processing of data as close to the origin source as possible in order to reduce latency and provide better bandwidth.
 Artificial intelligence and machine learning, a subset of artificial intelligence, are used in cloud computing in order to teach systems to solve tasks while improving on the solving of these tasks over time through the processing of data.
 Serverless computing is the ability to create applications without the need of the creation of infrastructure, allowing for cloud services to be the primary infrastructure used to process the code.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is a relatively new technology that has revolutionized the way people do business.
 Cloud computing is a scalable, secure, and costeffective solution for businesses of all sizes.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CASE STUDIES AND SUCCESS STORIES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has become an essential tool for businesses across all industries
 Companies have leveraged cloud computing to improve efficiency, reduce costs, and increase scalability
 Although there are many examples of companies successfully implementing cloud computing, we will look at two highly notable examples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explores the topic of cloud computing and its benefits, limitations and current technology and tools.
 It also applies this to the real world through case studies and examples of companies that have greatly benefited from implementing a cloud computing model.</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key benefits of cloud computing in Healthcare - Galen Data (nd) https//galendatacom/-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is a type of computing that allows users to store and access data and run programs over the internet instead of on a computer's hard drive.
 It offers many benefits over traditional computing, including cost savings, scalability, and improved data security.
 This guide provides an overview of cloud computing and its key benefits for healthcare organizations.</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runtimes%C%including%Docker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article provides an overview of cloud computing and its features, advantages, and disadvantages.
 It also discusses the different types of cloud computing services, such as Infrastructure as a Service (IaaS), Platform as a Service (PaaS), and Software as a Service (SaaS).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OVERVIEW</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can be traced back to 1960 when Joseph Carl Robnett Licklider worked on a network research project.
 In the 1990's companies started to offer Virtual Private Network services (VPNs) which set the stage for cloud computing.
 By 2006 massive tech companies such as Google and Amazon began using the term cloud computing.</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CLOUD DEPLOYMENT MODELS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four primary cloud deployment models are public cloud, private cloud, hybrid cloud, and community cloud.
 Each model has its advantages and considerations, and the choice depends on factors such as data sensitivity, compliance requirements, scalability needs, budget, and organizational preferences.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ARCHITECHTURE AND INFRASTRUCTURE OF CLOUD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offers different service models, including Infrastructure as a Service (IaaS), Platform as a Service (PaaS), and Software as a Service (SaaS).
 Virtualization plays a fundamental role in enabling these service models, allowing cloud service providers to efficiently allocate and manage resources, dynamically scale up or down based on demand, and ensure the isolation and security of user environments.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BENEFITS AND CHALLENGES OF CLOUD COMPUTING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is a system which allows for the storing and transferring of data, as well as the use of computer services.
 There are many benefits to using cloud computing, such as scalability and cost efficiency.
 There are also many challenges to using cloud computing, such as security and privacy concerns.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CLOUD COMPUTING TECHNOLOGIES AND TOOLS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Cloud computing has revolutionized how organizations leverage technology resources, providing scalable and accessible computing capabilities.
 Virtualization relies on software to simulate hardware functionality, enabling multiple virtual systems or instances of applications to run on a single server.</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automated scaling increase and decrease the number of nodes to meet the incoming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automated scaling: increase and decrease the number of nodes to meet the incoming demand or lack of at any given time.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load balancing process of distributing network traffic efficiently among back-end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load balancing: process of distributing network traffic efficiently among backend services.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