
<file path=[Content_Types].xml><?xml version="1.0" encoding="utf-8"?>
<Types xmlns="http://schemas.openxmlformats.org/package/2006/content-types">
  <Default ContentType="image/jpeg" Extension="jpeg"/>
  <Default ContentType="image/png" Extension="png"/>
  <Default ContentType="application/vnd.openxmlformats-package.relationships+xml" Extension="rels"/>
  <Default ContentType="application/xml" Extension="xml"/>
  <Override ContentType="application/vnd.openxmlformats-officedocument.customXmlProperties+xml" PartName="/customXml/itemProps1.xml"/>
  <Override ContentType="application/vnd.openxmlformats-officedocument.customXmlProperties+xml" PartName="/customXml/itemProps2.xml"/>
  <Override ContentType="application/vnd.openxmlformats-officedocument.customXmlProperties+xml" PartName="/customXml/itemProps3.xml"/>
  <Override ContentType="application/vnd.openxmlformats-officedocument.extended-properties+xml" PartName="/docProps/app.xml"/>
  <Override ContentType="application/vnd.openxmlformats-package.core-properties+xml" PartName="/docProps/core.xml"/>
  <Override ContentType="application/vnd.openxmlformats-officedocument.custom-properties+xml" PartName="/docProps/custom.xml"/>
  <Override ContentType="application/vnd.openxmlformats-officedocument.drawingml.diagramColors+xml" PartName="/ppt/diagrams/colors1.xml"/>
  <Override ContentType="application/vnd.openxmlformats-officedocument.drawingml.diagramData+xml" PartName="/ppt/diagrams/data1.xml"/>
  <Override ContentType="application/vnd.ms-office.drawingml.diagramDrawing+xml" PartName="/ppt/diagrams/drawing1.xml"/>
  <Override ContentType="application/vnd.openxmlformats-officedocument.drawingml.diagramLayout+xml" PartName="/ppt/diagrams/layout1.xml"/>
  <Override ContentType="application/vnd.openxmlformats-officedocument.drawingml.diagramStyle+xml" PartName="/ppt/diagrams/quickStyle1.xml"/>
  <Override ContentType="application/vnd.openxmlformats-officedocument.presentationml.handoutMaster+xml" PartName="/ppt/handoutMasters/handoutMaster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3.xml"/>
  <Override ContentType="application/vnd.openxmlformats-officedocument.presentationml.slideLayout+xml" PartName="/ppt/slideLayouts/slideLayout14.xml"/>
  <Override ContentType="application/vnd.openxmlformats-officedocument.presentationml.slideLayout+xml" PartName="/ppt/slideLayouts/slideLayout15.xml"/>
  <Override ContentType="application/vnd.openxmlformats-officedocument.presentationml.slideLayout+xml" PartName="/ppt/slideLayouts/slideLayout16.xml"/>
  <Override ContentType="application/vnd.openxmlformats-officedocument.presentationml.slideLayout+xml" PartName="/ppt/slideLayouts/slideLayout17.xml"/>
  <Override ContentType="application/vnd.openxmlformats-officedocument.presentationml.slideLayout+xml" PartName="/ppt/slideLayouts/slideLayout18.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core.xml" Type="http://schemas.openxmlformats.org/package/2006/relationships/metadata/core-properties"/><Relationship Id="rId3" Target="docProps/app.xml" Type="http://schemas.openxmlformats.org/officeDocument/2006/relationships/extended-properties"/><Relationship Id="rId4"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84" r:id="rId4"/>
  </p:sldMasterIdLst>
  <p:notesMasterIdLst>
    <p:notesMasterId r:id="rId17"/>
  </p:notesMasterIdLst>
  <p:handoutMasterIdLst>
    <p:handoutMasterId r:id="rId18"/>
  </p:handoutMasterIdLst>
  <p:sldIdLst>
    <p:sldId id="256" r:id="rId11"/>
    <p:sldId id="257" r:id="rId12"/>
    <p:sldId id="258" r:id="rId13"/>
    <p:sldId id="259" r:id="rId14"/>
    <p:sldId id="260" r:id="rId15"/>
    <p:sldId id="261" r:id="rId16"/>
    <p:sldId id="262" r:id="rId23"/>
    <p:sldId id="263" r:id="rId24"/>
    <p:sldId id="26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144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645" autoAdjust="0"/>
    <p:restoredTop sz="93732" autoAdjust="0"/>
  </p:normalViewPr>
  <p:slideViewPr>
    <p:cSldViewPr snapToGrid="0">
      <p:cViewPr varScale="1">
        <p:scale>
          <a:sx n="106" d="100"/>
          <a:sy n="106" d="100"/>
        </p:scale>
        <p:origin x="216" y="37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48" d="100"/>
          <a:sy n="48" d="100"/>
        </p:scale>
        <p:origin x="1836" y="48"/>
      </p:cViewPr>
      <p:guideLst/>
    </p:cSldViewPr>
  </p:notesViewPr>
  <p:gridSpacing cx="76200" cy="76200"/>
</p:viewPr>
</file>

<file path=ppt/_rels/presentation.xml.rels><?xml version="1.0" encoding="UTF-8" standalone="no"?><Relationships xmlns="http://schemas.openxmlformats.org/package/2006/relationships"><Relationship Id="rId1" Target="../customXml/item1.xml" Type="http://schemas.openxmlformats.org/officeDocument/2006/relationships/customXml"/><Relationship Id="rId11" Target="slides/slide1.xml" Type="http://schemas.openxmlformats.org/officeDocument/2006/relationships/slide"/><Relationship Id="rId12" Target="slides/slide2.xml" Type="http://schemas.openxmlformats.org/officeDocument/2006/relationships/slide"/><Relationship Id="rId13" Target="slides/slide3.xml" Type="http://schemas.openxmlformats.org/officeDocument/2006/relationships/slide"/><Relationship Id="rId14" Target="slides/slide4.xml" Type="http://schemas.openxmlformats.org/officeDocument/2006/relationships/slide"/><Relationship Id="rId15" Target="slides/slide5.xml" Type="http://schemas.openxmlformats.org/officeDocument/2006/relationships/slide"/><Relationship Id="rId16" Target="slides/slide6.xml" Type="http://schemas.openxmlformats.org/officeDocument/2006/relationships/slide"/><Relationship Id="rId17" Target="notesMasters/notesMaster1.xml" Type="http://schemas.openxmlformats.org/officeDocument/2006/relationships/notesMaster"/><Relationship Id="rId18" Target="handoutMasters/handoutMaster1.xml" Type="http://schemas.openxmlformats.org/officeDocument/2006/relationships/handoutMaster"/><Relationship Id="rId19" Target="presProps.xml" Type="http://schemas.openxmlformats.org/officeDocument/2006/relationships/presProps"/><Relationship Id="rId2" Target="../customXml/item2.xml" Type="http://schemas.openxmlformats.org/officeDocument/2006/relationships/customXml"/><Relationship Id="rId20" Target="viewProps.xml" Type="http://schemas.openxmlformats.org/officeDocument/2006/relationships/viewProps"/><Relationship Id="rId21" Target="theme/theme1.xml" Type="http://schemas.openxmlformats.org/officeDocument/2006/relationships/theme"/><Relationship Id="rId22" Target="tableStyles.xml" Type="http://schemas.openxmlformats.org/officeDocument/2006/relationships/tableStyles"/><Relationship Id="rId23" Target="slides/slide7.xml" Type="http://schemas.openxmlformats.org/officeDocument/2006/relationships/slide"/><Relationship Id="rId24" Target="slides/slide8.xml" Type="http://schemas.openxmlformats.org/officeDocument/2006/relationships/slide"/><Relationship Id="rId25" Target="slides/slide9.xml" Type="http://schemas.openxmlformats.org/officeDocument/2006/relationships/slide"/><Relationship Id="rId3" Target="../customXml/item3.xml" Type="http://schemas.openxmlformats.org/officeDocument/2006/relationships/customXml"/><Relationship Id="rId4" Target="slideMasters/slideMaster1.xml" Type="http://schemas.openxmlformats.org/officeDocument/2006/relationships/slideMaster"/></Relationships>
</file>

<file path=ppt/diagrams/colors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3CD410-5E2E-4080-A893-907D31D22CB3}" type="doc">
      <dgm:prSet loTypeId="urn:microsoft.com/office/officeart/2017/3/layout/HorizontalLabelsTimeline" loCatId="other" qsTypeId="urn:microsoft.com/office/officeart/2005/8/quickstyle/simple1" qsCatId="simple" csTypeId="urn:microsoft.com/office/officeart/2005/8/colors/accent2_5" csCatId="accent2" phldr="1"/>
      <dgm:spPr/>
      <dgm:t>
        <a:bodyPr/>
        <a:lstStyle/>
        <a:p>
          <a:endParaRPr lang="en-US"/>
        </a:p>
      </dgm:t>
    </dgm:pt>
    <dgm:pt modelId="{D423FB80-F2BD-4DDE-80B1-76F84FE09A02}">
      <dgm:prSet phldrT="[Text]" phldr="0" custT="1"/>
      <dgm:spPr/>
      <dgm:t>
        <a:bodyPr/>
        <a:lstStyle/>
        <a:p>
          <a:pPr>
            <a:defRPr b="1"/>
          </a:pPr>
          <a:r>
            <a:rPr lang="en-US" sz="1800" b="0" dirty="0"/>
            <a:t>Title</a:t>
          </a:r>
        </a:p>
      </dgm:t>
    </dgm:pt>
    <dgm:pt modelId="{9B1CA3FF-D252-4AF5-8F50-CFC93ACA9175}" type="parTrans" cxnId="{5BF3B7B1-A779-4E2D-8625-77DE0CA38FEE}">
      <dgm:prSet/>
      <dgm:spPr/>
      <dgm:t>
        <a:bodyPr/>
        <a:lstStyle/>
        <a:p>
          <a:endParaRPr lang="en-US"/>
        </a:p>
      </dgm:t>
    </dgm:pt>
    <dgm:pt modelId="{EBE862E1-9761-4AA7-AA00-BD79FA3B27DD}" type="sibTrans" cxnId="{5BF3B7B1-A779-4E2D-8625-77DE0CA38FEE}">
      <dgm:prSet/>
      <dgm:spPr/>
      <dgm:t>
        <a:bodyPr/>
        <a:lstStyle/>
        <a:p>
          <a:endParaRPr lang="en-US"/>
        </a:p>
      </dgm:t>
    </dgm:pt>
    <dgm:pt modelId="{245E128E-7700-4C91-9411-CDD1DCA94D67}">
      <dgm:prSet phldrT="[Text]" custT="1"/>
      <dgm:spPr/>
      <dgm:t>
        <a:bodyPr/>
        <a:lstStyle/>
        <a:p>
          <a:r>
            <a:rPr lang="en-US" sz="1200" b="0" i="0" u="none" dirty="0"/>
            <a:t>To start a presentation, go to the Slide Show tab, and select From Beginning.</a:t>
          </a:r>
          <a:endParaRPr lang="en-US" sz="1200" dirty="0"/>
        </a:p>
      </dgm:t>
    </dgm:pt>
    <dgm:pt modelId="{B4D95EBA-0423-4AFA-B379-E030341B1F23}" type="parTrans" cxnId="{68D35F9D-DABF-4E5A-94D4-F988D8E84907}">
      <dgm:prSet/>
      <dgm:spPr/>
      <dgm:t>
        <a:bodyPr/>
        <a:lstStyle/>
        <a:p>
          <a:endParaRPr lang="en-US"/>
        </a:p>
      </dgm:t>
    </dgm:pt>
    <dgm:pt modelId="{4963BA97-D4C5-477B-9B0D-68DB38F61579}" type="sibTrans" cxnId="{68D35F9D-DABF-4E5A-94D4-F988D8E84907}">
      <dgm:prSet/>
      <dgm:spPr/>
      <dgm:t>
        <a:bodyPr/>
        <a:lstStyle/>
        <a:p>
          <a:endParaRPr lang="en-US"/>
        </a:p>
      </dgm:t>
    </dgm:pt>
    <dgm:pt modelId="{2DC4903D-31E8-4ED6-875F-63877788B702}">
      <dgm:prSet phldrT="[Text]" phldr="0" custT="1"/>
      <dgm:spPr/>
      <dgm:t>
        <a:bodyPr/>
        <a:lstStyle/>
        <a:p>
          <a:pPr>
            <a:defRPr b="1"/>
          </a:pPr>
          <a:r>
            <a:rPr lang="en-US" sz="1800" b="0" dirty="0"/>
            <a:t>Title</a:t>
          </a:r>
        </a:p>
      </dgm:t>
    </dgm:pt>
    <dgm:pt modelId="{A18F8C20-9A13-44DB-9E45-C2DE49ACE5D9}" type="parTrans" cxnId="{A319CB69-6926-431D-A805-EACBFA83FA66}">
      <dgm:prSet/>
      <dgm:spPr/>
      <dgm:t>
        <a:bodyPr/>
        <a:lstStyle/>
        <a:p>
          <a:endParaRPr lang="en-US"/>
        </a:p>
      </dgm:t>
    </dgm:pt>
    <dgm:pt modelId="{EBFDEA83-93E5-4D72-A672-078838B258F5}" type="sibTrans" cxnId="{A319CB69-6926-431D-A805-EACBFA83FA66}">
      <dgm:prSet/>
      <dgm:spPr/>
      <dgm:t>
        <a:bodyPr/>
        <a:lstStyle/>
        <a:p>
          <a:endParaRPr lang="en-US"/>
        </a:p>
      </dgm:t>
    </dgm:pt>
    <dgm:pt modelId="{A9FB790A-3E33-4887-962E-7206A01AD84F}">
      <dgm:prSet phldrT="[Text]" custT="1"/>
      <dgm:spPr/>
      <dgm:t>
        <a:bodyPr/>
        <a:lstStyle/>
        <a:p>
          <a:r>
            <a:rPr lang="en-US" sz="1200" b="0" i="0" u="none" dirty="0"/>
            <a:t>To display Presenter view, in Slide Show view, on the control bar at the bottom left select the three dots, and then Show Presenter View. </a:t>
          </a:r>
          <a:endParaRPr lang="en-US" sz="1200" dirty="0"/>
        </a:p>
      </dgm:t>
    </dgm:pt>
    <dgm:pt modelId="{2E34BE83-4A83-4B5F-8976-D4AC57FE5007}" type="parTrans" cxnId="{607143D0-C26B-448B-8E8C-A8A46198F0C6}">
      <dgm:prSet/>
      <dgm:spPr/>
      <dgm:t>
        <a:bodyPr/>
        <a:lstStyle/>
        <a:p>
          <a:endParaRPr lang="en-US"/>
        </a:p>
      </dgm:t>
    </dgm:pt>
    <dgm:pt modelId="{A18338C2-0675-4B1C-898F-3D939F41C34C}" type="sibTrans" cxnId="{607143D0-C26B-448B-8E8C-A8A46198F0C6}">
      <dgm:prSet/>
      <dgm:spPr/>
      <dgm:t>
        <a:bodyPr/>
        <a:lstStyle/>
        <a:p>
          <a:endParaRPr lang="en-US"/>
        </a:p>
      </dgm:t>
    </dgm:pt>
    <dgm:pt modelId="{8A93A940-284B-49B0-9D89-5FA2B3B3C7E5}">
      <dgm:prSet phldrT="[Text]" phldr="0" custT="1"/>
      <dgm:spPr/>
      <dgm:t>
        <a:bodyPr/>
        <a:lstStyle/>
        <a:p>
          <a:pPr>
            <a:defRPr b="1"/>
          </a:pPr>
          <a:r>
            <a:rPr lang="en-US" sz="1800" b="0" dirty="0"/>
            <a:t>Title</a:t>
          </a:r>
        </a:p>
      </dgm:t>
    </dgm:pt>
    <dgm:pt modelId="{CD96219D-3688-4138-ACC9-901ED9FEACCC}" type="parTrans" cxnId="{982D7B44-1518-4DD0-82D4-8A3901DD95E9}">
      <dgm:prSet/>
      <dgm:spPr/>
      <dgm:t>
        <a:bodyPr/>
        <a:lstStyle/>
        <a:p>
          <a:endParaRPr lang="en-US"/>
        </a:p>
      </dgm:t>
    </dgm:pt>
    <dgm:pt modelId="{E0447E4A-3C15-4884-AEBE-804149EBD331}" type="sibTrans" cxnId="{982D7B44-1518-4DD0-82D4-8A3901DD95E9}">
      <dgm:prSet/>
      <dgm:spPr/>
      <dgm:t>
        <a:bodyPr/>
        <a:lstStyle/>
        <a:p>
          <a:endParaRPr lang="en-US"/>
        </a:p>
      </dgm:t>
    </dgm:pt>
    <dgm:pt modelId="{6BA5F3BE-D53A-42E0-A7FE-674B99BD07E6}">
      <dgm:prSet phldrT="[Text]" custT="1"/>
      <dgm:spPr/>
      <dgm:t>
        <a:bodyPr/>
        <a:lstStyle/>
        <a:p>
          <a:r>
            <a:rPr lang="en-US" sz="1200" b="0" i="0" u="none" dirty="0"/>
            <a:t>During your presentation, the speaker notes are visible on your monitor, but aren't visible to the audience. </a:t>
          </a:r>
          <a:endParaRPr lang="en-US" sz="1200" dirty="0"/>
        </a:p>
      </dgm:t>
    </dgm:pt>
    <dgm:pt modelId="{9484BBA1-86EE-4AA2-B94A-A26EED0EFB1E}" type="parTrans" cxnId="{6AEB3B94-8522-4F42-A6BC-BC55C5AED92F}">
      <dgm:prSet/>
      <dgm:spPr/>
      <dgm:t>
        <a:bodyPr/>
        <a:lstStyle/>
        <a:p>
          <a:endParaRPr lang="en-US"/>
        </a:p>
      </dgm:t>
    </dgm:pt>
    <dgm:pt modelId="{48C67DB7-8AA6-454C-83AE-A16B3B9F45FF}" type="sibTrans" cxnId="{6AEB3B94-8522-4F42-A6BC-BC55C5AED92F}">
      <dgm:prSet/>
      <dgm:spPr/>
      <dgm:t>
        <a:bodyPr/>
        <a:lstStyle/>
        <a:p>
          <a:endParaRPr lang="en-US"/>
        </a:p>
      </dgm:t>
    </dgm:pt>
    <dgm:pt modelId="{B7EAF83C-E1E2-4060-A15C-5B683F5ABDB6}">
      <dgm:prSet phldrT="[Text]" custT="1"/>
      <dgm:spPr/>
      <dgm:t>
        <a:bodyPr/>
        <a:lstStyle/>
        <a:p>
          <a:pPr>
            <a:defRPr b="1"/>
          </a:pPr>
          <a:r>
            <a:rPr lang="en-US" sz="1800" b="0" dirty="0"/>
            <a:t>Title</a:t>
          </a:r>
        </a:p>
      </dgm:t>
    </dgm:pt>
    <dgm:pt modelId="{0F3BE3E5-5F26-4F55-8287-A3DAF6BD4A08}" type="parTrans" cxnId="{063B7E65-C8C7-4BC7-B7D8-3E116985E120}">
      <dgm:prSet/>
      <dgm:spPr/>
      <dgm:t>
        <a:bodyPr/>
        <a:lstStyle/>
        <a:p>
          <a:endParaRPr lang="en-US"/>
        </a:p>
      </dgm:t>
    </dgm:pt>
    <dgm:pt modelId="{416A6271-B608-4CBB-91A0-4462E64B7A8D}" type="sibTrans" cxnId="{063B7E65-C8C7-4BC7-B7D8-3E116985E120}">
      <dgm:prSet/>
      <dgm:spPr/>
      <dgm:t>
        <a:bodyPr/>
        <a:lstStyle/>
        <a:p>
          <a:endParaRPr lang="en-US"/>
        </a:p>
      </dgm:t>
    </dgm:pt>
    <dgm:pt modelId="{BF5CD713-2E7F-4FA2-A365-0158844247C1}">
      <dgm:prSet phldrT="[Text]" custT="1"/>
      <dgm:spPr/>
      <dgm:t>
        <a:bodyPr/>
        <a:lstStyle/>
        <a:p>
          <a:pPr>
            <a:defRPr b="1"/>
          </a:pPr>
          <a:r>
            <a:rPr lang="en-US" sz="1800" b="0" dirty="0"/>
            <a:t>Title</a:t>
          </a:r>
        </a:p>
      </dgm:t>
    </dgm:pt>
    <dgm:pt modelId="{4B1EFBBB-DB3F-4353-84A5-217D60B77662}" type="parTrans" cxnId="{0938E3E3-4DD8-4069-97E7-7CBBEBFE5A13}">
      <dgm:prSet/>
      <dgm:spPr/>
      <dgm:t>
        <a:bodyPr/>
        <a:lstStyle/>
        <a:p>
          <a:endParaRPr lang="en-US"/>
        </a:p>
      </dgm:t>
    </dgm:pt>
    <dgm:pt modelId="{1E7CF33D-04A9-4522-B84F-6C2C1CF2D6AD}" type="sibTrans" cxnId="{0938E3E3-4DD8-4069-97E7-7CBBEBFE5A13}">
      <dgm:prSet/>
      <dgm:spPr/>
      <dgm:t>
        <a:bodyPr/>
        <a:lstStyle/>
        <a:p>
          <a:endParaRPr lang="en-US"/>
        </a:p>
      </dgm:t>
    </dgm:pt>
    <dgm:pt modelId="{0F28F38F-17E7-44A8-973E-FC94684377B5}">
      <dgm:prSet phldrT="[Text]" custT="1"/>
      <dgm:spPr/>
      <dgm:t>
        <a:bodyPr/>
        <a:lstStyle/>
        <a:p>
          <a:r>
            <a:rPr lang="en-US" sz="1200" b="0" i="0" u="none" dirty="0"/>
            <a:t>The Notes pane is a box that appears below each slide. Tap it to add notes. </a:t>
          </a:r>
          <a:endParaRPr lang="en-US" sz="1200" dirty="0"/>
        </a:p>
      </dgm:t>
    </dgm:pt>
    <dgm:pt modelId="{72535623-2685-4634-9155-926D36DD275F}" type="parTrans" cxnId="{9E1E0922-367E-4D59-B87A-D6127405DD9B}">
      <dgm:prSet/>
      <dgm:spPr/>
      <dgm:t>
        <a:bodyPr/>
        <a:lstStyle/>
        <a:p>
          <a:endParaRPr lang="en-US"/>
        </a:p>
      </dgm:t>
    </dgm:pt>
    <dgm:pt modelId="{8BE4C846-C26B-4FA4-83A2-4C9007AFA3E9}" type="sibTrans" cxnId="{9E1E0922-367E-4D59-B87A-D6127405DD9B}">
      <dgm:prSet/>
      <dgm:spPr/>
      <dgm:t>
        <a:bodyPr/>
        <a:lstStyle/>
        <a:p>
          <a:endParaRPr lang="en-US"/>
        </a:p>
      </dgm:t>
    </dgm:pt>
    <dgm:pt modelId="{71E65531-AFB8-400F-8A0E-3D2D8EB02527}">
      <dgm:prSet phldrT="[Text]" custT="1"/>
      <dgm:spPr/>
      <dgm:t>
        <a:bodyPr/>
        <a:lstStyle/>
        <a:p>
          <a:r>
            <a:rPr lang="en-US" sz="1200" b="0" i="0" u="none" dirty="0"/>
            <a:t>If you don’t see the Notes pane or it is completely minimized, click Notes on the task bar across the bottom of the PowerPoint window. </a:t>
          </a:r>
          <a:endParaRPr lang="en-US" sz="1200" dirty="0"/>
        </a:p>
      </dgm:t>
    </dgm:pt>
    <dgm:pt modelId="{CDBCD6FE-99D6-4D1C-ACCC-ACD1054C98A6}" type="parTrans" cxnId="{806EAB44-63AA-464E-AE88-604149F91859}">
      <dgm:prSet/>
      <dgm:spPr/>
      <dgm:t>
        <a:bodyPr/>
        <a:lstStyle/>
        <a:p>
          <a:endParaRPr lang="en-US"/>
        </a:p>
      </dgm:t>
    </dgm:pt>
    <dgm:pt modelId="{C5802CBE-AD20-4AAE-8010-3C10BC564C65}" type="sibTrans" cxnId="{806EAB44-63AA-464E-AE88-604149F91859}">
      <dgm:prSet/>
      <dgm:spPr/>
      <dgm:t>
        <a:bodyPr/>
        <a:lstStyle/>
        <a:p>
          <a:endParaRPr lang="en-US"/>
        </a:p>
      </dgm:t>
    </dgm:pt>
    <dgm:pt modelId="{687CC7BD-79EF-4A0F-BDD3-809BFA49E6BE}" type="pres">
      <dgm:prSet presAssocID="{FF3CD410-5E2E-4080-A893-907D31D22CB3}" presName="root" presStyleCnt="0">
        <dgm:presLayoutVars>
          <dgm:chMax/>
          <dgm:chPref/>
          <dgm:animLvl val="lvl"/>
        </dgm:presLayoutVars>
      </dgm:prSet>
      <dgm:spPr/>
    </dgm:pt>
    <dgm:pt modelId="{6168B371-2815-4661-9209-F8A29814ADCC}" type="pres">
      <dgm:prSet presAssocID="{FF3CD410-5E2E-4080-A893-907D31D22CB3}" presName="divider" presStyleLbl="fgAcc1" presStyleIdx="0" presStyleCnt="1"/>
      <dgm:spPr/>
    </dgm:pt>
    <dgm:pt modelId="{4C5F54B5-504F-4069-AF1D-9A370FBD268C}" type="pres">
      <dgm:prSet presAssocID="{FF3CD410-5E2E-4080-A893-907D31D22CB3}" presName="nodes" presStyleCnt="0">
        <dgm:presLayoutVars>
          <dgm:chMax/>
          <dgm:chPref/>
          <dgm:animLvl val="lvl"/>
        </dgm:presLayoutVars>
      </dgm:prSet>
      <dgm:spPr/>
    </dgm:pt>
    <dgm:pt modelId="{34539F78-7536-446A-B749-4315D26F2C4E}" type="pres">
      <dgm:prSet presAssocID="{D423FB80-F2BD-4DDE-80B1-76F84FE09A02}" presName="composite" presStyleCnt="0"/>
      <dgm:spPr/>
    </dgm:pt>
    <dgm:pt modelId="{64E37A6A-8F95-4F28-92FC-1FE8089D7DAF}" type="pres">
      <dgm:prSet presAssocID="{D423FB80-F2BD-4DDE-80B1-76F84FE09A02}" presName="L1TextContainer" presStyleLbl="alignNode1" presStyleIdx="0" presStyleCnt="5">
        <dgm:presLayoutVars>
          <dgm:chMax val="1"/>
          <dgm:chPref val="1"/>
          <dgm:bulletEnabled val="1"/>
        </dgm:presLayoutVars>
      </dgm:prSet>
      <dgm:spPr/>
    </dgm:pt>
    <dgm:pt modelId="{301B11E7-9AB9-40DA-A950-87C47281308D}" type="pres">
      <dgm:prSet presAssocID="{D423FB80-F2BD-4DDE-80B1-76F84FE09A02}" presName="L2TextContainerWrapper" presStyleCnt="0">
        <dgm:presLayoutVars>
          <dgm:bulletEnabled val="1"/>
        </dgm:presLayoutVars>
      </dgm:prSet>
      <dgm:spPr/>
    </dgm:pt>
    <dgm:pt modelId="{255B3FC7-BD87-4810-87ED-7952D0F23157}" type="pres">
      <dgm:prSet presAssocID="{D423FB80-F2BD-4DDE-80B1-76F84FE09A02}" presName="L2TextContainer" presStyleLbl="bgAccFollowNode1" presStyleIdx="0" presStyleCnt="5"/>
      <dgm:spPr/>
    </dgm:pt>
    <dgm:pt modelId="{4B545162-9690-412E-B970-54DA905B44AF}" type="pres">
      <dgm:prSet presAssocID="{D423FB80-F2BD-4DDE-80B1-76F84FE09A02}" presName="FlexibleEmptyPlaceHolder" presStyleCnt="0"/>
      <dgm:spPr/>
    </dgm:pt>
    <dgm:pt modelId="{DF478A7F-4668-4E0A-86F7-C1205CF5AA73}" type="pres">
      <dgm:prSet presAssocID="{D423FB80-F2BD-4DDE-80B1-76F84FE09A02}" presName="ConnectLine" presStyleLbl="sibTrans1D1" presStyleIdx="0" presStyleCnt="5"/>
      <dgm:spPr/>
    </dgm:pt>
    <dgm:pt modelId="{6D7F9BE3-3008-4E5E-96F3-C71D72649902}" type="pres">
      <dgm:prSet presAssocID="{D423FB80-F2BD-4DDE-80B1-76F84FE09A02}" presName="ConnectorPoint" presStyleLbl="node1" presStyleIdx="0" presStyleCnt="5"/>
      <dgm:spPr>
        <a:solidFill>
          <a:schemeClr val="accent2">
            <a:alpha val="90000"/>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02633C3C-6589-41FB-998C-85A7548107A4}" type="pres">
      <dgm:prSet presAssocID="{D423FB80-F2BD-4DDE-80B1-76F84FE09A02}" presName="EmptyPlaceHolder" presStyleCnt="0"/>
      <dgm:spPr/>
    </dgm:pt>
    <dgm:pt modelId="{41467129-B2CC-4E38-A5B2-56D30FA28409}" type="pres">
      <dgm:prSet presAssocID="{EBE862E1-9761-4AA7-AA00-BD79FA3B27DD}" presName="spaceBetweenRectangles" presStyleCnt="0"/>
      <dgm:spPr/>
    </dgm:pt>
    <dgm:pt modelId="{6AA3FB3F-E213-4147-93D1-22B952CDFE17}" type="pres">
      <dgm:prSet presAssocID="{2DC4903D-31E8-4ED6-875F-63877788B702}" presName="composite" presStyleCnt="0"/>
      <dgm:spPr/>
    </dgm:pt>
    <dgm:pt modelId="{270971D8-F05B-4392-88C0-D9921BB5F6B0}" type="pres">
      <dgm:prSet presAssocID="{2DC4903D-31E8-4ED6-875F-63877788B702}" presName="L1TextContainer" presStyleLbl="alignNode1" presStyleIdx="1" presStyleCnt="5">
        <dgm:presLayoutVars>
          <dgm:chMax val="1"/>
          <dgm:chPref val="1"/>
          <dgm:bulletEnabled val="1"/>
        </dgm:presLayoutVars>
      </dgm:prSet>
      <dgm:spPr/>
    </dgm:pt>
    <dgm:pt modelId="{68B34C20-0EE9-4A51-9634-702BEA794899}" type="pres">
      <dgm:prSet presAssocID="{2DC4903D-31E8-4ED6-875F-63877788B702}" presName="L2TextContainerWrapper" presStyleCnt="0">
        <dgm:presLayoutVars>
          <dgm:bulletEnabled val="1"/>
        </dgm:presLayoutVars>
      </dgm:prSet>
      <dgm:spPr/>
    </dgm:pt>
    <dgm:pt modelId="{1D60394B-1800-4790-9694-08B1C1D1B34D}" type="pres">
      <dgm:prSet presAssocID="{2DC4903D-31E8-4ED6-875F-63877788B702}" presName="L2TextContainer" presStyleLbl="bgAccFollowNode1" presStyleIdx="1" presStyleCnt="5"/>
      <dgm:spPr/>
    </dgm:pt>
    <dgm:pt modelId="{F7828579-24D8-4EC2-A1D6-344D5AD522E4}" type="pres">
      <dgm:prSet presAssocID="{2DC4903D-31E8-4ED6-875F-63877788B702}" presName="FlexibleEmptyPlaceHolder" presStyleCnt="0"/>
      <dgm:spPr/>
    </dgm:pt>
    <dgm:pt modelId="{59F1EF41-14EA-48EE-A559-118169DBDB24}" type="pres">
      <dgm:prSet presAssocID="{2DC4903D-31E8-4ED6-875F-63877788B702}" presName="ConnectLine" presStyleLbl="sibTrans1D1" presStyleIdx="1" presStyleCnt="5"/>
      <dgm:spPr/>
    </dgm:pt>
    <dgm:pt modelId="{8E0947F0-E28B-4B2E-B1D6-BFEED1AF012B}" type="pres">
      <dgm:prSet presAssocID="{2DC4903D-31E8-4ED6-875F-63877788B702}" presName="ConnectorPoint" presStyleLbl="node1" presStyleIdx="1" presStyleCnt="5"/>
      <dgm:spPr>
        <a:solidFill>
          <a:schemeClr val="accent2">
            <a:alpha val="90000"/>
            <a:hueOff val="0"/>
            <a:satOff val="0"/>
            <a:lumOff val="0"/>
            <a:alphaOff val="-10000"/>
          </a:schemeClr>
        </a:solidFill>
        <a:ln w="6350" cap="flat" cmpd="sng" algn="ctr">
          <a:solidFill>
            <a:schemeClr val="lt1">
              <a:hueOff val="0"/>
              <a:satOff val="0"/>
              <a:lumOff val="0"/>
              <a:alphaOff val="0"/>
            </a:schemeClr>
          </a:solidFill>
          <a:prstDash val="solid"/>
          <a:miter lim="800000"/>
        </a:ln>
        <a:effectLst/>
      </dgm:spPr>
    </dgm:pt>
    <dgm:pt modelId="{6BA99215-8D0D-4B24-ACDB-B8619064A20A}" type="pres">
      <dgm:prSet presAssocID="{2DC4903D-31E8-4ED6-875F-63877788B702}" presName="EmptyPlaceHolder" presStyleCnt="0"/>
      <dgm:spPr/>
    </dgm:pt>
    <dgm:pt modelId="{9B2B8A77-95BF-4B3D-B7A2-74A64BEAD033}" type="pres">
      <dgm:prSet presAssocID="{EBFDEA83-93E5-4D72-A672-078838B258F5}" presName="spaceBetweenRectangles" presStyleCnt="0"/>
      <dgm:spPr/>
    </dgm:pt>
    <dgm:pt modelId="{CB500B18-4CCC-44D0-A7EE-E63EC340604C}" type="pres">
      <dgm:prSet presAssocID="{8A93A940-284B-49B0-9D89-5FA2B3B3C7E5}" presName="composite" presStyleCnt="0"/>
      <dgm:spPr/>
    </dgm:pt>
    <dgm:pt modelId="{A7F04B95-81DC-4C70-990B-FEE82F4C63E7}" type="pres">
      <dgm:prSet presAssocID="{8A93A940-284B-49B0-9D89-5FA2B3B3C7E5}" presName="L1TextContainer" presStyleLbl="alignNode1" presStyleIdx="2" presStyleCnt="5">
        <dgm:presLayoutVars>
          <dgm:chMax val="1"/>
          <dgm:chPref val="1"/>
          <dgm:bulletEnabled val="1"/>
        </dgm:presLayoutVars>
      </dgm:prSet>
      <dgm:spPr/>
    </dgm:pt>
    <dgm:pt modelId="{16384FAB-C600-47F1-91A6-2EF972F345F9}" type="pres">
      <dgm:prSet presAssocID="{8A93A940-284B-49B0-9D89-5FA2B3B3C7E5}" presName="L2TextContainerWrapper" presStyleCnt="0">
        <dgm:presLayoutVars>
          <dgm:bulletEnabled val="1"/>
        </dgm:presLayoutVars>
      </dgm:prSet>
      <dgm:spPr/>
    </dgm:pt>
    <dgm:pt modelId="{725F2AEF-0925-4411-A89A-5976D96BC3B1}" type="pres">
      <dgm:prSet presAssocID="{8A93A940-284B-49B0-9D89-5FA2B3B3C7E5}" presName="L2TextContainer" presStyleLbl="bgAccFollowNode1" presStyleIdx="2" presStyleCnt="5"/>
      <dgm:spPr/>
    </dgm:pt>
    <dgm:pt modelId="{F1CEE27F-E297-4972-B373-BDB021CAF74B}" type="pres">
      <dgm:prSet presAssocID="{8A93A940-284B-49B0-9D89-5FA2B3B3C7E5}" presName="FlexibleEmptyPlaceHolder" presStyleCnt="0"/>
      <dgm:spPr/>
    </dgm:pt>
    <dgm:pt modelId="{3F1F843F-8CAA-4ECF-B5A2-211D6C43D3C6}" type="pres">
      <dgm:prSet presAssocID="{8A93A940-284B-49B0-9D89-5FA2B3B3C7E5}" presName="ConnectLine" presStyleLbl="sibTrans1D1" presStyleIdx="2" presStyleCnt="5"/>
      <dgm:spPr/>
    </dgm:pt>
    <dgm:pt modelId="{53B98CC0-1029-46A6-8053-0933F88F7705}" type="pres">
      <dgm:prSet presAssocID="{8A93A940-284B-49B0-9D89-5FA2B3B3C7E5}" presName="ConnectorPoint" presStyleLbl="node1" presStyleIdx="2" presStyleCnt="5"/>
      <dgm:spPr>
        <a:solidFill>
          <a:schemeClr val="accent2">
            <a:alpha val="90000"/>
            <a:hueOff val="0"/>
            <a:satOff val="0"/>
            <a:lumOff val="0"/>
            <a:alphaOff val="-20000"/>
          </a:schemeClr>
        </a:solidFill>
        <a:ln w="6350" cap="flat" cmpd="sng" algn="ctr">
          <a:solidFill>
            <a:schemeClr val="lt1">
              <a:hueOff val="0"/>
              <a:satOff val="0"/>
              <a:lumOff val="0"/>
              <a:alphaOff val="0"/>
            </a:schemeClr>
          </a:solidFill>
          <a:prstDash val="solid"/>
          <a:miter lim="800000"/>
        </a:ln>
        <a:effectLst/>
      </dgm:spPr>
    </dgm:pt>
    <dgm:pt modelId="{ED7FD386-E91E-4500-9B1B-A5B2EA2DCD9E}" type="pres">
      <dgm:prSet presAssocID="{8A93A940-284B-49B0-9D89-5FA2B3B3C7E5}" presName="EmptyPlaceHolder" presStyleCnt="0"/>
      <dgm:spPr/>
    </dgm:pt>
    <dgm:pt modelId="{17505DA6-AA50-4A6F-BF65-AEC0626F21E7}" type="pres">
      <dgm:prSet presAssocID="{E0447E4A-3C15-4884-AEBE-804149EBD331}" presName="spaceBetweenRectangles" presStyleCnt="0"/>
      <dgm:spPr/>
    </dgm:pt>
    <dgm:pt modelId="{32AAFE31-6289-403A-9D13-818F4101EB70}" type="pres">
      <dgm:prSet presAssocID="{B7EAF83C-E1E2-4060-A15C-5B683F5ABDB6}" presName="composite" presStyleCnt="0"/>
      <dgm:spPr/>
    </dgm:pt>
    <dgm:pt modelId="{0CFAF01A-0163-4C33-9878-6F2FFD282979}" type="pres">
      <dgm:prSet presAssocID="{B7EAF83C-E1E2-4060-A15C-5B683F5ABDB6}" presName="L1TextContainer" presStyleLbl="alignNode1" presStyleIdx="3" presStyleCnt="5">
        <dgm:presLayoutVars>
          <dgm:chMax val="1"/>
          <dgm:chPref val="1"/>
          <dgm:bulletEnabled val="1"/>
        </dgm:presLayoutVars>
      </dgm:prSet>
      <dgm:spPr/>
    </dgm:pt>
    <dgm:pt modelId="{2130F610-3DBC-4B00-8F6C-B9F95B3288F3}" type="pres">
      <dgm:prSet presAssocID="{B7EAF83C-E1E2-4060-A15C-5B683F5ABDB6}" presName="L2TextContainerWrapper" presStyleCnt="0">
        <dgm:presLayoutVars>
          <dgm:bulletEnabled val="1"/>
        </dgm:presLayoutVars>
      </dgm:prSet>
      <dgm:spPr/>
    </dgm:pt>
    <dgm:pt modelId="{F7B633A7-D926-4CBC-87D6-CC10E20E0F4C}" type="pres">
      <dgm:prSet presAssocID="{B7EAF83C-E1E2-4060-A15C-5B683F5ABDB6}" presName="L2TextContainer" presStyleLbl="bgAccFollowNode1" presStyleIdx="3" presStyleCnt="5"/>
      <dgm:spPr/>
    </dgm:pt>
    <dgm:pt modelId="{37315AFB-AE24-4940-9EE4-4FD158C8879E}" type="pres">
      <dgm:prSet presAssocID="{B7EAF83C-E1E2-4060-A15C-5B683F5ABDB6}" presName="FlexibleEmptyPlaceHolder" presStyleCnt="0"/>
      <dgm:spPr/>
    </dgm:pt>
    <dgm:pt modelId="{232CE934-E2E5-4676-AC76-E4B011E79514}" type="pres">
      <dgm:prSet presAssocID="{B7EAF83C-E1E2-4060-A15C-5B683F5ABDB6}" presName="ConnectLine" presStyleLbl="sibTrans1D1" presStyleIdx="3" presStyleCnt="5"/>
      <dgm:spPr/>
    </dgm:pt>
    <dgm:pt modelId="{E81393AC-A038-4AFA-9F23-B7759047F7CF}" type="pres">
      <dgm:prSet presAssocID="{B7EAF83C-E1E2-4060-A15C-5B683F5ABDB6}" presName="ConnectorPoint" presStyleLbl="node1" presStyleIdx="3" presStyleCnt="5"/>
      <dgm:spPr>
        <a:solidFill>
          <a:schemeClr val="accent2">
            <a:alpha val="90000"/>
            <a:hueOff val="0"/>
            <a:satOff val="0"/>
            <a:lumOff val="0"/>
            <a:alphaOff val="-30000"/>
          </a:schemeClr>
        </a:solidFill>
        <a:ln w="6350" cap="flat" cmpd="sng" algn="ctr">
          <a:solidFill>
            <a:schemeClr val="lt1">
              <a:hueOff val="0"/>
              <a:satOff val="0"/>
              <a:lumOff val="0"/>
              <a:alphaOff val="0"/>
            </a:schemeClr>
          </a:solidFill>
          <a:prstDash val="solid"/>
          <a:miter lim="800000"/>
        </a:ln>
        <a:effectLst/>
      </dgm:spPr>
    </dgm:pt>
    <dgm:pt modelId="{E46F4132-D2E1-4357-B1EA-A4E065894E0E}" type="pres">
      <dgm:prSet presAssocID="{B7EAF83C-E1E2-4060-A15C-5B683F5ABDB6}" presName="EmptyPlaceHolder" presStyleCnt="0"/>
      <dgm:spPr/>
    </dgm:pt>
    <dgm:pt modelId="{6ECDF989-E3A2-4C0F-829C-476EE79637D3}" type="pres">
      <dgm:prSet presAssocID="{416A6271-B608-4CBB-91A0-4462E64B7A8D}" presName="spaceBetweenRectangles" presStyleCnt="0"/>
      <dgm:spPr/>
    </dgm:pt>
    <dgm:pt modelId="{9AD9F8DF-24E6-42E6-BBD7-CAE934B7049B}" type="pres">
      <dgm:prSet presAssocID="{BF5CD713-2E7F-4FA2-A365-0158844247C1}" presName="composite" presStyleCnt="0"/>
      <dgm:spPr/>
    </dgm:pt>
    <dgm:pt modelId="{FF85B7F5-A04A-4DA0-962A-28F0B197085A}" type="pres">
      <dgm:prSet presAssocID="{BF5CD713-2E7F-4FA2-A365-0158844247C1}" presName="L1TextContainer" presStyleLbl="alignNode1" presStyleIdx="4" presStyleCnt="5">
        <dgm:presLayoutVars>
          <dgm:chMax val="1"/>
          <dgm:chPref val="1"/>
          <dgm:bulletEnabled val="1"/>
        </dgm:presLayoutVars>
      </dgm:prSet>
      <dgm:spPr/>
    </dgm:pt>
    <dgm:pt modelId="{FB84B4D0-12DA-4067-A812-4C1E5BFB9CAA}" type="pres">
      <dgm:prSet presAssocID="{BF5CD713-2E7F-4FA2-A365-0158844247C1}" presName="L2TextContainerWrapper" presStyleCnt="0">
        <dgm:presLayoutVars>
          <dgm:bulletEnabled val="1"/>
        </dgm:presLayoutVars>
      </dgm:prSet>
      <dgm:spPr/>
    </dgm:pt>
    <dgm:pt modelId="{DB2625BA-E96D-4321-A7F2-AE977040F570}" type="pres">
      <dgm:prSet presAssocID="{BF5CD713-2E7F-4FA2-A365-0158844247C1}" presName="L2TextContainer" presStyleLbl="bgAccFollowNode1" presStyleIdx="4" presStyleCnt="5"/>
      <dgm:spPr/>
    </dgm:pt>
    <dgm:pt modelId="{F9E160B8-8143-44D1-A838-77C2420AE054}" type="pres">
      <dgm:prSet presAssocID="{BF5CD713-2E7F-4FA2-A365-0158844247C1}" presName="FlexibleEmptyPlaceHolder" presStyleCnt="0"/>
      <dgm:spPr/>
    </dgm:pt>
    <dgm:pt modelId="{588DF415-EA5F-44AE-9839-E1C3A488E162}" type="pres">
      <dgm:prSet presAssocID="{BF5CD713-2E7F-4FA2-A365-0158844247C1}" presName="ConnectLine" presStyleLbl="sibTrans1D1" presStyleIdx="4" presStyleCnt="5"/>
      <dgm:spPr/>
    </dgm:pt>
    <dgm:pt modelId="{EE901CC3-E71A-4136-9165-6726A2651E59}" type="pres">
      <dgm:prSet presAssocID="{BF5CD713-2E7F-4FA2-A365-0158844247C1}" presName="ConnectorPoint" presStyleLbl="node1" presStyleIdx="4" presStyleCnt="5"/>
      <dgm:spPr>
        <a:solidFill>
          <a:schemeClr val="accent2">
            <a:alpha val="90000"/>
            <a:hueOff val="0"/>
            <a:satOff val="0"/>
            <a:lumOff val="0"/>
            <a:alphaOff val="-40000"/>
          </a:schemeClr>
        </a:solidFill>
        <a:ln w="6350" cap="flat" cmpd="sng" algn="ctr">
          <a:solidFill>
            <a:schemeClr val="lt1">
              <a:hueOff val="0"/>
              <a:satOff val="0"/>
              <a:lumOff val="0"/>
              <a:alphaOff val="0"/>
            </a:schemeClr>
          </a:solidFill>
          <a:prstDash val="solid"/>
          <a:miter lim="800000"/>
        </a:ln>
        <a:effectLst/>
      </dgm:spPr>
    </dgm:pt>
    <dgm:pt modelId="{E5468A64-0AF7-4360-8F7B-83F41DD84DC6}" type="pres">
      <dgm:prSet presAssocID="{BF5CD713-2E7F-4FA2-A365-0158844247C1}" presName="EmptyPlaceHolder" presStyleCnt="0"/>
      <dgm:spPr/>
    </dgm:pt>
  </dgm:ptLst>
  <dgm:cxnLst>
    <dgm:cxn modelId="{974EAE14-CA0D-495D-A748-96491A71C806}" type="presOf" srcId="{71E65531-AFB8-400F-8A0E-3D2D8EB02527}" destId="{DB2625BA-E96D-4321-A7F2-AE977040F570}" srcOrd="0" destOrd="0" presId="urn:microsoft.com/office/officeart/2017/3/layout/HorizontalLabelsTimeline"/>
    <dgm:cxn modelId="{33F4111F-C40C-4045-B49C-28F94DC54BA4}" type="presOf" srcId="{BF5CD713-2E7F-4FA2-A365-0158844247C1}" destId="{FF85B7F5-A04A-4DA0-962A-28F0B197085A}" srcOrd="0" destOrd="0" presId="urn:microsoft.com/office/officeart/2017/3/layout/HorizontalLabelsTimeline"/>
    <dgm:cxn modelId="{9E1E0922-367E-4D59-B87A-D6127405DD9B}" srcId="{B7EAF83C-E1E2-4060-A15C-5B683F5ABDB6}" destId="{0F28F38F-17E7-44A8-973E-FC94684377B5}" srcOrd="0" destOrd="0" parTransId="{72535623-2685-4634-9155-926D36DD275F}" sibTransId="{8BE4C846-C26B-4FA4-83A2-4C9007AFA3E9}"/>
    <dgm:cxn modelId="{4F0EAB3D-D6DC-4270-A428-F626A2666D2A}" type="presOf" srcId="{8A93A940-284B-49B0-9D89-5FA2B3B3C7E5}" destId="{A7F04B95-81DC-4C70-990B-FEE82F4C63E7}" srcOrd="0" destOrd="0" presId="urn:microsoft.com/office/officeart/2017/3/layout/HorizontalLabelsTimeline"/>
    <dgm:cxn modelId="{982D7B44-1518-4DD0-82D4-8A3901DD95E9}" srcId="{FF3CD410-5E2E-4080-A893-907D31D22CB3}" destId="{8A93A940-284B-49B0-9D89-5FA2B3B3C7E5}" srcOrd="2" destOrd="0" parTransId="{CD96219D-3688-4138-ACC9-901ED9FEACCC}" sibTransId="{E0447E4A-3C15-4884-AEBE-804149EBD331}"/>
    <dgm:cxn modelId="{806EAB44-63AA-464E-AE88-604149F91859}" srcId="{BF5CD713-2E7F-4FA2-A365-0158844247C1}" destId="{71E65531-AFB8-400F-8A0E-3D2D8EB02527}" srcOrd="0" destOrd="0" parTransId="{CDBCD6FE-99D6-4D1C-ACCC-ACD1054C98A6}" sibTransId="{C5802CBE-AD20-4AAE-8010-3C10BC564C65}"/>
    <dgm:cxn modelId="{935F274E-0D61-4EDD-92A7-9CA37702DC15}" type="presOf" srcId="{2DC4903D-31E8-4ED6-875F-63877788B702}" destId="{270971D8-F05B-4392-88C0-D9921BB5F6B0}" srcOrd="0" destOrd="0" presId="urn:microsoft.com/office/officeart/2017/3/layout/HorizontalLabelsTimeline"/>
    <dgm:cxn modelId="{063B7E65-C8C7-4BC7-B7D8-3E116985E120}" srcId="{FF3CD410-5E2E-4080-A893-907D31D22CB3}" destId="{B7EAF83C-E1E2-4060-A15C-5B683F5ABDB6}" srcOrd="3" destOrd="0" parTransId="{0F3BE3E5-5F26-4F55-8287-A3DAF6BD4A08}" sibTransId="{416A6271-B608-4CBB-91A0-4462E64B7A8D}"/>
    <dgm:cxn modelId="{A319CB69-6926-431D-A805-EACBFA83FA66}" srcId="{FF3CD410-5E2E-4080-A893-907D31D22CB3}" destId="{2DC4903D-31E8-4ED6-875F-63877788B702}" srcOrd="1" destOrd="0" parTransId="{A18F8C20-9A13-44DB-9E45-C2DE49ACE5D9}" sibTransId="{EBFDEA83-93E5-4D72-A672-078838B258F5}"/>
    <dgm:cxn modelId="{24FE186F-F804-46F5-9C2D-96C1655A06BB}" type="presOf" srcId="{FF3CD410-5E2E-4080-A893-907D31D22CB3}" destId="{687CC7BD-79EF-4A0F-BDD3-809BFA49E6BE}" srcOrd="0" destOrd="0" presId="urn:microsoft.com/office/officeart/2017/3/layout/HorizontalLabelsTimeline"/>
    <dgm:cxn modelId="{BA2DD993-022F-4520-8145-F97D2ECD09C4}" type="presOf" srcId="{0F28F38F-17E7-44A8-973E-FC94684377B5}" destId="{F7B633A7-D926-4CBC-87D6-CC10E20E0F4C}" srcOrd="0" destOrd="0" presId="urn:microsoft.com/office/officeart/2017/3/layout/HorizontalLabelsTimeline"/>
    <dgm:cxn modelId="{6AEB3B94-8522-4F42-A6BC-BC55C5AED92F}" srcId="{8A93A940-284B-49B0-9D89-5FA2B3B3C7E5}" destId="{6BA5F3BE-D53A-42E0-A7FE-674B99BD07E6}" srcOrd="0" destOrd="0" parTransId="{9484BBA1-86EE-4AA2-B94A-A26EED0EFB1E}" sibTransId="{48C67DB7-8AA6-454C-83AE-A16B3B9F45FF}"/>
    <dgm:cxn modelId="{68D35F9D-DABF-4E5A-94D4-F988D8E84907}" srcId="{D423FB80-F2BD-4DDE-80B1-76F84FE09A02}" destId="{245E128E-7700-4C91-9411-CDD1DCA94D67}" srcOrd="0" destOrd="0" parTransId="{B4D95EBA-0423-4AFA-B379-E030341B1F23}" sibTransId="{4963BA97-D4C5-477B-9B0D-68DB38F61579}"/>
    <dgm:cxn modelId="{F235FFA2-7CA0-45AA-B8F8-6565B3CBFFC6}" type="presOf" srcId="{6BA5F3BE-D53A-42E0-A7FE-674B99BD07E6}" destId="{725F2AEF-0925-4411-A89A-5976D96BC3B1}" srcOrd="0" destOrd="0" presId="urn:microsoft.com/office/officeart/2017/3/layout/HorizontalLabelsTimeline"/>
    <dgm:cxn modelId="{5BF3B7B1-A779-4E2D-8625-77DE0CA38FEE}" srcId="{FF3CD410-5E2E-4080-A893-907D31D22CB3}" destId="{D423FB80-F2BD-4DDE-80B1-76F84FE09A02}" srcOrd="0" destOrd="0" parTransId="{9B1CA3FF-D252-4AF5-8F50-CFC93ACA9175}" sibTransId="{EBE862E1-9761-4AA7-AA00-BD79FA3B27DD}"/>
    <dgm:cxn modelId="{F68895C0-3F1F-4678-B72B-DB82A8D7873D}" type="presOf" srcId="{245E128E-7700-4C91-9411-CDD1DCA94D67}" destId="{255B3FC7-BD87-4810-87ED-7952D0F23157}" srcOrd="0" destOrd="0" presId="urn:microsoft.com/office/officeart/2017/3/layout/HorizontalLabelsTimeline"/>
    <dgm:cxn modelId="{607143D0-C26B-448B-8E8C-A8A46198F0C6}" srcId="{2DC4903D-31E8-4ED6-875F-63877788B702}" destId="{A9FB790A-3E33-4887-962E-7206A01AD84F}" srcOrd="0" destOrd="0" parTransId="{2E34BE83-4A83-4B5F-8976-D4AC57FE5007}" sibTransId="{A18338C2-0675-4B1C-898F-3D939F41C34C}"/>
    <dgm:cxn modelId="{D8EE7EDC-69A4-4366-86B5-27AB86A77422}" type="presOf" srcId="{B7EAF83C-E1E2-4060-A15C-5B683F5ABDB6}" destId="{0CFAF01A-0163-4C33-9878-6F2FFD282979}" srcOrd="0" destOrd="0" presId="urn:microsoft.com/office/officeart/2017/3/layout/HorizontalLabelsTimeline"/>
    <dgm:cxn modelId="{0938E3E3-4DD8-4069-97E7-7CBBEBFE5A13}" srcId="{FF3CD410-5E2E-4080-A893-907D31D22CB3}" destId="{BF5CD713-2E7F-4FA2-A365-0158844247C1}" srcOrd="4" destOrd="0" parTransId="{4B1EFBBB-DB3F-4353-84A5-217D60B77662}" sibTransId="{1E7CF33D-04A9-4522-B84F-6C2C1CF2D6AD}"/>
    <dgm:cxn modelId="{913E9CE7-B8A6-4506-ADA2-FB6349E99383}" type="presOf" srcId="{A9FB790A-3E33-4887-962E-7206A01AD84F}" destId="{1D60394B-1800-4790-9694-08B1C1D1B34D}" srcOrd="0" destOrd="0" presId="urn:microsoft.com/office/officeart/2017/3/layout/HorizontalLabelsTimeline"/>
    <dgm:cxn modelId="{FAEC57FD-E661-46F9-8FC2-72568E9086CE}" type="presOf" srcId="{D423FB80-F2BD-4DDE-80B1-76F84FE09A02}" destId="{64E37A6A-8F95-4F28-92FC-1FE8089D7DAF}" srcOrd="0" destOrd="0" presId="urn:microsoft.com/office/officeart/2017/3/layout/HorizontalLabelsTimeline"/>
    <dgm:cxn modelId="{41A1825C-6B33-4866-A7F1-A86BC36862B3}" type="presParOf" srcId="{687CC7BD-79EF-4A0F-BDD3-809BFA49E6BE}" destId="{6168B371-2815-4661-9209-F8A29814ADCC}" srcOrd="0" destOrd="0" presId="urn:microsoft.com/office/officeart/2017/3/layout/HorizontalLabelsTimeline"/>
    <dgm:cxn modelId="{281FC94C-5AAC-413C-803D-BB6EEF9AD3A6}" type="presParOf" srcId="{687CC7BD-79EF-4A0F-BDD3-809BFA49E6BE}" destId="{4C5F54B5-504F-4069-AF1D-9A370FBD268C}" srcOrd="1" destOrd="0" presId="urn:microsoft.com/office/officeart/2017/3/layout/HorizontalLabelsTimeline"/>
    <dgm:cxn modelId="{CFDEA283-4601-4089-8563-A85225CFEF1D}" type="presParOf" srcId="{4C5F54B5-504F-4069-AF1D-9A370FBD268C}" destId="{34539F78-7536-446A-B749-4315D26F2C4E}" srcOrd="0" destOrd="0" presId="urn:microsoft.com/office/officeart/2017/3/layout/HorizontalLabelsTimeline"/>
    <dgm:cxn modelId="{8A5756AD-D676-4F95-8A8A-CDE3EA13E14C}" type="presParOf" srcId="{34539F78-7536-446A-B749-4315D26F2C4E}" destId="{64E37A6A-8F95-4F28-92FC-1FE8089D7DAF}" srcOrd="0" destOrd="0" presId="urn:microsoft.com/office/officeart/2017/3/layout/HorizontalLabelsTimeline"/>
    <dgm:cxn modelId="{C64DD621-F766-410D-81AE-A692FE379207}" type="presParOf" srcId="{34539F78-7536-446A-B749-4315D26F2C4E}" destId="{301B11E7-9AB9-40DA-A950-87C47281308D}" srcOrd="1" destOrd="0" presId="urn:microsoft.com/office/officeart/2017/3/layout/HorizontalLabelsTimeline"/>
    <dgm:cxn modelId="{72141621-AC11-4C6D-A617-B6CF19C76AAE}" type="presParOf" srcId="{301B11E7-9AB9-40DA-A950-87C47281308D}" destId="{255B3FC7-BD87-4810-87ED-7952D0F23157}" srcOrd="0" destOrd="0" presId="urn:microsoft.com/office/officeart/2017/3/layout/HorizontalLabelsTimeline"/>
    <dgm:cxn modelId="{C728B947-ADB2-406E-9206-93298476CEFD}" type="presParOf" srcId="{301B11E7-9AB9-40DA-A950-87C47281308D}" destId="{4B545162-9690-412E-B970-54DA905B44AF}" srcOrd="1" destOrd="0" presId="urn:microsoft.com/office/officeart/2017/3/layout/HorizontalLabelsTimeline"/>
    <dgm:cxn modelId="{9B7FD2A9-25B9-477B-AC6A-FE14BD3BFF32}" type="presParOf" srcId="{34539F78-7536-446A-B749-4315D26F2C4E}" destId="{DF478A7F-4668-4E0A-86F7-C1205CF5AA73}" srcOrd="2" destOrd="0" presId="urn:microsoft.com/office/officeart/2017/3/layout/HorizontalLabelsTimeline"/>
    <dgm:cxn modelId="{A1F8B173-85E4-4ED9-BFF5-CF116D6F7CE3}" type="presParOf" srcId="{34539F78-7536-446A-B749-4315D26F2C4E}" destId="{6D7F9BE3-3008-4E5E-96F3-C71D72649902}" srcOrd="3" destOrd="0" presId="urn:microsoft.com/office/officeart/2017/3/layout/HorizontalLabelsTimeline"/>
    <dgm:cxn modelId="{74F580D4-41FC-4B1B-82E4-22FCC2246045}" type="presParOf" srcId="{34539F78-7536-446A-B749-4315D26F2C4E}" destId="{02633C3C-6589-41FB-998C-85A7548107A4}" srcOrd="4" destOrd="0" presId="urn:microsoft.com/office/officeart/2017/3/layout/HorizontalLabelsTimeline"/>
    <dgm:cxn modelId="{ACB72553-49A5-440C-B1C8-D7D8CFF44BD6}" type="presParOf" srcId="{4C5F54B5-504F-4069-AF1D-9A370FBD268C}" destId="{41467129-B2CC-4E38-A5B2-56D30FA28409}" srcOrd="1" destOrd="0" presId="urn:microsoft.com/office/officeart/2017/3/layout/HorizontalLabelsTimeline"/>
    <dgm:cxn modelId="{779E8BAE-E165-44A0-8F61-F1D6F07BA6D3}" type="presParOf" srcId="{4C5F54B5-504F-4069-AF1D-9A370FBD268C}" destId="{6AA3FB3F-E213-4147-93D1-22B952CDFE17}" srcOrd="2" destOrd="0" presId="urn:microsoft.com/office/officeart/2017/3/layout/HorizontalLabelsTimeline"/>
    <dgm:cxn modelId="{FDEBFC71-A7CC-4193-89B3-3D17A65C6735}" type="presParOf" srcId="{6AA3FB3F-E213-4147-93D1-22B952CDFE17}" destId="{270971D8-F05B-4392-88C0-D9921BB5F6B0}" srcOrd="0" destOrd="0" presId="urn:microsoft.com/office/officeart/2017/3/layout/HorizontalLabelsTimeline"/>
    <dgm:cxn modelId="{DDE712DF-EAC7-4AEA-8C8F-518516542CAF}" type="presParOf" srcId="{6AA3FB3F-E213-4147-93D1-22B952CDFE17}" destId="{68B34C20-0EE9-4A51-9634-702BEA794899}" srcOrd="1" destOrd="0" presId="urn:microsoft.com/office/officeart/2017/3/layout/HorizontalLabelsTimeline"/>
    <dgm:cxn modelId="{0AB24538-9BA6-44A1-BA14-80061D14A8F4}" type="presParOf" srcId="{68B34C20-0EE9-4A51-9634-702BEA794899}" destId="{1D60394B-1800-4790-9694-08B1C1D1B34D}" srcOrd="0" destOrd="0" presId="urn:microsoft.com/office/officeart/2017/3/layout/HorizontalLabelsTimeline"/>
    <dgm:cxn modelId="{2AAA8EAA-0E27-421D-A811-E0050D6E2E66}" type="presParOf" srcId="{68B34C20-0EE9-4A51-9634-702BEA794899}" destId="{F7828579-24D8-4EC2-A1D6-344D5AD522E4}" srcOrd="1" destOrd="0" presId="urn:microsoft.com/office/officeart/2017/3/layout/HorizontalLabelsTimeline"/>
    <dgm:cxn modelId="{1951676A-386A-4A55-8D85-8529FCA60223}" type="presParOf" srcId="{6AA3FB3F-E213-4147-93D1-22B952CDFE17}" destId="{59F1EF41-14EA-48EE-A559-118169DBDB24}" srcOrd="2" destOrd="0" presId="urn:microsoft.com/office/officeart/2017/3/layout/HorizontalLabelsTimeline"/>
    <dgm:cxn modelId="{FF7D7122-10DC-403C-B42A-BC23EECD800F}" type="presParOf" srcId="{6AA3FB3F-E213-4147-93D1-22B952CDFE17}" destId="{8E0947F0-E28B-4B2E-B1D6-BFEED1AF012B}" srcOrd="3" destOrd="0" presId="urn:microsoft.com/office/officeart/2017/3/layout/HorizontalLabelsTimeline"/>
    <dgm:cxn modelId="{11C26640-7348-4167-8AF4-596740246EB0}" type="presParOf" srcId="{6AA3FB3F-E213-4147-93D1-22B952CDFE17}" destId="{6BA99215-8D0D-4B24-ACDB-B8619064A20A}" srcOrd="4" destOrd="0" presId="urn:microsoft.com/office/officeart/2017/3/layout/HorizontalLabelsTimeline"/>
    <dgm:cxn modelId="{4C86226D-C9C0-4413-B426-06F8252E51C5}" type="presParOf" srcId="{4C5F54B5-504F-4069-AF1D-9A370FBD268C}" destId="{9B2B8A77-95BF-4B3D-B7A2-74A64BEAD033}" srcOrd="3" destOrd="0" presId="urn:microsoft.com/office/officeart/2017/3/layout/HorizontalLabelsTimeline"/>
    <dgm:cxn modelId="{DA1E98F3-DEEF-449E-A505-7BE8E77DC666}" type="presParOf" srcId="{4C5F54B5-504F-4069-AF1D-9A370FBD268C}" destId="{CB500B18-4CCC-44D0-A7EE-E63EC340604C}" srcOrd="4" destOrd="0" presId="urn:microsoft.com/office/officeart/2017/3/layout/HorizontalLabelsTimeline"/>
    <dgm:cxn modelId="{5DE12D35-65C6-43A3-9CCB-9DB1FBB88A6F}" type="presParOf" srcId="{CB500B18-4CCC-44D0-A7EE-E63EC340604C}" destId="{A7F04B95-81DC-4C70-990B-FEE82F4C63E7}" srcOrd="0" destOrd="0" presId="urn:microsoft.com/office/officeart/2017/3/layout/HorizontalLabelsTimeline"/>
    <dgm:cxn modelId="{84E6A2E6-334E-486A-9E18-50B4C9242157}" type="presParOf" srcId="{CB500B18-4CCC-44D0-A7EE-E63EC340604C}" destId="{16384FAB-C600-47F1-91A6-2EF972F345F9}" srcOrd="1" destOrd="0" presId="urn:microsoft.com/office/officeart/2017/3/layout/HorizontalLabelsTimeline"/>
    <dgm:cxn modelId="{0D7AFB00-50B5-4763-8B9B-058959A93926}" type="presParOf" srcId="{16384FAB-C600-47F1-91A6-2EF972F345F9}" destId="{725F2AEF-0925-4411-A89A-5976D96BC3B1}" srcOrd="0" destOrd="0" presId="urn:microsoft.com/office/officeart/2017/3/layout/HorizontalLabelsTimeline"/>
    <dgm:cxn modelId="{6BE0CB7D-05CB-48BF-95E8-5BD301DDCFDF}" type="presParOf" srcId="{16384FAB-C600-47F1-91A6-2EF972F345F9}" destId="{F1CEE27F-E297-4972-B373-BDB021CAF74B}" srcOrd="1" destOrd="0" presId="urn:microsoft.com/office/officeart/2017/3/layout/HorizontalLabelsTimeline"/>
    <dgm:cxn modelId="{73AA2BF1-3651-48D4-B218-B7BECAF7B8D5}" type="presParOf" srcId="{CB500B18-4CCC-44D0-A7EE-E63EC340604C}" destId="{3F1F843F-8CAA-4ECF-B5A2-211D6C43D3C6}" srcOrd="2" destOrd="0" presId="urn:microsoft.com/office/officeart/2017/3/layout/HorizontalLabelsTimeline"/>
    <dgm:cxn modelId="{3C38FC4B-81C9-40B9-BE5E-6E8032D8A2A6}" type="presParOf" srcId="{CB500B18-4CCC-44D0-A7EE-E63EC340604C}" destId="{53B98CC0-1029-46A6-8053-0933F88F7705}" srcOrd="3" destOrd="0" presId="urn:microsoft.com/office/officeart/2017/3/layout/HorizontalLabelsTimeline"/>
    <dgm:cxn modelId="{6DDB047D-A89D-46BF-8D68-1A2DD3FE6D44}" type="presParOf" srcId="{CB500B18-4CCC-44D0-A7EE-E63EC340604C}" destId="{ED7FD386-E91E-4500-9B1B-A5B2EA2DCD9E}" srcOrd="4" destOrd="0" presId="urn:microsoft.com/office/officeart/2017/3/layout/HorizontalLabelsTimeline"/>
    <dgm:cxn modelId="{9964CFD7-6F48-49C4-B1D0-CAE91EE8392A}" type="presParOf" srcId="{4C5F54B5-504F-4069-AF1D-9A370FBD268C}" destId="{17505DA6-AA50-4A6F-BF65-AEC0626F21E7}" srcOrd="5" destOrd="0" presId="urn:microsoft.com/office/officeart/2017/3/layout/HorizontalLabelsTimeline"/>
    <dgm:cxn modelId="{077D56CD-216B-4144-8285-C440870635CE}" type="presParOf" srcId="{4C5F54B5-504F-4069-AF1D-9A370FBD268C}" destId="{32AAFE31-6289-403A-9D13-818F4101EB70}" srcOrd="6" destOrd="0" presId="urn:microsoft.com/office/officeart/2017/3/layout/HorizontalLabelsTimeline"/>
    <dgm:cxn modelId="{AEE12459-472D-4E50-AD1A-103AA5ECE041}" type="presParOf" srcId="{32AAFE31-6289-403A-9D13-818F4101EB70}" destId="{0CFAF01A-0163-4C33-9878-6F2FFD282979}" srcOrd="0" destOrd="0" presId="urn:microsoft.com/office/officeart/2017/3/layout/HorizontalLabelsTimeline"/>
    <dgm:cxn modelId="{7C0C7FA1-38B1-41E2-8324-37F8C3E18388}" type="presParOf" srcId="{32AAFE31-6289-403A-9D13-818F4101EB70}" destId="{2130F610-3DBC-4B00-8F6C-B9F95B3288F3}" srcOrd="1" destOrd="0" presId="urn:microsoft.com/office/officeart/2017/3/layout/HorizontalLabelsTimeline"/>
    <dgm:cxn modelId="{6B19CEAE-7DAE-4D25-9AE7-83D5D68CD4E3}" type="presParOf" srcId="{2130F610-3DBC-4B00-8F6C-B9F95B3288F3}" destId="{F7B633A7-D926-4CBC-87D6-CC10E20E0F4C}" srcOrd="0" destOrd="0" presId="urn:microsoft.com/office/officeart/2017/3/layout/HorizontalLabelsTimeline"/>
    <dgm:cxn modelId="{3A6D131C-9E3F-4362-9410-A2C7ECC37E5D}" type="presParOf" srcId="{2130F610-3DBC-4B00-8F6C-B9F95B3288F3}" destId="{37315AFB-AE24-4940-9EE4-4FD158C8879E}" srcOrd="1" destOrd="0" presId="urn:microsoft.com/office/officeart/2017/3/layout/HorizontalLabelsTimeline"/>
    <dgm:cxn modelId="{50676A17-10C1-4A5A-B876-81A6C10A9BC0}" type="presParOf" srcId="{32AAFE31-6289-403A-9D13-818F4101EB70}" destId="{232CE934-E2E5-4676-AC76-E4B011E79514}" srcOrd="2" destOrd="0" presId="urn:microsoft.com/office/officeart/2017/3/layout/HorizontalLabelsTimeline"/>
    <dgm:cxn modelId="{4FAD5C1C-C77F-4784-ABC4-6135B809E7FE}" type="presParOf" srcId="{32AAFE31-6289-403A-9D13-818F4101EB70}" destId="{E81393AC-A038-4AFA-9F23-B7759047F7CF}" srcOrd="3" destOrd="0" presId="urn:microsoft.com/office/officeart/2017/3/layout/HorizontalLabelsTimeline"/>
    <dgm:cxn modelId="{4B524C2F-81FF-4748-9D31-5E595BAF4236}" type="presParOf" srcId="{32AAFE31-6289-403A-9D13-818F4101EB70}" destId="{E46F4132-D2E1-4357-B1EA-A4E065894E0E}" srcOrd="4" destOrd="0" presId="urn:microsoft.com/office/officeart/2017/3/layout/HorizontalLabelsTimeline"/>
    <dgm:cxn modelId="{DF21DCB6-C69B-4CED-9A48-3A8A2BDA2314}" type="presParOf" srcId="{4C5F54B5-504F-4069-AF1D-9A370FBD268C}" destId="{6ECDF989-E3A2-4C0F-829C-476EE79637D3}" srcOrd="7" destOrd="0" presId="urn:microsoft.com/office/officeart/2017/3/layout/HorizontalLabelsTimeline"/>
    <dgm:cxn modelId="{6939E072-582A-412B-ABC8-1C7B242A5B5D}" type="presParOf" srcId="{4C5F54B5-504F-4069-AF1D-9A370FBD268C}" destId="{9AD9F8DF-24E6-42E6-BBD7-CAE934B7049B}" srcOrd="8" destOrd="0" presId="urn:microsoft.com/office/officeart/2017/3/layout/HorizontalLabelsTimeline"/>
    <dgm:cxn modelId="{03E9C071-AEC7-4E53-81BF-BB08ACD8123A}" type="presParOf" srcId="{9AD9F8DF-24E6-42E6-BBD7-CAE934B7049B}" destId="{FF85B7F5-A04A-4DA0-962A-28F0B197085A}" srcOrd="0" destOrd="0" presId="urn:microsoft.com/office/officeart/2017/3/layout/HorizontalLabelsTimeline"/>
    <dgm:cxn modelId="{A7221E11-CF2F-42E3-B742-89868BAC8143}" type="presParOf" srcId="{9AD9F8DF-24E6-42E6-BBD7-CAE934B7049B}" destId="{FB84B4D0-12DA-4067-A812-4C1E5BFB9CAA}" srcOrd="1" destOrd="0" presId="urn:microsoft.com/office/officeart/2017/3/layout/HorizontalLabelsTimeline"/>
    <dgm:cxn modelId="{4468689B-AAD8-4467-BD3A-1CBBFCF447EF}" type="presParOf" srcId="{FB84B4D0-12DA-4067-A812-4C1E5BFB9CAA}" destId="{DB2625BA-E96D-4321-A7F2-AE977040F570}" srcOrd="0" destOrd="0" presId="urn:microsoft.com/office/officeart/2017/3/layout/HorizontalLabelsTimeline"/>
    <dgm:cxn modelId="{F99AAEA1-2292-48A4-A0FE-C988220C6E4F}" type="presParOf" srcId="{FB84B4D0-12DA-4067-A812-4C1E5BFB9CAA}" destId="{F9E160B8-8143-44D1-A838-77C2420AE054}" srcOrd="1" destOrd="0" presId="urn:microsoft.com/office/officeart/2017/3/layout/HorizontalLabelsTimeline"/>
    <dgm:cxn modelId="{7757A431-916E-4683-A4A6-4FD5323C4AEF}" type="presParOf" srcId="{9AD9F8DF-24E6-42E6-BBD7-CAE934B7049B}" destId="{588DF415-EA5F-44AE-9839-E1C3A488E162}" srcOrd="2" destOrd="0" presId="urn:microsoft.com/office/officeart/2017/3/layout/HorizontalLabelsTimeline"/>
    <dgm:cxn modelId="{6FADBB32-26F5-4A0F-A002-041C5B815D99}" type="presParOf" srcId="{9AD9F8DF-24E6-42E6-BBD7-CAE934B7049B}" destId="{EE901CC3-E71A-4136-9165-6726A2651E59}" srcOrd="3" destOrd="0" presId="urn:microsoft.com/office/officeart/2017/3/layout/HorizontalLabelsTimeline"/>
    <dgm:cxn modelId="{F7801854-DE53-47DA-AB82-1884891AAC99}" type="presParOf" srcId="{9AD9F8DF-24E6-42E6-BBD7-CAE934B7049B}" destId="{E5468A64-0AF7-4360-8F7B-83F41DD84DC6}" srcOrd="4" destOrd="0" presId="urn:microsoft.com/office/officeart/2017/3/layout/HorizontalLabels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68B371-2815-4661-9209-F8A29814ADCC}">
      <dsp:nvSpPr>
        <dsp:cNvPr id="0" name=""/>
        <dsp:cNvSpPr/>
      </dsp:nvSpPr>
      <dsp:spPr>
        <a:xfrm>
          <a:off x="0" y="1999456"/>
          <a:ext cx="10515600" cy="0"/>
        </a:xfrm>
        <a:prstGeom prst="line">
          <a:avLst/>
        </a:prstGeom>
        <a:solidFill>
          <a:schemeClr val="lt1">
            <a:alpha val="90000"/>
            <a:hueOff val="0"/>
            <a:satOff val="0"/>
            <a:lumOff val="0"/>
            <a:alphaOff val="0"/>
          </a:schemeClr>
        </a:solidFill>
        <a:ln w="12700" cap="flat" cmpd="sng" algn="ctr">
          <a:solidFill>
            <a:schemeClr val="accent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4E37A6A-8F95-4F28-92FC-1FE8089D7DAF}">
      <dsp:nvSpPr>
        <dsp:cNvPr id="0" name=""/>
        <dsp:cNvSpPr/>
      </dsp:nvSpPr>
      <dsp:spPr>
        <a:xfrm>
          <a:off x="215241" y="1239663"/>
          <a:ext cx="3081563" cy="479869"/>
        </a:xfrm>
        <a:prstGeom prst="rect">
          <a:avLst/>
        </a:prstGeom>
        <a:solidFill>
          <a:schemeClr val="accent2">
            <a:alpha val="90000"/>
            <a:hueOff val="0"/>
            <a:satOff val="0"/>
            <a:lumOff val="0"/>
            <a:alphaOff val="0"/>
          </a:schemeClr>
        </a:solidFill>
        <a:ln w="12700" cap="flat" cmpd="sng" algn="ctr">
          <a:solidFill>
            <a:schemeClr val="accent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800100">
            <a:lnSpc>
              <a:spcPct val="90000"/>
            </a:lnSpc>
            <a:spcBef>
              <a:spcPct val="0"/>
            </a:spcBef>
            <a:spcAft>
              <a:spcPct val="35000"/>
            </a:spcAft>
            <a:buNone/>
            <a:defRPr b="1"/>
          </a:pPr>
          <a:r>
            <a:rPr lang="en-US" sz="1800" b="0" kern="1200" dirty="0"/>
            <a:t>Title</a:t>
          </a:r>
        </a:p>
      </dsp:txBody>
      <dsp:txXfrm>
        <a:off x="215241" y="1239663"/>
        <a:ext cx="3081563" cy="479869"/>
      </dsp:txXfrm>
    </dsp:sp>
    <dsp:sp modelId="{255B3FC7-BD87-4810-87ED-7952D0F23157}">
      <dsp:nvSpPr>
        <dsp:cNvPr id="0" name=""/>
        <dsp:cNvSpPr/>
      </dsp:nvSpPr>
      <dsp:spPr>
        <a:xfrm>
          <a:off x="215241" y="665544"/>
          <a:ext cx="3081563" cy="574118"/>
        </a:xfrm>
        <a:prstGeom prst="rect">
          <a:avLst/>
        </a:prstGeom>
        <a:solidFill>
          <a:schemeClr val="accent2">
            <a:alpha val="90000"/>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l" defTabSz="533400">
            <a:lnSpc>
              <a:spcPct val="90000"/>
            </a:lnSpc>
            <a:spcBef>
              <a:spcPct val="0"/>
            </a:spcBef>
            <a:spcAft>
              <a:spcPct val="35000"/>
            </a:spcAft>
            <a:buNone/>
          </a:pPr>
          <a:r>
            <a:rPr lang="en-US" sz="1200" b="0" i="0" u="none" kern="1200" dirty="0"/>
            <a:t>To start a presentation, go to the Slide Show tab, and select From Beginning.</a:t>
          </a:r>
          <a:endParaRPr lang="en-US" sz="1200" kern="1200" dirty="0"/>
        </a:p>
      </dsp:txBody>
      <dsp:txXfrm>
        <a:off x="215241" y="665544"/>
        <a:ext cx="3081563" cy="574118"/>
      </dsp:txXfrm>
    </dsp:sp>
    <dsp:sp modelId="{DF478A7F-4668-4E0A-86F7-C1205CF5AA73}">
      <dsp:nvSpPr>
        <dsp:cNvPr id="0" name=""/>
        <dsp:cNvSpPr/>
      </dsp:nvSpPr>
      <dsp:spPr>
        <a:xfrm>
          <a:off x="1756023" y="1719532"/>
          <a:ext cx="0" cy="279923"/>
        </a:xfrm>
        <a:prstGeom prst="line">
          <a:avLst/>
        </a:prstGeom>
        <a:noFill/>
        <a:ln w="6350" cap="flat" cmpd="sng" algn="ctr">
          <a:solidFill>
            <a:schemeClr val="accent2">
              <a:shade val="9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270971D8-F05B-4392-88C0-D9921BB5F6B0}">
      <dsp:nvSpPr>
        <dsp:cNvPr id="0" name=""/>
        <dsp:cNvSpPr/>
      </dsp:nvSpPr>
      <dsp:spPr>
        <a:xfrm>
          <a:off x="1966129" y="2279380"/>
          <a:ext cx="3081563" cy="479869"/>
        </a:xfrm>
        <a:prstGeom prst="rect">
          <a:avLst/>
        </a:prstGeom>
        <a:solidFill>
          <a:schemeClr val="accent2">
            <a:alpha val="90000"/>
            <a:hueOff val="0"/>
            <a:satOff val="0"/>
            <a:lumOff val="0"/>
            <a:alphaOff val="-10000"/>
          </a:schemeClr>
        </a:solidFill>
        <a:ln w="12700" cap="flat" cmpd="sng" algn="ctr">
          <a:solidFill>
            <a:schemeClr val="accent2">
              <a:alpha val="90000"/>
              <a:hueOff val="0"/>
              <a:satOff val="0"/>
              <a:lumOff val="0"/>
              <a:alphaOff val="-1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800100">
            <a:lnSpc>
              <a:spcPct val="90000"/>
            </a:lnSpc>
            <a:spcBef>
              <a:spcPct val="0"/>
            </a:spcBef>
            <a:spcAft>
              <a:spcPct val="35000"/>
            </a:spcAft>
            <a:buNone/>
            <a:defRPr b="1"/>
          </a:pPr>
          <a:r>
            <a:rPr lang="en-US" sz="1800" b="0" kern="1200" dirty="0"/>
            <a:t>Title</a:t>
          </a:r>
        </a:p>
      </dsp:txBody>
      <dsp:txXfrm>
        <a:off x="1966129" y="2279380"/>
        <a:ext cx="3081563" cy="479869"/>
      </dsp:txXfrm>
    </dsp:sp>
    <dsp:sp modelId="{1D60394B-1800-4790-9694-08B1C1D1B34D}">
      <dsp:nvSpPr>
        <dsp:cNvPr id="0" name=""/>
        <dsp:cNvSpPr/>
      </dsp:nvSpPr>
      <dsp:spPr>
        <a:xfrm>
          <a:off x="1966129" y="2759249"/>
          <a:ext cx="3081563" cy="906503"/>
        </a:xfrm>
        <a:prstGeom prst="rect">
          <a:avLst/>
        </a:prstGeom>
        <a:solidFill>
          <a:schemeClr val="accent2">
            <a:alpha val="90000"/>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l" defTabSz="533400">
            <a:lnSpc>
              <a:spcPct val="90000"/>
            </a:lnSpc>
            <a:spcBef>
              <a:spcPct val="0"/>
            </a:spcBef>
            <a:spcAft>
              <a:spcPct val="35000"/>
            </a:spcAft>
            <a:buNone/>
          </a:pPr>
          <a:r>
            <a:rPr lang="en-US" sz="1200" b="0" i="0" u="none" kern="1200" dirty="0"/>
            <a:t>To display Presenter view, in Slide Show view, on the control bar at the bottom left select the three dots, and then Show Presenter View. </a:t>
          </a:r>
          <a:endParaRPr lang="en-US" sz="1200" kern="1200" dirty="0"/>
        </a:p>
      </dsp:txBody>
      <dsp:txXfrm>
        <a:off x="1966129" y="2759249"/>
        <a:ext cx="3081563" cy="906503"/>
      </dsp:txXfrm>
    </dsp:sp>
    <dsp:sp modelId="{59F1EF41-14EA-48EE-A559-118169DBDB24}">
      <dsp:nvSpPr>
        <dsp:cNvPr id="0" name=""/>
        <dsp:cNvSpPr/>
      </dsp:nvSpPr>
      <dsp:spPr>
        <a:xfrm>
          <a:off x="3506911" y="1999456"/>
          <a:ext cx="0" cy="279923"/>
        </a:xfrm>
        <a:prstGeom prst="line">
          <a:avLst/>
        </a:prstGeom>
        <a:noFill/>
        <a:ln w="6350" cap="flat" cmpd="sng" algn="ctr">
          <a:solidFill>
            <a:schemeClr val="accent2">
              <a:shade val="90000"/>
              <a:hueOff val="3020"/>
              <a:satOff val="-58"/>
              <a:lumOff val="7056"/>
              <a:alphaOff val="0"/>
            </a:schemeClr>
          </a:solidFill>
          <a:prstDash val="solid"/>
          <a:miter lim="800000"/>
        </a:ln>
        <a:effectLst/>
      </dsp:spPr>
      <dsp:style>
        <a:lnRef idx="1">
          <a:scrgbClr r="0" g="0" b="0"/>
        </a:lnRef>
        <a:fillRef idx="0">
          <a:scrgbClr r="0" g="0" b="0"/>
        </a:fillRef>
        <a:effectRef idx="0">
          <a:scrgbClr r="0" g="0" b="0"/>
        </a:effectRef>
        <a:fontRef idx="minor"/>
      </dsp:style>
    </dsp:sp>
    <dsp:sp modelId="{6D7F9BE3-3008-4E5E-96F3-C71D72649902}">
      <dsp:nvSpPr>
        <dsp:cNvPr id="0" name=""/>
        <dsp:cNvSpPr/>
      </dsp:nvSpPr>
      <dsp:spPr>
        <a:xfrm rot="2700000">
          <a:off x="1724918" y="1968352"/>
          <a:ext cx="62208" cy="62208"/>
        </a:xfrm>
        <a:prstGeom prst="rect">
          <a:avLst/>
        </a:prstGeom>
        <a:solidFill>
          <a:schemeClr val="accent2">
            <a:alpha val="90000"/>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0947F0-E28B-4B2E-B1D6-BFEED1AF012B}">
      <dsp:nvSpPr>
        <dsp:cNvPr id="0" name=""/>
        <dsp:cNvSpPr/>
      </dsp:nvSpPr>
      <dsp:spPr>
        <a:xfrm rot="2700000">
          <a:off x="3475807" y="1968352"/>
          <a:ext cx="62208" cy="62208"/>
        </a:xfrm>
        <a:prstGeom prst="rect">
          <a:avLst/>
        </a:prstGeom>
        <a:solidFill>
          <a:schemeClr val="accent2">
            <a:alpha val="90000"/>
            <a:hueOff val="0"/>
            <a:satOff val="0"/>
            <a:lumOff val="0"/>
            <a:alphaOff val="-1000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F04B95-81DC-4C70-990B-FEE82F4C63E7}">
      <dsp:nvSpPr>
        <dsp:cNvPr id="0" name=""/>
        <dsp:cNvSpPr/>
      </dsp:nvSpPr>
      <dsp:spPr>
        <a:xfrm>
          <a:off x="3717018" y="1239663"/>
          <a:ext cx="3081563" cy="479869"/>
        </a:xfrm>
        <a:prstGeom prst="rect">
          <a:avLst/>
        </a:prstGeom>
        <a:solidFill>
          <a:schemeClr val="accent2">
            <a:alpha val="90000"/>
            <a:hueOff val="0"/>
            <a:satOff val="0"/>
            <a:lumOff val="0"/>
            <a:alphaOff val="-20000"/>
          </a:schemeClr>
        </a:solidFill>
        <a:ln w="12700" cap="flat" cmpd="sng" algn="ctr">
          <a:solidFill>
            <a:schemeClr val="accent2">
              <a:alpha val="90000"/>
              <a:hueOff val="0"/>
              <a:satOff val="0"/>
              <a:lumOff val="0"/>
              <a:alphaOff val="-2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800100">
            <a:lnSpc>
              <a:spcPct val="90000"/>
            </a:lnSpc>
            <a:spcBef>
              <a:spcPct val="0"/>
            </a:spcBef>
            <a:spcAft>
              <a:spcPct val="35000"/>
            </a:spcAft>
            <a:buNone/>
            <a:defRPr b="1"/>
          </a:pPr>
          <a:r>
            <a:rPr lang="en-US" sz="1800" b="0" kern="1200" dirty="0"/>
            <a:t>Title</a:t>
          </a:r>
        </a:p>
      </dsp:txBody>
      <dsp:txXfrm>
        <a:off x="3717018" y="1239663"/>
        <a:ext cx="3081563" cy="479869"/>
      </dsp:txXfrm>
    </dsp:sp>
    <dsp:sp modelId="{725F2AEF-0925-4411-A89A-5976D96BC3B1}">
      <dsp:nvSpPr>
        <dsp:cNvPr id="0" name=""/>
        <dsp:cNvSpPr/>
      </dsp:nvSpPr>
      <dsp:spPr>
        <a:xfrm>
          <a:off x="3717018" y="499351"/>
          <a:ext cx="3081563" cy="740311"/>
        </a:xfrm>
        <a:prstGeom prst="rect">
          <a:avLst/>
        </a:prstGeom>
        <a:solidFill>
          <a:schemeClr val="accent2">
            <a:alpha val="90000"/>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l" defTabSz="533400">
            <a:lnSpc>
              <a:spcPct val="90000"/>
            </a:lnSpc>
            <a:spcBef>
              <a:spcPct val="0"/>
            </a:spcBef>
            <a:spcAft>
              <a:spcPct val="35000"/>
            </a:spcAft>
            <a:buNone/>
          </a:pPr>
          <a:r>
            <a:rPr lang="en-US" sz="1200" b="0" i="0" u="none" kern="1200" dirty="0"/>
            <a:t>During your presentation, the speaker notes are visible on your monitor, but aren't visible to the audience. </a:t>
          </a:r>
          <a:endParaRPr lang="en-US" sz="1200" kern="1200" dirty="0"/>
        </a:p>
      </dsp:txBody>
      <dsp:txXfrm>
        <a:off x="3717018" y="499351"/>
        <a:ext cx="3081563" cy="740311"/>
      </dsp:txXfrm>
    </dsp:sp>
    <dsp:sp modelId="{3F1F843F-8CAA-4ECF-B5A2-211D6C43D3C6}">
      <dsp:nvSpPr>
        <dsp:cNvPr id="0" name=""/>
        <dsp:cNvSpPr/>
      </dsp:nvSpPr>
      <dsp:spPr>
        <a:xfrm>
          <a:off x="5257800" y="1719532"/>
          <a:ext cx="0" cy="279923"/>
        </a:xfrm>
        <a:prstGeom prst="line">
          <a:avLst/>
        </a:prstGeom>
        <a:noFill/>
        <a:ln w="6350" cap="flat" cmpd="sng" algn="ctr">
          <a:solidFill>
            <a:schemeClr val="accent2">
              <a:shade val="90000"/>
              <a:hueOff val="6040"/>
              <a:satOff val="-117"/>
              <a:lumOff val="14112"/>
              <a:alphaOff val="0"/>
            </a:schemeClr>
          </a:solidFill>
          <a:prstDash val="solid"/>
          <a:miter lim="800000"/>
        </a:ln>
        <a:effectLst/>
      </dsp:spPr>
      <dsp:style>
        <a:lnRef idx="1">
          <a:scrgbClr r="0" g="0" b="0"/>
        </a:lnRef>
        <a:fillRef idx="0">
          <a:scrgbClr r="0" g="0" b="0"/>
        </a:fillRef>
        <a:effectRef idx="0">
          <a:scrgbClr r="0" g="0" b="0"/>
        </a:effectRef>
        <a:fontRef idx="minor"/>
      </dsp:style>
    </dsp:sp>
    <dsp:sp modelId="{0CFAF01A-0163-4C33-9878-6F2FFD282979}">
      <dsp:nvSpPr>
        <dsp:cNvPr id="0" name=""/>
        <dsp:cNvSpPr/>
      </dsp:nvSpPr>
      <dsp:spPr>
        <a:xfrm>
          <a:off x="5467906" y="2279380"/>
          <a:ext cx="3081563" cy="479869"/>
        </a:xfrm>
        <a:prstGeom prst="rect">
          <a:avLst/>
        </a:prstGeom>
        <a:solidFill>
          <a:schemeClr val="accent2">
            <a:alpha val="90000"/>
            <a:hueOff val="0"/>
            <a:satOff val="0"/>
            <a:lumOff val="0"/>
            <a:alphaOff val="-30000"/>
          </a:schemeClr>
        </a:solidFill>
        <a:ln w="12700" cap="flat" cmpd="sng" algn="ctr">
          <a:solidFill>
            <a:schemeClr val="accent2">
              <a:alpha val="90000"/>
              <a:hueOff val="0"/>
              <a:satOff val="0"/>
              <a:lumOff val="0"/>
              <a:alphaOff val="-3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800100">
            <a:lnSpc>
              <a:spcPct val="90000"/>
            </a:lnSpc>
            <a:spcBef>
              <a:spcPct val="0"/>
            </a:spcBef>
            <a:spcAft>
              <a:spcPct val="35000"/>
            </a:spcAft>
            <a:buNone/>
            <a:defRPr b="1"/>
          </a:pPr>
          <a:r>
            <a:rPr lang="en-US" sz="1800" b="0" kern="1200" dirty="0"/>
            <a:t>Title</a:t>
          </a:r>
        </a:p>
      </dsp:txBody>
      <dsp:txXfrm>
        <a:off x="5467906" y="2279380"/>
        <a:ext cx="3081563" cy="479869"/>
      </dsp:txXfrm>
    </dsp:sp>
    <dsp:sp modelId="{F7B633A7-D926-4CBC-87D6-CC10E20E0F4C}">
      <dsp:nvSpPr>
        <dsp:cNvPr id="0" name=""/>
        <dsp:cNvSpPr/>
      </dsp:nvSpPr>
      <dsp:spPr>
        <a:xfrm>
          <a:off x="5467906" y="2759249"/>
          <a:ext cx="3081563" cy="574118"/>
        </a:xfrm>
        <a:prstGeom prst="rect">
          <a:avLst/>
        </a:prstGeom>
        <a:solidFill>
          <a:schemeClr val="accent2">
            <a:alpha val="90000"/>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l" defTabSz="533400">
            <a:lnSpc>
              <a:spcPct val="90000"/>
            </a:lnSpc>
            <a:spcBef>
              <a:spcPct val="0"/>
            </a:spcBef>
            <a:spcAft>
              <a:spcPct val="35000"/>
            </a:spcAft>
            <a:buNone/>
          </a:pPr>
          <a:r>
            <a:rPr lang="en-US" sz="1200" b="0" i="0" u="none" kern="1200" dirty="0"/>
            <a:t>The Notes pane is a box that appears below each slide. Tap it to add notes. </a:t>
          </a:r>
          <a:endParaRPr lang="en-US" sz="1200" kern="1200" dirty="0"/>
        </a:p>
      </dsp:txBody>
      <dsp:txXfrm>
        <a:off x="5467906" y="2759249"/>
        <a:ext cx="3081563" cy="574118"/>
      </dsp:txXfrm>
    </dsp:sp>
    <dsp:sp modelId="{232CE934-E2E5-4676-AC76-E4B011E79514}">
      <dsp:nvSpPr>
        <dsp:cNvPr id="0" name=""/>
        <dsp:cNvSpPr/>
      </dsp:nvSpPr>
      <dsp:spPr>
        <a:xfrm>
          <a:off x="7008688" y="1999456"/>
          <a:ext cx="0" cy="279923"/>
        </a:xfrm>
        <a:prstGeom prst="line">
          <a:avLst/>
        </a:prstGeom>
        <a:noFill/>
        <a:ln w="6350" cap="flat" cmpd="sng" algn="ctr">
          <a:solidFill>
            <a:schemeClr val="accent2">
              <a:shade val="90000"/>
              <a:hueOff val="9060"/>
              <a:satOff val="-175"/>
              <a:lumOff val="21167"/>
              <a:alphaOff val="0"/>
            </a:schemeClr>
          </a:solidFill>
          <a:prstDash val="solid"/>
          <a:miter lim="800000"/>
        </a:ln>
        <a:effectLst/>
      </dsp:spPr>
      <dsp:style>
        <a:lnRef idx="1">
          <a:scrgbClr r="0" g="0" b="0"/>
        </a:lnRef>
        <a:fillRef idx="0">
          <a:scrgbClr r="0" g="0" b="0"/>
        </a:fillRef>
        <a:effectRef idx="0">
          <a:scrgbClr r="0" g="0" b="0"/>
        </a:effectRef>
        <a:fontRef idx="minor"/>
      </dsp:style>
    </dsp:sp>
    <dsp:sp modelId="{53B98CC0-1029-46A6-8053-0933F88F7705}">
      <dsp:nvSpPr>
        <dsp:cNvPr id="0" name=""/>
        <dsp:cNvSpPr/>
      </dsp:nvSpPr>
      <dsp:spPr>
        <a:xfrm rot="2700000">
          <a:off x="5226695" y="1968352"/>
          <a:ext cx="62208" cy="62208"/>
        </a:xfrm>
        <a:prstGeom prst="rect">
          <a:avLst/>
        </a:prstGeom>
        <a:solidFill>
          <a:schemeClr val="accent2">
            <a:alpha val="90000"/>
            <a:hueOff val="0"/>
            <a:satOff val="0"/>
            <a:lumOff val="0"/>
            <a:alphaOff val="-2000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1393AC-A038-4AFA-9F23-B7759047F7CF}">
      <dsp:nvSpPr>
        <dsp:cNvPr id="0" name=""/>
        <dsp:cNvSpPr/>
      </dsp:nvSpPr>
      <dsp:spPr>
        <a:xfrm rot="2700000">
          <a:off x="6977584" y="1968352"/>
          <a:ext cx="62208" cy="62208"/>
        </a:xfrm>
        <a:prstGeom prst="rect">
          <a:avLst/>
        </a:prstGeom>
        <a:solidFill>
          <a:schemeClr val="accent2">
            <a:alpha val="90000"/>
            <a:hueOff val="0"/>
            <a:satOff val="0"/>
            <a:lumOff val="0"/>
            <a:alphaOff val="-3000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85B7F5-A04A-4DA0-962A-28F0B197085A}">
      <dsp:nvSpPr>
        <dsp:cNvPr id="0" name=""/>
        <dsp:cNvSpPr/>
      </dsp:nvSpPr>
      <dsp:spPr>
        <a:xfrm>
          <a:off x="7218795" y="1239663"/>
          <a:ext cx="3081563" cy="479869"/>
        </a:xfrm>
        <a:prstGeom prst="rect">
          <a:avLst/>
        </a:prstGeom>
        <a:solidFill>
          <a:schemeClr val="accent2">
            <a:alpha val="90000"/>
            <a:hueOff val="0"/>
            <a:satOff val="0"/>
            <a:lumOff val="0"/>
            <a:alphaOff val="-40000"/>
          </a:schemeClr>
        </a:solidFill>
        <a:ln w="12700" cap="flat" cmpd="sng" algn="ctr">
          <a:solidFill>
            <a:schemeClr val="accent2">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800100">
            <a:lnSpc>
              <a:spcPct val="90000"/>
            </a:lnSpc>
            <a:spcBef>
              <a:spcPct val="0"/>
            </a:spcBef>
            <a:spcAft>
              <a:spcPct val="35000"/>
            </a:spcAft>
            <a:buNone/>
            <a:defRPr b="1"/>
          </a:pPr>
          <a:r>
            <a:rPr lang="en-US" sz="1800" b="0" kern="1200" dirty="0"/>
            <a:t>Title</a:t>
          </a:r>
        </a:p>
      </dsp:txBody>
      <dsp:txXfrm>
        <a:off x="7218795" y="1239663"/>
        <a:ext cx="3081563" cy="479869"/>
      </dsp:txXfrm>
    </dsp:sp>
    <dsp:sp modelId="{DB2625BA-E96D-4321-A7F2-AE977040F570}">
      <dsp:nvSpPr>
        <dsp:cNvPr id="0" name=""/>
        <dsp:cNvSpPr/>
      </dsp:nvSpPr>
      <dsp:spPr>
        <a:xfrm>
          <a:off x="7218795" y="333159"/>
          <a:ext cx="3081563" cy="906503"/>
        </a:xfrm>
        <a:prstGeom prst="rect">
          <a:avLst/>
        </a:prstGeom>
        <a:solidFill>
          <a:schemeClr val="accent2">
            <a:alpha val="90000"/>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l" defTabSz="533400">
            <a:lnSpc>
              <a:spcPct val="90000"/>
            </a:lnSpc>
            <a:spcBef>
              <a:spcPct val="0"/>
            </a:spcBef>
            <a:spcAft>
              <a:spcPct val="35000"/>
            </a:spcAft>
            <a:buNone/>
          </a:pPr>
          <a:r>
            <a:rPr lang="en-US" sz="1200" b="0" i="0" u="none" kern="1200" dirty="0"/>
            <a:t>If you don’t see the Notes pane or it is completely minimized, click Notes on the task bar across the bottom of the PowerPoint window. </a:t>
          </a:r>
          <a:endParaRPr lang="en-US" sz="1200" kern="1200" dirty="0"/>
        </a:p>
      </dsp:txBody>
      <dsp:txXfrm>
        <a:off x="7218795" y="333159"/>
        <a:ext cx="3081563" cy="906503"/>
      </dsp:txXfrm>
    </dsp:sp>
    <dsp:sp modelId="{588DF415-EA5F-44AE-9839-E1C3A488E162}">
      <dsp:nvSpPr>
        <dsp:cNvPr id="0" name=""/>
        <dsp:cNvSpPr/>
      </dsp:nvSpPr>
      <dsp:spPr>
        <a:xfrm>
          <a:off x="8759576" y="1719532"/>
          <a:ext cx="0" cy="279923"/>
        </a:xfrm>
        <a:prstGeom prst="line">
          <a:avLst/>
        </a:prstGeom>
        <a:noFill/>
        <a:ln w="6350" cap="flat" cmpd="sng" algn="ctr">
          <a:solidFill>
            <a:schemeClr val="accent2">
              <a:shade val="90000"/>
              <a:hueOff val="12079"/>
              <a:satOff val="-233"/>
              <a:lumOff val="28223"/>
              <a:alphaOff val="0"/>
            </a:schemeClr>
          </a:solidFill>
          <a:prstDash val="solid"/>
          <a:miter lim="800000"/>
        </a:ln>
        <a:effectLst/>
      </dsp:spPr>
      <dsp:style>
        <a:lnRef idx="1">
          <a:scrgbClr r="0" g="0" b="0"/>
        </a:lnRef>
        <a:fillRef idx="0">
          <a:scrgbClr r="0" g="0" b="0"/>
        </a:fillRef>
        <a:effectRef idx="0">
          <a:scrgbClr r="0" g="0" b="0"/>
        </a:effectRef>
        <a:fontRef idx="minor"/>
      </dsp:style>
    </dsp:sp>
    <dsp:sp modelId="{EE901CC3-E71A-4136-9165-6726A2651E59}">
      <dsp:nvSpPr>
        <dsp:cNvPr id="0" name=""/>
        <dsp:cNvSpPr/>
      </dsp:nvSpPr>
      <dsp:spPr>
        <a:xfrm rot="2700000">
          <a:off x="8728472" y="1968352"/>
          <a:ext cx="62208" cy="62208"/>
        </a:xfrm>
        <a:prstGeom prst="rect">
          <a:avLst/>
        </a:prstGeom>
        <a:solidFill>
          <a:schemeClr val="accent2">
            <a:alpha val="90000"/>
            <a:hueOff val="0"/>
            <a:satOff val="0"/>
            <a:lumOff val="0"/>
            <a:alphaOff val="-4000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7/3/layout/HorizontalLabelsTimeline">
  <dgm:title val="Horizontal Labels Timeline"/>
  <dgm:desc val="Use to show a list of events in chronological order. The rectangular shape contains the description while the date is shown immediately below. It can display a large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1">
      <dgm:alg type="sp"/>
      <dgm:shape xmlns:r="http://schemas.openxmlformats.org/officeDocument/2006/relationships" type="line" r:blip="" zOrderOff="-1">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h" for="ch" forName="L1TextContainer" refType="h" fact="0.12"/>
                <dgm:constr type="t" for="ch" forName="L1TextContainer" refType="h" fact="0.31"/>
                <dgm:constr type="w" for="ch" forName="L2TextContainerWrapper" refType="w" fact="0.88"/>
                <dgm:constr type="l" for="ch" forName="L2TextContainerWrapper" refType="w" fact="0.06"/>
                <dgm:constr type="h" for="ch" forName="L2TextContainerWrapper" refType="h" fact="0.31"/>
                <dgm:constr type="b" for="ch" forName="L2TextContainerWrapper" refType="h" fact="0.31"/>
                <dgm:constr type="w" for="ch" forName="ConnectLine"/>
                <dgm:constr type="ctrX" for="ch" forName="ConnectLine" refType="w" fact="0.5"/>
                <dgm:constr type="h" for="ch" forName="ConnectLine" refType="h" fact="0.07"/>
                <dgm:constr type="t" for="ch" forName="ConnectLine" refType="h" fact="0.43"/>
                <dgm:constr type="w" for="ch" forName="ConnectorPoint" refType="h" fact="0.022"/>
                <dgm:constr type="h" for="ch" forName="ConnectorPoint" refType="h" fact="0.022"/>
                <dgm:constr type="ctrX" for="ch" forName="ConnectorPoint" refType="w" fact="0.5"/>
                <dgm:constr type="ctrY" for="ch" forName="ConnectorPoint" refType="h" fact="0.5"/>
                <dgm:constr type="w" for="ch" forName="EmptyPlaceHolder" refType="w"/>
                <dgm:constr type="h" for="ch" forName="EmptyPlaceHolder" refType="h" fact="0.5"/>
                <dgm:constr type="t" for="ch" forName="EmptyPlaceHolder" refType="h" fact="0.5"/>
              </dgm:constrLst>
            </dgm:if>
            <dgm:else name="CaseForPlacingNodeBelowDivider">
              <dgm:constrLst>
                <dgm:constr type="w" for="ch" forName="L1TextContainer" refType="w" fact="0.88"/>
                <dgm:constr type="l" for="ch" forName="L1TextContainer" refType="w" fact="0.06"/>
                <dgm:constr type="h" for="ch" forName="L1TextContainer" refType="h" fact="0.12"/>
                <dgm:constr type="t" for="ch" forName="L1TextContainer" refType="h" fact="0.57"/>
                <dgm:constr type="w" for="ch" forName="L2TextContainerWrapper" refType="w" fact="0.88"/>
                <dgm:constr type="l" for="ch" forName="L2TextContainerWrapper" refType="w" fact="0.06"/>
                <dgm:constr type="h" for="ch" forName="L2TextContainerWrapper" refType="h" fact="0.31"/>
                <dgm:constr type="t" for="ch" forName="L2TextContainerWrapper" refType="h" fact="0.69"/>
                <dgm:constr type="w" for="ch" forName="ConnectLine"/>
                <dgm:constr type="ctrX" for="ch" forName="ConnectLine" refType="w" fact="0.5"/>
                <dgm:constr type="h" for="ch" forName="ConnectLine" refType="h" fact="0.07"/>
                <dgm:constr type="t" for="ch" forName="ConnectLine" refType="h" fact="0.5"/>
                <dgm:constr type="w" for="ch" forName="ConnectorPoint" refType="h" fact="0.022"/>
                <dgm:constr type="h" for="ch" forName="ConnectorPoint" refType="h" fact="0.022"/>
                <dgm:constr type="ctrX" for="ch" forName="ConnectorPoint" refType="w" fact="0.5"/>
                <dgm:constr type="ctrY" for="ch" forName="ConnectorPoint" refType="h" fact="0.5"/>
                <dgm:constr type="w" for="ch" forName="EmptyPlaceHolder" refType="w"/>
                <dgm:constr type="h" for="ch" forName="EmptyPlaceHolder" refType="h" fact="0.5"/>
                <dgm:constr type="t" for="ch" forName="EmptyPlaceHolder" refType="h" fact="0"/>
              </dgm:constrLst>
            </dgm:else>
          </dgm:choose>
          <dgm:layoutNode name="L1TextContainer" styleLbl="alignNode1">
            <dgm:varLst>
              <dgm:chMax val="1"/>
              <dgm:chPref val="1"/>
              <dgm:bulletEnabled val="1"/>
            </dgm:varLst>
            <dgm:alg type="tx">
              <dgm:param type="txAnchorVert" val="mid"/>
              <dgm:param type="parTxLTRAlign" val="ctr"/>
              <dgm:param type="parTxRTLAlign" val="ctr"/>
            </dgm:alg>
            <dgm:shape xmlns:r="http://schemas.openxmlformats.org/officeDocument/2006/relationships" type="rect" r:blip="">
              <dgm:adjLst/>
            </dgm:shape>
            <dgm:presOf axis="self"/>
            <dgm:constrLst>
              <dgm:constr type="tMarg" refType="primFontSz" fact="0.4"/>
              <dgm:constr type="bMarg" refType="primFontSz" fact="0.4"/>
              <dgm:constr type="lMarg" refType="primFontSz" fact="0.4"/>
              <dgm:constr type="rMarg" refType="primFontSz" fact="0.4"/>
            </dgm:constrLst>
            <dgm:ruleLst>
              <dgm:rule type="primFontSz" val="14" fact="NaN" max="NaN"/>
            </dgm:ruleLst>
          </dgm:layoutNode>
          <dgm:layoutNode name="L2TextContainerWrapper">
            <dgm:varLst>
              <dgm:bulletEnabled val="1"/>
            </dgm:varLst>
            <dgm:alg type="composite"/>
            <dgm:choose name="L2TextContainerConstr">
              <dgm:if name="CaseForPlacingL2TextContaineAboveDivider" axis="self" ptType="node" func="posOdd" op="equ" val="1">
                <dgm:constrLst>
                  <dgm:constr type="h" for="ch" forName="L2TextContainer" refType="h" fact="0.39"/>
                  <dgm:constr type="b" for="ch" forName="L2TextContainer" refType="h"/>
                  <dgm:constr type="h" for="ch" forName="FlexibleEmptyPlaceHolder" refType="h" fact="0.61"/>
                </dgm:constrLst>
              </dgm:if>
              <dgm:else name="CaseForPlacingL2TextContaineBelowDivider">
                <dgm:constrLst>
                  <dgm:constr type="h" for="ch" forName="L2TextContainer" refType="h" fact="0.39"/>
                  <dgm:constr type="h" for="ch" forName="FlexibleEmptyPlaceHolder" refType="h" fact="0.61"/>
                  <dgm:constr type="b" for="ch" forName="FlexibleEmptyPlaceHolder" refType="h"/>
                </dgm:constrLst>
              </dgm:else>
            </dgm:choose>
            <dgm:layoutNode name="L2TextContainer" styleLbl="bgAccFollowNode1" moveWith="L1TextContainer">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tMarg" refType="primFontSz" fact="0.75"/>
                <dgm:constr type="bMarg" refType="primFontSz" fact="0.75"/>
                <dgm:constr type="lMarg" refType="primFontSz" fact="0.75"/>
                <dgm:constr type="rMarg" refType="primFontSz" fact="0.75"/>
              </dgm:constrLst>
              <dgm:ruleLst>
                <dgm:rule type="h" val="INF" fact="NaN" max="NaN"/>
                <dgm:rule type="primFontSz" val="12" fact="NaN" max="NaN"/>
                <dgm:rule type="secFontSz" val="10"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1TextContainer">
            <dgm:alg type="sp"/>
            <dgm:shape xmlns:r="http://schemas.openxmlformats.org/officeDocument/2006/relationships" type="line" r:blip="">
              <dgm:adjLst/>
            </dgm:shape>
            <dgm:presOf/>
            <dgm:constrLst/>
          </dgm:layoutNode>
          <dgm:layoutNode name="ConnectorPoint" styleLbl="node1" moveWith="L1TextContainer">
            <dgm:alg type="sp"/>
            <dgm:shape xmlns:r="http://schemas.openxmlformats.org/officeDocument/2006/relationships" rot="45" type="rect" r:blip="" zOrderOff="10">
              <dgm:adjLst/>
              <dgm:extLst>
                <a:ext uri="{B698B0E9-8C71-41B9-8309-B3DCBF30829C}">
                  <dgm1612:spPr xmlns:dgm1612="http://schemas.microsoft.com/office/drawing/2016/12/diagram">
                    <a:ln w="6350"/>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no"?><Relationships xmlns="http://schemas.openxmlformats.org/package/2006/relationships"><Relationship Id="rId1" Target="../theme/theme3.xml" Type="http://schemas.openxmlformats.org/officeDocument/2006/relationships/theme"/></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A47A63F-9D06-479D-A04D-717692D4326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51F70DC-6EDE-457C-B55A-39AC7DE41A3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87C06C4-C5A6-48FB-97F5-B20A44F857E9}" type="datetimeFigureOut">
              <a:rPr lang="en-US" smtClean="0"/>
              <a:t>7/31/23</a:t>
            </a:fld>
            <a:endParaRPr lang="en-US"/>
          </a:p>
        </p:txBody>
      </p:sp>
      <p:sp>
        <p:nvSpPr>
          <p:cNvPr id="4" name="Footer Placeholder 3">
            <a:extLst>
              <a:ext uri="{FF2B5EF4-FFF2-40B4-BE49-F238E27FC236}">
                <a16:creationId xmlns:a16="http://schemas.microsoft.com/office/drawing/2014/main" id="{146987CF-42F5-4BB0-AD0D-1D64C359446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2368FB4-296C-4F8C-BFA3-D7C3AD617B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555657-0A12-495F-9FFA-D8F7554E7C39}" type="slidenum">
              <a:rPr lang="en-US" smtClean="0"/>
              <a:t>‹#›</a:t>
            </a:fld>
            <a:endParaRPr lang="en-US"/>
          </a:p>
        </p:txBody>
      </p:sp>
    </p:spTree>
    <p:extLst>
      <p:ext uri="{BB962C8B-B14F-4D97-AF65-F5344CB8AC3E}">
        <p14:creationId xmlns:p14="http://schemas.microsoft.com/office/powerpoint/2010/main" val="17664322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no"?><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F2B2CC-0155-4E5E-A890-531D58ADF5B2}" type="datetimeFigureOut">
              <a:rPr lang="en-US" smtClean="0"/>
              <a:t>7/31/23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780FBB-F712-42E7-8C2F-226D98798B3F}" type="slidenum">
              <a:rPr lang="en-US" smtClean="0"/>
              <a:t>‹#›</a:t>
            </a:fld>
            <a:endParaRPr lang="en-US"/>
          </a:p>
        </p:txBody>
      </p:sp>
    </p:spTree>
    <p:extLst>
      <p:ext uri="{BB962C8B-B14F-4D97-AF65-F5344CB8AC3E}">
        <p14:creationId xmlns:p14="http://schemas.microsoft.com/office/powerpoint/2010/main" val="2567153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 Id="rId2" Target="../media/image1.jpeg" Type="http://schemas.openxmlformats.org/officeDocument/2006/relationships/image"/></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3FB0C32-F044-4939-92E4-8BA39B7A391A}"/>
              </a:ext>
              <a:ext uri="{C183D7F6-B498-43B3-948B-1728B52AA6E4}">
                <adec:decorative xmlns:adec="http://schemas.microsoft.com/office/drawing/2017/decorative" val="1"/>
              </a:ext>
            </a:extLst>
          </p:cNvPr>
          <p:cNvSpPr/>
          <p:nvPr userDrawn="1"/>
        </p:nvSpPr>
        <p:spPr>
          <a:xfrm>
            <a:off x="3050" y="-66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584BE8A-3E34-4967-9E7C-13EC8F6A990A}"/>
              </a:ext>
              <a:ext uri="{C183D7F6-B498-43B3-948B-1728B52AA6E4}">
                <adec:decorative xmlns:adec="http://schemas.microsoft.com/office/drawing/2017/decorative" val="1"/>
              </a:ext>
            </a:extLst>
          </p:cNvPr>
          <p:cNvSpPr/>
          <p:nvPr userDrawn="1"/>
        </p:nvSpPr>
        <p:spPr>
          <a:xfrm>
            <a:off x="3050" y="-663"/>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9BFF676-EC35-4FFD-8894-CA4F2830700A}"/>
              </a:ext>
              <a:ext uri="{C183D7F6-B498-43B3-948B-1728B52AA6E4}">
                <adec:decorative xmlns:adec="http://schemas.microsoft.com/office/drawing/2017/decorative" val="1"/>
              </a:ext>
            </a:extLst>
          </p:cNvPr>
          <p:cNvSpPr/>
          <p:nvPr userDrawn="1"/>
        </p:nvSpPr>
        <p:spPr>
          <a:xfrm>
            <a:off x="3050" y="0"/>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32DA1557-E095-4C82-B659-3AF550080BB1}"/>
              </a:ext>
              <a:ext uri="{C183D7F6-B498-43B3-948B-1728B52AA6E4}">
                <adec:decorative xmlns:adec="http://schemas.microsoft.com/office/drawing/2017/decorative" val="1"/>
              </a:ext>
            </a:extLst>
          </p:cNvPr>
          <p:cNvSpPr/>
          <p:nvPr userDrawn="1"/>
        </p:nvSpPr>
        <p:spPr>
          <a:xfrm rot="16200000">
            <a:off x="2746250" y="-663"/>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9F34E5EF-94D7-4AE0-BDD1-81A3ECDE614C}"/>
              </a:ext>
              <a:ext uri="{C183D7F6-B498-43B3-948B-1728B52AA6E4}">
                <adec:decorative xmlns:adec="http://schemas.microsoft.com/office/drawing/2017/decorative" val="1"/>
              </a:ext>
            </a:extLst>
          </p:cNvPr>
          <p:cNvSpPr/>
          <p:nvPr userDrawn="1"/>
        </p:nvSpPr>
        <p:spPr>
          <a:xfrm rot="16200000">
            <a:off x="77040" y="1193411"/>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D829E57E-3199-4AAA-B2D5-F93264FDA0B5}"/>
              </a:ext>
              <a:ext uri="{C183D7F6-B498-43B3-948B-1728B52AA6E4}">
                <adec:decorative xmlns:adec="http://schemas.microsoft.com/office/drawing/2017/decorative" val="1"/>
              </a:ext>
            </a:extLst>
          </p:cNvPr>
          <p:cNvSpPr/>
          <p:nvPr userDrawn="1"/>
        </p:nvSpPr>
        <p:spPr>
          <a:xfrm rot="16200000">
            <a:off x="6442672" y="193606"/>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16" descr="Tag=CustomerPhoto Crop=1 Align=N/A">
            <a:extLst>
              <a:ext uri="{FF2B5EF4-FFF2-40B4-BE49-F238E27FC236}">
                <a16:creationId xmlns:a16="http://schemas.microsoft.com/office/drawing/2014/main" id="{8A791822-0971-4E61-A5E4-9AAD258F58E3}"/>
              </a:ext>
            </a:extLst>
          </p:cNvPr>
          <p:cNvPicPr>
            <a:picLocks/>
          </p:cNvPicPr>
          <p:nvPr userDrawn="1"/>
        </p:nvPicPr>
        <p:blipFill>
          <a:blip r:embed="rId2">
            <a:alphaModFix amt="20000"/>
            <a:extLst>
              <a:ext uri="{28A0092B-C50C-407E-A947-70E740481C1C}">
                <a14:useLocalDpi xmlns:a14="http://schemas.microsoft.com/office/drawing/2010/main" val="0"/>
              </a:ext>
            </a:extLst>
          </a:blip>
          <a:stretch>
            <a:fillRect/>
          </a:stretch>
        </p:blipFill>
        <p:spPr>
          <a:xfrm>
            <a:off x="3048" y="-663"/>
            <a:ext cx="12188952" cy="6858000"/>
          </a:xfrm>
          <a:prstGeom prst="rect">
            <a:avLst/>
          </a:prstGeom>
        </p:spPr>
      </p:pic>
      <p:sp>
        <p:nvSpPr>
          <p:cNvPr id="18" name="Title 1">
            <a:extLst>
              <a:ext uri="{FF2B5EF4-FFF2-40B4-BE49-F238E27FC236}">
                <a16:creationId xmlns:a16="http://schemas.microsoft.com/office/drawing/2014/main" id="{B86D7D99-F789-4EDA-861D-B6B994F05F1D}"/>
              </a:ext>
            </a:extLst>
          </p:cNvPr>
          <p:cNvSpPr>
            <a:spLocks noGrp="1"/>
          </p:cNvSpPr>
          <p:nvPr>
            <p:ph type="ctrTitle"/>
          </p:nvPr>
        </p:nvSpPr>
        <p:spPr>
          <a:xfrm>
            <a:off x="1527050" y="1121700"/>
            <a:ext cx="9144000" cy="2387600"/>
          </a:xfrm>
        </p:spPr>
        <p:txBody>
          <a:bodyPr/>
          <a:lstStyle>
            <a:lvl1pPr algn="ctr">
              <a:defRPr>
                <a:solidFill>
                  <a:schemeClr val="bg1"/>
                </a:solidFill>
              </a:defRPr>
            </a:lvl1pPr>
          </a:lstStyle>
          <a:p>
            <a:endParaRPr lang="en-US" dirty="0">
              <a:solidFill>
                <a:srgbClr val="FFFFFF"/>
              </a:solidFill>
              <a:effectLst>
                <a:outerShdw blurRad="38100" dist="38100" dir="2700000" algn="tl">
                  <a:srgbClr val="000000">
                    <a:alpha val="43137"/>
                  </a:srgbClr>
                </a:outerShdw>
              </a:effectLst>
              <a:ea typeface="Cambria" panose="02040503050406030204" pitchFamily="18" charset="0"/>
              <a:cs typeface="Sabon Next LT" panose="020B0502040204020203" pitchFamily="2" charset="0"/>
            </a:endParaRPr>
          </a:p>
        </p:txBody>
      </p:sp>
      <p:sp>
        <p:nvSpPr>
          <p:cNvPr id="20" name="Text Placeholder 12">
            <a:extLst>
              <a:ext uri="{FF2B5EF4-FFF2-40B4-BE49-F238E27FC236}">
                <a16:creationId xmlns:a16="http://schemas.microsoft.com/office/drawing/2014/main" id="{2B39487B-EA73-4D7B-93AA-D63B49F4DA7F}"/>
              </a:ext>
            </a:extLst>
          </p:cNvPr>
          <p:cNvSpPr>
            <a:spLocks noGrp="1"/>
          </p:cNvSpPr>
          <p:nvPr>
            <p:ph type="body" sz="quarter" idx="15"/>
          </p:nvPr>
        </p:nvSpPr>
        <p:spPr>
          <a:xfrm>
            <a:off x="1527050" y="3600450"/>
            <a:ext cx="9144000" cy="2451100"/>
          </a:xfrm>
        </p:spPr>
        <p:txBody>
          <a:bodyPr>
            <a:normAutofit/>
          </a:bodyPr>
          <a:lstStyle>
            <a:lvl1pPr marL="0" indent="0" algn="ctr">
              <a:buNone/>
              <a:defRPr sz="2800">
                <a:solidFill>
                  <a:schemeClr val="bg1"/>
                </a:solidFill>
                <a:effectLst/>
                <a:latin typeface="+mn-lt"/>
              </a:defRPr>
            </a:lvl1pPr>
          </a:lstStyle>
          <a:p>
            <a:pPr lvl="0"/>
            <a:r>
              <a:rPr lang="en-US" dirty="0"/>
              <a:t>Click to edit Master text styles</a:t>
            </a:r>
          </a:p>
        </p:txBody>
      </p:sp>
    </p:spTree>
    <p:extLst>
      <p:ext uri="{BB962C8B-B14F-4D97-AF65-F5344CB8AC3E}">
        <p14:creationId xmlns:p14="http://schemas.microsoft.com/office/powerpoint/2010/main" val="1155544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ummary">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r>
              <a:rPr lang="en-US"/>
              <a:t>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
        <p:nvSpPr>
          <p:cNvPr id="6" name="Title 1">
            <a:extLst>
              <a:ext uri="{FF2B5EF4-FFF2-40B4-BE49-F238E27FC236}">
                <a16:creationId xmlns:a16="http://schemas.microsoft.com/office/drawing/2014/main" id="{673294AE-7408-47DB-898D-41F8C069B42E}"/>
              </a:ext>
            </a:extLst>
          </p:cNvPr>
          <p:cNvSpPr>
            <a:spLocks noGrp="1"/>
          </p:cNvSpPr>
          <p:nvPr>
            <p:ph type="title"/>
          </p:nvPr>
        </p:nvSpPr>
        <p:spPr>
          <a:xfrm>
            <a:off x="841248" y="857251"/>
            <a:ext cx="6156051" cy="2076450"/>
          </a:xfrm>
        </p:spPr>
        <p:txBody>
          <a:bodyPr anchor="b">
            <a:normAutofit/>
          </a:bodyPr>
          <a:lstStyle/>
          <a:p>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7" name="Content Placeholder 2">
            <a:extLst>
              <a:ext uri="{FF2B5EF4-FFF2-40B4-BE49-F238E27FC236}">
                <a16:creationId xmlns:a16="http://schemas.microsoft.com/office/drawing/2014/main" id="{E973052A-4118-4E04-81F8-A44EC172FE46}"/>
              </a:ext>
            </a:extLst>
          </p:cNvPr>
          <p:cNvSpPr>
            <a:spLocks noGrp="1"/>
          </p:cNvSpPr>
          <p:nvPr>
            <p:ph idx="1"/>
          </p:nvPr>
        </p:nvSpPr>
        <p:spPr>
          <a:xfrm>
            <a:off x="841247" y="3190875"/>
            <a:ext cx="6156052" cy="2986087"/>
          </a:xfrm>
        </p:spPr>
        <p:txBody>
          <a:bodyPr>
            <a:normAutofit/>
          </a:bodyPr>
          <a:lstStyle>
            <a:lvl1pPr marL="0" indent="0">
              <a:buNone/>
              <a:defRPr sz="2200"/>
            </a:lvl1pPr>
          </a:lstStyle>
          <a:p>
            <a:pPr marL="228600" indent="-228600"/>
            <a:endParaRPr lang="en-US" sz="2000" dirty="0">
              <a:solidFill>
                <a:schemeClr val="tx2">
                  <a:alpha val="60000"/>
                </a:schemeClr>
              </a:solidFill>
            </a:endParaRPr>
          </a:p>
        </p:txBody>
      </p:sp>
      <p:sp>
        <p:nvSpPr>
          <p:cNvPr id="10" name="Date Placeholder 3">
            <a:extLst>
              <a:ext uri="{FF2B5EF4-FFF2-40B4-BE49-F238E27FC236}">
                <a16:creationId xmlns:a16="http://schemas.microsoft.com/office/drawing/2014/main" id="{8988D1E1-6064-4D6A-9EB1-578E20A2A0ED}"/>
              </a:ext>
            </a:extLst>
          </p:cNvPr>
          <p:cNvSpPr txBox="1">
            <a:spLocks/>
          </p:cNvSpPr>
          <p:nvPr userDrawn="1"/>
        </p:nvSpPr>
        <p:spPr>
          <a:xfrm>
            <a:off x="841248" y="6429375"/>
            <a:ext cx="2646725"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spc="150"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AB23B9F-B223-42FC-B961-B8BFC75D2259}" type="datetime1">
              <a:rPr lang="en-US" smtClean="0">
                <a:solidFill>
                  <a:schemeClr val="tx2">
                    <a:alpha val="60000"/>
                  </a:schemeClr>
                </a:solidFill>
              </a:rPr>
              <a:pPr/>
              <a:t>7/31/23</a:t>
            </a:fld>
            <a:endParaRPr lang="en-US" dirty="0">
              <a:solidFill>
                <a:schemeClr val="tx2">
                  <a:alpha val="60000"/>
                </a:schemeClr>
              </a:solidFill>
            </a:endParaRPr>
          </a:p>
        </p:txBody>
      </p:sp>
      <p:sp>
        <p:nvSpPr>
          <p:cNvPr id="11" name="Footer Placeholder 4">
            <a:extLst>
              <a:ext uri="{FF2B5EF4-FFF2-40B4-BE49-F238E27FC236}">
                <a16:creationId xmlns:a16="http://schemas.microsoft.com/office/drawing/2014/main" id="{BD47C5CB-0317-4DC6-A76F-38A5BB1FD1C2}"/>
              </a:ext>
            </a:extLst>
          </p:cNvPr>
          <p:cNvSpPr txBox="1">
            <a:spLocks/>
          </p:cNvSpPr>
          <p:nvPr userDrawn="1"/>
        </p:nvSpPr>
        <p:spPr>
          <a:xfrm>
            <a:off x="4044696" y="642937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cap="all" spc="150"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tx2">
                    <a:alpha val="60000"/>
                  </a:schemeClr>
                </a:solidFill>
              </a:rPr>
              <a:t>Sample footer text</a:t>
            </a:r>
            <a:endParaRPr lang="en-US" dirty="0">
              <a:solidFill>
                <a:schemeClr val="tx2">
                  <a:alpha val="60000"/>
                </a:schemeClr>
              </a:solidFill>
            </a:endParaRPr>
          </a:p>
        </p:txBody>
      </p:sp>
      <p:sp>
        <p:nvSpPr>
          <p:cNvPr id="12" name="Slide Number Placeholder 5">
            <a:extLst>
              <a:ext uri="{FF2B5EF4-FFF2-40B4-BE49-F238E27FC236}">
                <a16:creationId xmlns:a16="http://schemas.microsoft.com/office/drawing/2014/main" id="{8CCF6E15-0BE7-453B-BBD4-B379C390AD22}"/>
              </a:ext>
            </a:extLst>
          </p:cNvPr>
          <p:cNvSpPr txBox="1">
            <a:spLocks/>
          </p:cNvSpPr>
          <p:nvPr userDrawn="1"/>
        </p:nvSpPr>
        <p:spPr>
          <a:xfrm>
            <a:off x="8613648" y="6429375"/>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cap="all" spc="150"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8844951-7827-47D4-8276-7DDE1FA7D85A}" type="slidenum">
              <a:rPr lang="en-US" smtClean="0">
                <a:solidFill>
                  <a:schemeClr val="tx2">
                    <a:alpha val="60000"/>
                  </a:schemeClr>
                </a:solidFill>
              </a:rPr>
              <a:pPr/>
              <a:t>‹#›</a:t>
            </a:fld>
            <a:endParaRPr lang="en-US" dirty="0">
              <a:solidFill>
                <a:schemeClr val="tx2">
                  <a:alpha val="60000"/>
                </a:schemeClr>
              </a:solidFill>
            </a:endParaRPr>
          </a:p>
        </p:txBody>
      </p:sp>
      <p:sp>
        <p:nvSpPr>
          <p:cNvPr id="14" name="Picture Placeholder 13">
            <a:extLst>
              <a:ext uri="{FF2B5EF4-FFF2-40B4-BE49-F238E27FC236}">
                <a16:creationId xmlns:a16="http://schemas.microsoft.com/office/drawing/2014/main" id="{0E092228-4487-4E3A-AEE3-12DC34A061E2}"/>
              </a:ext>
            </a:extLst>
          </p:cNvPr>
          <p:cNvSpPr>
            <a:spLocks noGrp="1"/>
          </p:cNvSpPr>
          <p:nvPr>
            <p:ph type="pic" sz="quarter" idx="13"/>
          </p:nvPr>
        </p:nvSpPr>
        <p:spPr>
          <a:xfrm>
            <a:off x="7424928" y="484632"/>
            <a:ext cx="4279392" cy="2862072"/>
          </a:xfrm>
          <a:solidFill>
            <a:schemeClr val="accent6"/>
          </a:solidFill>
        </p:spPr>
        <p:txBody>
          <a:bodyPr/>
          <a:lstStyle/>
          <a:p>
            <a:endParaRPr lang="en-US"/>
          </a:p>
        </p:txBody>
      </p:sp>
      <p:sp>
        <p:nvSpPr>
          <p:cNvPr id="15" name="Picture Placeholder 13">
            <a:extLst>
              <a:ext uri="{FF2B5EF4-FFF2-40B4-BE49-F238E27FC236}">
                <a16:creationId xmlns:a16="http://schemas.microsoft.com/office/drawing/2014/main" id="{6AB20921-6E7F-4BD8-9399-D18CABB64B9A}"/>
              </a:ext>
            </a:extLst>
          </p:cNvPr>
          <p:cNvSpPr>
            <a:spLocks noGrp="1"/>
          </p:cNvSpPr>
          <p:nvPr>
            <p:ph type="pic" sz="quarter" idx="14"/>
          </p:nvPr>
        </p:nvSpPr>
        <p:spPr>
          <a:xfrm>
            <a:off x="7424928" y="3511296"/>
            <a:ext cx="4279392" cy="2862072"/>
          </a:xfrm>
          <a:solidFill>
            <a:schemeClr val="accent6"/>
          </a:solidFill>
        </p:spPr>
        <p:txBody>
          <a:bodyPr/>
          <a:lstStyle/>
          <a:p>
            <a:endParaRPr lang="en-US"/>
          </a:p>
        </p:txBody>
      </p:sp>
    </p:spTree>
    <p:extLst>
      <p:ext uri="{BB962C8B-B14F-4D97-AF65-F5344CB8AC3E}">
        <p14:creationId xmlns:p14="http://schemas.microsoft.com/office/powerpoint/2010/main" val="4230430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022B425-A1C3-4DFE-BF49-1B9F96D46B2A}"/>
              </a:ext>
            </a:extLst>
          </p:cNvPr>
          <p:cNvSpPr>
            <a:spLocks noGrp="1"/>
          </p:cNvSpPr>
          <p:nvPr>
            <p:ph type="title"/>
          </p:nvPr>
        </p:nvSpPr>
        <p:spPr>
          <a:xfrm>
            <a:off x="841248" y="3893769"/>
            <a:ext cx="5992550" cy="2319306"/>
          </a:xfrm>
        </p:spPr>
        <p:txBody>
          <a:bodyPr anchor="t">
            <a:normAutofit/>
          </a:bodyPr>
          <a:lstStyle/>
          <a:p>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14" name="Picture Placeholder 13">
            <a:extLst>
              <a:ext uri="{FF2B5EF4-FFF2-40B4-BE49-F238E27FC236}">
                <a16:creationId xmlns:a16="http://schemas.microsoft.com/office/drawing/2014/main" id="{2AEC60F9-EA79-4A18-B040-024AFB62FD5E}"/>
              </a:ext>
            </a:extLst>
          </p:cNvPr>
          <p:cNvSpPr>
            <a:spLocks noGrp="1"/>
          </p:cNvSpPr>
          <p:nvPr>
            <p:ph type="pic" sz="quarter" idx="13"/>
          </p:nvPr>
        </p:nvSpPr>
        <p:spPr>
          <a:xfrm>
            <a:off x="493776" y="484632"/>
            <a:ext cx="11210544" cy="3191256"/>
          </a:xfrm>
          <a:solidFill>
            <a:schemeClr val="accent6"/>
          </a:solidFill>
        </p:spPr>
        <p:txBody>
          <a:bodyPr/>
          <a:lstStyle/>
          <a:p>
            <a:endParaRPr lang="en-US" dirty="0"/>
          </a:p>
        </p:txBody>
      </p:sp>
      <p:sp>
        <p:nvSpPr>
          <p:cNvPr id="9" name="Content Placeholder 2">
            <a:extLst>
              <a:ext uri="{FF2B5EF4-FFF2-40B4-BE49-F238E27FC236}">
                <a16:creationId xmlns:a16="http://schemas.microsoft.com/office/drawing/2014/main" id="{83B88B7B-A749-40EA-A140-38D1E04EFF4F}"/>
              </a:ext>
            </a:extLst>
          </p:cNvPr>
          <p:cNvSpPr>
            <a:spLocks noGrp="1"/>
          </p:cNvSpPr>
          <p:nvPr>
            <p:ph idx="1"/>
          </p:nvPr>
        </p:nvSpPr>
        <p:spPr>
          <a:xfrm>
            <a:off x="6979133" y="3893770"/>
            <a:ext cx="4377714" cy="2319306"/>
          </a:xfrm>
        </p:spPr>
        <p:txBody>
          <a:bodyPr anchor="t">
            <a:normAutofit/>
          </a:bodyPr>
          <a:lstStyle>
            <a:lvl1pPr marL="0" indent="0">
              <a:buNone/>
              <a:defRPr sz="2800"/>
            </a:lvl1pPr>
          </a:lstStyle>
          <a:p>
            <a:pPr marL="228600" indent="-228600"/>
            <a:endParaRPr lang="en-US" sz="1800" dirty="0">
              <a:solidFill>
                <a:schemeClr val="tx2">
                  <a:alpha val="60000"/>
                </a:schemeClr>
              </a:solidFill>
            </a:endParaRPr>
          </a:p>
        </p:txBody>
      </p:sp>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a:xfrm>
            <a:off x="838200" y="6418489"/>
            <a:ext cx="2743200" cy="365125"/>
          </a:xfrm>
        </p:spPr>
        <p:txBody>
          <a:bodyPr/>
          <a:lstStyle/>
          <a:p>
            <a:r>
              <a:rPr lang="en-US"/>
              <a:t>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7613200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r>
              <a:rPr lang="en-US"/>
              <a:t>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3520951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939876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831850" y="1709738"/>
            <a:ext cx="1051560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0901295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lvl1pPr>
              <a:defRPr sz="4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838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069730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r>
              <a:rPr lang="en-US"/>
              <a:t>20xx</a:t>
            </a:r>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0768130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3716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6776152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13716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574085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3F98AFCE-98D2-46C5-82A8-E45659B1769D}"/>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ame 11">
            <a:extLst>
              <a:ext uri="{FF2B5EF4-FFF2-40B4-BE49-F238E27FC236}">
                <a16:creationId xmlns:a16="http://schemas.microsoft.com/office/drawing/2014/main" id="{F69999FB-8585-40F0-990C-6A0BAD1C8081}"/>
              </a:ext>
              <a:ext uri="{C183D7F6-B498-43B3-948B-1728B52AA6E4}">
                <adec:decorative xmlns:adec="http://schemas.microsoft.com/office/drawing/2017/decorative" val="1"/>
              </a:ext>
            </a:extLst>
          </p:cNvPr>
          <p:cNvSpPr/>
          <p:nvPr userDrawn="1"/>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2768738E-7449-46C1-B7D3-844FE2BA7D35}"/>
              </a:ext>
            </a:extLst>
          </p:cNvPr>
          <p:cNvSpPr>
            <a:spLocks noGrp="1"/>
          </p:cNvSpPr>
          <p:nvPr>
            <p:ph type="title"/>
          </p:nvPr>
        </p:nvSpPr>
        <p:spPr>
          <a:xfrm>
            <a:off x="838200" y="914399"/>
            <a:ext cx="5992550" cy="2827422"/>
          </a:xfrm>
        </p:spPr>
        <p:txBody>
          <a:bodyPr anchor="t">
            <a:normAutofit/>
          </a:bodyPr>
          <a:lstStyle/>
          <a:p>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7" name="Content Placeholder 2">
            <a:extLst>
              <a:ext uri="{FF2B5EF4-FFF2-40B4-BE49-F238E27FC236}">
                <a16:creationId xmlns:a16="http://schemas.microsoft.com/office/drawing/2014/main" id="{B0FF04F9-E792-4C19-9FD5-44800CEB2E89}"/>
              </a:ext>
            </a:extLst>
          </p:cNvPr>
          <p:cNvSpPr>
            <a:spLocks noGrp="1"/>
          </p:cNvSpPr>
          <p:nvPr>
            <p:ph idx="1"/>
          </p:nvPr>
        </p:nvSpPr>
        <p:spPr>
          <a:xfrm>
            <a:off x="6976085" y="914400"/>
            <a:ext cx="4377714" cy="2827422"/>
          </a:xfrm>
        </p:spPr>
        <p:txBody>
          <a:bodyPr anchor="t">
            <a:normAutofit/>
          </a:bodyPr>
          <a:lstStyle>
            <a:lvl1pPr marL="0" indent="0">
              <a:buNone/>
              <a:defRPr sz="2800"/>
            </a:lvl1pPr>
          </a:lstStyle>
          <a:p>
            <a:pPr marL="228600" indent="-228600"/>
            <a:endParaRPr lang="en-US" sz="1800" dirty="0">
              <a:solidFill>
                <a:schemeClr val="tx2">
                  <a:alpha val="60000"/>
                </a:schemeClr>
              </a:solidFill>
            </a:endParaRPr>
          </a:p>
        </p:txBody>
      </p:sp>
      <p:sp>
        <p:nvSpPr>
          <p:cNvPr id="14" name="Picture Placeholder 13">
            <a:extLst>
              <a:ext uri="{FF2B5EF4-FFF2-40B4-BE49-F238E27FC236}">
                <a16:creationId xmlns:a16="http://schemas.microsoft.com/office/drawing/2014/main" id="{5F2F9DF6-DFB9-44A8-B629-57F58893AD21}"/>
              </a:ext>
            </a:extLst>
          </p:cNvPr>
          <p:cNvSpPr>
            <a:spLocks noGrp="1"/>
          </p:cNvSpPr>
          <p:nvPr>
            <p:ph type="pic" sz="quarter" idx="13"/>
          </p:nvPr>
        </p:nvSpPr>
        <p:spPr>
          <a:xfrm>
            <a:off x="490538" y="4059936"/>
            <a:ext cx="2807208" cy="2322576"/>
          </a:xfrm>
          <a:solidFill>
            <a:schemeClr val="accent6"/>
          </a:solidFill>
        </p:spPr>
        <p:txBody>
          <a:bodyPr/>
          <a:lstStyle/>
          <a:p>
            <a:endParaRPr lang="en-US"/>
          </a:p>
        </p:txBody>
      </p:sp>
      <p:sp>
        <p:nvSpPr>
          <p:cNvPr id="15" name="Picture Placeholder 13">
            <a:extLst>
              <a:ext uri="{FF2B5EF4-FFF2-40B4-BE49-F238E27FC236}">
                <a16:creationId xmlns:a16="http://schemas.microsoft.com/office/drawing/2014/main" id="{927BC207-43FE-4B6A-AEBE-875B69CF9761}"/>
              </a:ext>
            </a:extLst>
          </p:cNvPr>
          <p:cNvSpPr>
            <a:spLocks noGrp="1"/>
          </p:cNvSpPr>
          <p:nvPr>
            <p:ph type="pic" sz="quarter" idx="14"/>
          </p:nvPr>
        </p:nvSpPr>
        <p:spPr>
          <a:xfrm>
            <a:off x="3291840" y="4059936"/>
            <a:ext cx="2807208" cy="2322576"/>
          </a:xfrm>
          <a:solidFill>
            <a:schemeClr val="accent6"/>
          </a:solidFill>
        </p:spPr>
        <p:txBody>
          <a:bodyPr/>
          <a:lstStyle/>
          <a:p>
            <a:endParaRPr lang="en-US"/>
          </a:p>
        </p:txBody>
      </p:sp>
      <p:sp>
        <p:nvSpPr>
          <p:cNvPr id="16" name="Picture Placeholder 13">
            <a:extLst>
              <a:ext uri="{FF2B5EF4-FFF2-40B4-BE49-F238E27FC236}">
                <a16:creationId xmlns:a16="http://schemas.microsoft.com/office/drawing/2014/main" id="{EBBF5499-9A70-4846-B98E-316EC17F9FCD}"/>
              </a:ext>
            </a:extLst>
          </p:cNvPr>
          <p:cNvSpPr>
            <a:spLocks noGrp="1"/>
          </p:cNvSpPr>
          <p:nvPr>
            <p:ph type="pic" sz="quarter" idx="15"/>
          </p:nvPr>
        </p:nvSpPr>
        <p:spPr>
          <a:xfrm>
            <a:off x="6099048" y="4059936"/>
            <a:ext cx="2807208" cy="2322576"/>
          </a:xfrm>
          <a:solidFill>
            <a:schemeClr val="accent6"/>
          </a:solidFill>
        </p:spPr>
        <p:txBody>
          <a:bodyPr/>
          <a:lstStyle/>
          <a:p>
            <a:endParaRPr lang="en-US"/>
          </a:p>
        </p:txBody>
      </p:sp>
      <p:sp>
        <p:nvSpPr>
          <p:cNvPr id="17" name="Picture Placeholder 13">
            <a:extLst>
              <a:ext uri="{FF2B5EF4-FFF2-40B4-BE49-F238E27FC236}">
                <a16:creationId xmlns:a16="http://schemas.microsoft.com/office/drawing/2014/main" id="{C7A79F30-D473-48F6-9AC2-286C7B70F3ED}"/>
              </a:ext>
            </a:extLst>
          </p:cNvPr>
          <p:cNvSpPr>
            <a:spLocks noGrp="1"/>
          </p:cNvSpPr>
          <p:nvPr>
            <p:ph type="pic" sz="quarter" idx="16"/>
          </p:nvPr>
        </p:nvSpPr>
        <p:spPr>
          <a:xfrm>
            <a:off x="8906256" y="4059936"/>
            <a:ext cx="2807208" cy="2322576"/>
          </a:xfrm>
          <a:solidFill>
            <a:schemeClr val="accent6"/>
          </a:solidFill>
        </p:spPr>
        <p:txBody>
          <a:bodyPr/>
          <a:lstStyle/>
          <a:p>
            <a:endParaRPr lang="en-US"/>
          </a:p>
        </p:txBody>
      </p:sp>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r>
              <a:rPr lang="en-US"/>
              <a:t>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009914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B910AFBC-7932-43F4-ABEA-C89B2698634B}"/>
              </a:ext>
            </a:extLst>
          </p:cNvPr>
          <p:cNvSpPr>
            <a:spLocks noGrp="1"/>
          </p:cNvSpPr>
          <p:nvPr>
            <p:ph type="title"/>
          </p:nvPr>
        </p:nvSpPr>
        <p:spPr>
          <a:xfrm>
            <a:off x="841249" y="857251"/>
            <a:ext cx="5914937" cy="2076450"/>
          </a:xfrm>
        </p:spPr>
        <p:txBody>
          <a:bodyPr anchor="b">
            <a:normAutofit/>
          </a:bodyPr>
          <a:lstStyle/>
          <a:p>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17" name="Content Placeholder 2">
            <a:extLst>
              <a:ext uri="{FF2B5EF4-FFF2-40B4-BE49-F238E27FC236}">
                <a16:creationId xmlns:a16="http://schemas.microsoft.com/office/drawing/2014/main" id="{1178A42D-5ED2-4AB6-BE4B-4109074320DF}"/>
              </a:ext>
            </a:extLst>
          </p:cNvPr>
          <p:cNvSpPr>
            <a:spLocks noGrp="1"/>
          </p:cNvSpPr>
          <p:nvPr>
            <p:ph idx="1"/>
          </p:nvPr>
        </p:nvSpPr>
        <p:spPr>
          <a:xfrm>
            <a:off x="841248" y="3190875"/>
            <a:ext cx="5914938" cy="2986087"/>
          </a:xfrm>
        </p:spPr>
        <p:txBody>
          <a:bodyPr>
            <a:noAutofit/>
          </a:bodyPr>
          <a:lstStyle>
            <a:lvl1pPr marL="0" indent="0">
              <a:lnSpc>
                <a:spcPct val="100000"/>
              </a:lnSpc>
              <a:buNone/>
              <a:defRPr sz="2000"/>
            </a:lvl1pPr>
          </a:lstStyle>
          <a:p>
            <a:pPr marL="228600" indent="-228600"/>
            <a:endParaRPr lang="en-US" sz="1800" dirty="0">
              <a:solidFill>
                <a:schemeClr val="tx2">
                  <a:alpha val="60000"/>
                </a:schemeClr>
              </a:solidFill>
            </a:endParaRPr>
          </a:p>
        </p:txBody>
      </p:sp>
      <p:sp>
        <p:nvSpPr>
          <p:cNvPr id="29" name="Date Placeholder 1">
            <a:extLst>
              <a:ext uri="{FF2B5EF4-FFF2-40B4-BE49-F238E27FC236}">
                <a16:creationId xmlns:a16="http://schemas.microsoft.com/office/drawing/2014/main" id="{4D9A7D07-2BA3-438D-972B-EA578370D50F}"/>
              </a:ext>
            </a:extLst>
          </p:cNvPr>
          <p:cNvSpPr>
            <a:spLocks noGrp="1"/>
          </p:cNvSpPr>
          <p:nvPr>
            <p:ph type="dt" sz="half" idx="10"/>
          </p:nvPr>
        </p:nvSpPr>
        <p:spPr>
          <a:xfrm>
            <a:off x="838200" y="6429375"/>
            <a:ext cx="2743200" cy="365125"/>
          </a:xfrm>
        </p:spPr>
        <p:txBody>
          <a:bodyPr/>
          <a:lstStyle>
            <a:lvl1pPr>
              <a:defRPr>
                <a:solidFill>
                  <a:schemeClr val="tx2">
                    <a:alpha val="60000"/>
                  </a:schemeClr>
                </a:solidFill>
              </a:defRPr>
            </a:lvl1pPr>
          </a:lstStyle>
          <a:p>
            <a:r>
              <a:rPr lang="en-US"/>
              <a:t>20xx</a:t>
            </a:r>
          </a:p>
        </p:txBody>
      </p:sp>
      <p:sp>
        <p:nvSpPr>
          <p:cNvPr id="24" name="Picture Placeholder 23">
            <a:extLst>
              <a:ext uri="{FF2B5EF4-FFF2-40B4-BE49-F238E27FC236}">
                <a16:creationId xmlns:a16="http://schemas.microsoft.com/office/drawing/2014/main" id="{C8720583-BC84-48EB-85BC-AE71214A30A5}"/>
              </a:ext>
            </a:extLst>
          </p:cNvPr>
          <p:cNvSpPr>
            <a:spLocks noGrp="1"/>
          </p:cNvSpPr>
          <p:nvPr>
            <p:ph type="pic" sz="quarter" idx="13"/>
          </p:nvPr>
        </p:nvSpPr>
        <p:spPr>
          <a:xfrm>
            <a:off x="7589520" y="0"/>
            <a:ext cx="4599432" cy="2286000"/>
          </a:xfrm>
          <a:solidFill>
            <a:schemeClr val="accent6"/>
          </a:solidFill>
        </p:spPr>
        <p:txBody>
          <a:bodyPr/>
          <a:lstStyle/>
          <a:p>
            <a:endParaRPr lang="en-US" dirty="0"/>
          </a:p>
        </p:txBody>
      </p:sp>
      <p:sp>
        <p:nvSpPr>
          <p:cNvPr id="25" name="Picture Placeholder 23">
            <a:extLst>
              <a:ext uri="{FF2B5EF4-FFF2-40B4-BE49-F238E27FC236}">
                <a16:creationId xmlns:a16="http://schemas.microsoft.com/office/drawing/2014/main" id="{C3F0A5CD-C47A-4CDF-BE99-75F3A81B18FB}"/>
              </a:ext>
            </a:extLst>
          </p:cNvPr>
          <p:cNvSpPr>
            <a:spLocks noGrp="1"/>
          </p:cNvSpPr>
          <p:nvPr>
            <p:ph type="pic" sz="quarter" idx="14"/>
          </p:nvPr>
        </p:nvSpPr>
        <p:spPr>
          <a:xfrm>
            <a:off x="7589520" y="2286000"/>
            <a:ext cx="4599432" cy="2286000"/>
          </a:xfrm>
          <a:solidFill>
            <a:schemeClr val="accent6"/>
          </a:solidFill>
        </p:spPr>
        <p:txBody>
          <a:bodyPr/>
          <a:lstStyle/>
          <a:p>
            <a:endParaRPr lang="en-US" dirty="0"/>
          </a:p>
        </p:txBody>
      </p:sp>
      <p:sp>
        <p:nvSpPr>
          <p:cNvPr id="26" name="Picture Placeholder 23">
            <a:extLst>
              <a:ext uri="{FF2B5EF4-FFF2-40B4-BE49-F238E27FC236}">
                <a16:creationId xmlns:a16="http://schemas.microsoft.com/office/drawing/2014/main" id="{7329454B-9275-4E86-B32E-91C0DB62AA71}"/>
              </a:ext>
            </a:extLst>
          </p:cNvPr>
          <p:cNvSpPr>
            <a:spLocks noGrp="1"/>
          </p:cNvSpPr>
          <p:nvPr>
            <p:ph type="pic" sz="quarter" idx="15"/>
          </p:nvPr>
        </p:nvSpPr>
        <p:spPr>
          <a:xfrm>
            <a:off x="7589520" y="4572000"/>
            <a:ext cx="4599432" cy="2286000"/>
          </a:xfrm>
          <a:solidFill>
            <a:schemeClr val="accent6"/>
          </a:solidFill>
        </p:spPr>
        <p:txBody>
          <a:bodyPr/>
          <a:lstStyle/>
          <a:p>
            <a:endParaRPr lang="en-US" dirty="0"/>
          </a:p>
        </p:txBody>
      </p:sp>
      <p:sp>
        <p:nvSpPr>
          <p:cNvPr id="30" name="Footer Placeholder 2">
            <a:extLst>
              <a:ext uri="{FF2B5EF4-FFF2-40B4-BE49-F238E27FC236}">
                <a16:creationId xmlns:a16="http://schemas.microsoft.com/office/drawing/2014/main" id="{21E9E1BF-D594-4F96-8DBE-5A8DD51D3B58}"/>
              </a:ext>
            </a:extLst>
          </p:cNvPr>
          <p:cNvSpPr>
            <a:spLocks noGrp="1"/>
          </p:cNvSpPr>
          <p:nvPr>
            <p:ph type="ftr" sz="quarter" idx="11"/>
          </p:nvPr>
        </p:nvSpPr>
        <p:spPr>
          <a:xfrm>
            <a:off x="4038600" y="6429375"/>
            <a:ext cx="4114800" cy="365125"/>
          </a:xfrm>
        </p:spPr>
        <p:txBody>
          <a:bodyPr/>
          <a:lstStyle>
            <a:lvl1pPr algn="l">
              <a:defRPr>
                <a:solidFill>
                  <a:schemeClr val="tx2">
                    <a:alpha val="60000"/>
                  </a:schemeClr>
                </a:solidFill>
              </a:defRPr>
            </a:lvl1pPr>
          </a:lstStyle>
          <a:p>
            <a:r>
              <a:rPr lang="en-US"/>
              <a:t>SAMPLE FOOTER TEXT</a:t>
            </a:r>
            <a:endParaRPr lang="en-US" dirty="0"/>
          </a:p>
        </p:txBody>
      </p:sp>
      <p:sp>
        <p:nvSpPr>
          <p:cNvPr id="31" name="Slide Number Placeholder 3">
            <a:extLst>
              <a:ext uri="{FF2B5EF4-FFF2-40B4-BE49-F238E27FC236}">
                <a16:creationId xmlns:a16="http://schemas.microsoft.com/office/drawing/2014/main" id="{C30FDEF8-F3F3-42D5-9EE1-EDDF18B35377}"/>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791792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Brea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BE04ED02-B678-4D1E-BEDA-7E28F9038DF5}"/>
              </a:ext>
              <a:ext uri="{C183D7F6-B498-43B3-948B-1728B52AA6E4}">
                <adec:decorative xmlns:adec="http://schemas.microsoft.com/office/drawing/2017/decorative" val="1"/>
              </a:ext>
            </a:extLst>
          </p:cNvPr>
          <p:cNvSpPr/>
          <p:nvPr userDrawn="1"/>
        </p:nvSpPr>
        <p:spPr>
          <a:xfrm>
            <a:off x="9277" y="9278"/>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5E2C5A2-B8B2-47C5-8E1B-3A97E2C9BB13}"/>
              </a:ext>
              <a:ext uri="{C183D7F6-B498-43B3-948B-1728B52AA6E4}">
                <adec:decorative xmlns:adec="http://schemas.microsoft.com/office/drawing/2017/decorative" val="1"/>
              </a:ext>
            </a:extLst>
          </p:cNvPr>
          <p:cNvSpPr/>
          <p:nvPr userDrawn="1"/>
        </p:nvSpPr>
        <p:spPr>
          <a:xfrm>
            <a:off x="12325" y="9278"/>
            <a:ext cx="12188952"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3FD8455-A2E1-40B3-B6C4-36070AF58F78}"/>
              </a:ext>
              <a:ext uri="{C183D7F6-B498-43B3-948B-1728B52AA6E4}">
                <adec:decorative xmlns:adec="http://schemas.microsoft.com/office/drawing/2017/decorative" val="1"/>
              </a:ext>
            </a:extLst>
          </p:cNvPr>
          <p:cNvSpPr/>
          <p:nvPr userDrawn="1"/>
        </p:nvSpPr>
        <p:spPr>
          <a:xfrm>
            <a:off x="1524" y="0"/>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Freeform: Shape 7">
            <a:extLst>
              <a:ext uri="{FF2B5EF4-FFF2-40B4-BE49-F238E27FC236}">
                <a16:creationId xmlns:a16="http://schemas.microsoft.com/office/drawing/2014/main" id="{0F53BE70-C6B1-407C-9333-7251BDC77A9E}"/>
              </a:ext>
              <a:ext uri="{C183D7F6-B498-43B3-948B-1728B52AA6E4}">
                <adec:decorative xmlns:adec="http://schemas.microsoft.com/office/drawing/2017/decorative" val="1"/>
              </a:ext>
            </a:extLst>
          </p:cNvPr>
          <p:cNvSpPr/>
          <p:nvPr userDrawn="1"/>
        </p:nvSpPr>
        <p:spPr>
          <a:xfrm>
            <a:off x="33186" y="9279"/>
            <a:ext cx="5770017" cy="2411171"/>
          </a:xfrm>
          <a:custGeom>
            <a:avLst/>
            <a:gdLst>
              <a:gd name="connsiteX0" fmla="*/ 0 w 5770017"/>
              <a:gd name="connsiteY0" fmla="*/ 0 h 2411171"/>
              <a:gd name="connsiteX1" fmla="*/ 5770017 w 5770017"/>
              <a:gd name="connsiteY1" fmla="*/ 0 h 2411171"/>
              <a:gd name="connsiteX2" fmla="*/ 5715824 w 5770017"/>
              <a:gd name="connsiteY2" fmla="*/ 124746 h 2411171"/>
              <a:gd name="connsiteX3" fmla="*/ 4925072 w 5770017"/>
              <a:gd name="connsiteY3" fmla="*/ 1254414 h 2411171"/>
              <a:gd name="connsiteX4" fmla="*/ 125602 w 5770017"/>
              <a:gd name="connsiteY4" fmla="*/ 1864423 h 2411171"/>
              <a:gd name="connsiteX5" fmla="*/ 0 w 5770017"/>
              <a:gd name="connsiteY5" fmla="*/ 1785927 h 241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70017" h="2411171">
                <a:moveTo>
                  <a:pt x="0" y="0"/>
                </a:moveTo>
                <a:lnTo>
                  <a:pt x="5770017" y="0"/>
                </a:lnTo>
                <a:lnTo>
                  <a:pt x="5715824" y="124746"/>
                </a:lnTo>
                <a:cubicBezTo>
                  <a:pt x="5526044" y="533784"/>
                  <a:pt x="5262460" y="917027"/>
                  <a:pt x="4925072" y="1254414"/>
                </a:cubicBezTo>
                <a:cubicBezTo>
                  <a:pt x="3623720" y="2555767"/>
                  <a:pt x="1640148" y="2759102"/>
                  <a:pt x="125602" y="1864423"/>
                </a:cubicBezTo>
                <a:lnTo>
                  <a:pt x="0" y="1785927"/>
                </a:lnTo>
                <a:close/>
              </a:path>
            </a:pathLst>
          </a:custGeom>
          <a:gradFill>
            <a:gsLst>
              <a:gs pos="0">
                <a:schemeClr val="accent2">
                  <a:alpha val="20000"/>
                </a:schemeClr>
              </a:gs>
              <a:gs pos="100000">
                <a:schemeClr val="accent1">
                  <a:alpha val="2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ame 8">
            <a:extLst>
              <a:ext uri="{FF2B5EF4-FFF2-40B4-BE49-F238E27FC236}">
                <a16:creationId xmlns:a16="http://schemas.microsoft.com/office/drawing/2014/main" id="{05864DDE-75C0-4BE6-93FF-A960706ADEC3}"/>
              </a:ext>
              <a:ext uri="{C183D7F6-B498-43B3-948B-1728B52AA6E4}">
                <adec:decorative xmlns:adec="http://schemas.microsoft.com/office/drawing/2017/decorative" val="1"/>
              </a:ext>
            </a:extLst>
          </p:cNvPr>
          <p:cNvSpPr/>
          <p:nvPr userDrawn="1"/>
        </p:nvSpPr>
        <p:spPr>
          <a:xfrm>
            <a:off x="1524" y="0"/>
            <a:ext cx="12188952" cy="6858000"/>
          </a:xfrm>
          <a:prstGeom prst="frame">
            <a:avLst>
              <a:gd name="adj1" fmla="val 716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itle 1">
            <a:extLst>
              <a:ext uri="{FF2B5EF4-FFF2-40B4-BE49-F238E27FC236}">
                <a16:creationId xmlns:a16="http://schemas.microsoft.com/office/drawing/2014/main" id="{1BC3FA0F-EAE5-4DCE-ACFF-9AD00ED39FCF}"/>
              </a:ext>
            </a:extLst>
          </p:cNvPr>
          <p:cNvSpPr>
            <a:spLocks noGrp="1"/>
          </p:cNvSpPr>
          <p:nvPr>
            <p:ph type="ctrTitle"/>
          </p:nvPr>
        </p:nvSpPr>
        <p:spPr>
          <a:xfrm>
            <a:off x="847477" y="1131641"/>
            <a:ext cx="5322618" cy="2387600"/>
          </a:xfrm>
        </p:spPr>
        <p:txBody>
          <a:bodyPr/>
          <a:lstStyle>
            <a:lvl1pPr>
              <a:defRPr>
                <a:solidFill>
                  <a:schemeClr val="bg1"/>
                </a:solidFill>
              </a:defRPr>
            </a:lvl1pPr>
          </a:lstStyle>
          <a:p>
            <a:pPr algn="l"/>
            <a:endParaRPr lang="en-US" dirty="0">
              <a:solidFill>
                <a:srgbClr val="FFFFFF"/>
              </a:solidFill>
              <a:ea typeface="Cambria" panose="02040503050406030204" pitchFamily="18" charset="0"/>
              <a:cs typeface="Sabon Next LT" panose="020B0502040204020203" pitchFamily="2" charset="0"/>
            </a:endParaRPr>
          </a:p>
        </p:txBody>
      </p:sp>
      <p:sp>
        <p:nvSpPr>
          <p:cNvPr id="18" name="Picture Placeholder 17">
            <a:extLst>
              <a:ext uri="{FF2B5EF4-FFF2-40B4-BE49-F238E27FC236}">
                <a16:creationId xmlns:a16="http://schemas.microsoft.com/office/drawing/2014/main" id="{71FA5E0E-BEE1-4976-92B1-61EF64E34371}"/>
              </a:ext>
            </a:extLst>
          </p:cNvPr>
          <p:cNvSpPr>
            <a:spLocks noGrp="1"/>
          </p:cNvSpPr>
          <p:nvPr>
            <p:ph type="pic" sz="quarter" idx="13"/>
          </p:nvPr>
        </p:nvSpPr>
        <p:spPr>
          <a:xfrm>
            <a:off x="6784848" y="905256"/>
            <a:ext cx="4581144" cy="2450592"/>
          </a:xfrm>
          <a:solidFill>
            <a:schemeClr val="accent6"/>
          </a:solidFill>
        </p:spPr>
        <p:txBody>
          <a:bodyPr/>
          <a:lstStyle/>
          <a:p>
            <a:endParaRPr lang="en-US" dirty="0"/>
          </a:p>
        </p:txBody>
      </p:sp>
      <p:sp>
        <p:nvSpPr>
          <p:cNvPr id="20" name="Picture Placeholder 17">
            <a:extLst>
              <a:ext uri="{FF2B5EF4-FFF2-40B4-BE49-F238E27FC236}">
                <a16:creationId xmlns:a16="http://schemas.microsoft.com/office/drawing/2014/main" id="{03379FE8-A6CE-4F5A-BE1A-B2267589BE85}"/>
              </a:ext>
            </a:extLst>
          </p:cNvPr>
          <p:cNvSpPr>
            <a:spLocks noGrp="1"/>
          </p:cNvSpPr>
          <p:nvPr>
            <p:ph type="pic" sz="quarter" idx="14"/>
          </p:nvPr>
        </p:nvSpPr>
        <p:spPr>
          <a:xfrm>
            <a:off x="6784848" y="3520440"/>
            <a:ext cx="4581144" cy="2450592"/>
          </a:xfrm>
          <a:solidFill>
            <a:schemeClr val="accent6"/>
          </a:solidFill>
        </p:spPr>
        <p:txBody>
          <a:bodyPr/>
          <a:lstStyle/>
          <a:p>
            <a:endParaRPr lang="en-US" dirty="0"/>
          </a:p>
        </p:txBody>
      </p:sp>
      <p:sp>
        <p:nvSpPr>
          <p:cNvPr id="13" name="Text Placeholder 12">
            <a:extLst>
              <a:ext uri="{FF2B5EF4-FFF2-40B4-BE49-F238E27FC236}">
                <a16:creationId xmlns:a16="http://schemas.microsoft.com/office/drawing/2014/main" id="{6DD090CA-24E8-46A7-889A-A4FDD00A33E5}"/>
              </a:ext>
            </a:extLst>
          </p:cNvPr>
          <p:cNvSpPr>
            <a:spLocks noGrp="1"/>
          </p:cNvSpPr>
          <p:nvPr>
            <p:ph type="body" sz="quarter" idx="15"/>
          </p:nvPr>
        </p:nvSpPr>
        <p:spPr>
          <a:xfrm>
            <a:off x="838200" y="3600450"/>
            <a:ext cx="5322888" cy="2451100"/>
          </a:xfrm>
        </p:spPr>
        <p:txBody>
          <a:bodyPr>
            <a:normAutofit/>
          </a:bodyPr>
          <a:lstStyle>
            <a:lvl1pPr marL="0" indent="0">
              <a:buNone/>
              <a:defRPr sz="2800">
                <a:solidFill>
                  <a:schemeClr val="bg1"/>
                </a:solidFill>
                <a:latin typeface="+mn-lt"/>
              </a:defRPr>
            </a:lvl1pPr>
          </a:lstStyle>
          <a:p>
            <a:pPr lvl="0"/>
            <a:r>
              <a:rPr lang="en-US" dirty="0"/>
              <a:t>Click to edit Master text styles</a:t>
            </a:r>
          </a:p>
        </p:txBody>
      </p:sp>
    </p:spTree>
    <p:extLst>
      <p:ext uri="{BB962C8B-B14F-4D97-AF65-F5344CB8AC3E}">
        <p14:creationId xmlns:p14="http://schemas.microsoft.com/office/powerpoint/2010/main" val="2350935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able Chart 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026859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03B5BF0-238D-481F-A15B-206D1E2FEDD2}"/>
              </a:ext>
              <a:ext uri="{C183D7F6-B498-43B3-948B-1728B52AA6E4}">
                <adec:decorative xmlns:adec="http://schemas.microsoft.com/office/drawing/2017/decorative" val="1"/>
              </a:ext>
            </a:extLst>
          </p:cNvPr>
          <p:cNvSpPr/>
          <p:nvPr userDrawn="1"/>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7578E43B-8F1B-4CBD-B09E-5AD9A247E3F8}"/>
              </a:ext>
              <a:ext uri="{C183D7F6-B498-43B3-948B-1728B52AA6E4}">
                <adec:decorative xmlns:adec="http://schemas.microsoft.com/office/drawing/2017/decorative" val="1"/>
              </a:ext>
            </a:extLst>
          </p:cNvPr>
          <p:cNvSpPr/>
          <p:nvPr userDrawn="1"/>
        </p:nvSpPr>
        <p:spPr>
          <a:xfrm>
            <a:off x="-38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ame 13">
            <a:extLst>
              <a:ext uri="{FF2B5EF4-FFF2-40B4-BE49-F238E27FC236}">
                <a16:creationId xmlns:a16="http://schemas.microsoft.com/office/drawing/2014/main" id="{737C17C2-E2A6-4219-AE02-C8EAF943C472}"/>
              </a:ext>
              <a:ext uri="{C183D7F6-B498-43B3-948B-1728B52AA6E4}">
                <adec:decorative xmlns:adec="http://schemas.microsoft.com/office/drawing/2017/decorative" val="1"/>
              </a:ext>
            </a:extLst>
          </p:cNvPr>
          <p:cNvSpPr/>
          <p:nvPr userDrawn="1"/>
        </p:nvSpPr>
        <p:spPr>
          <a:xfrm>
            <a:off x="-389"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Picture Placeholder 19">
            <a:extLst>
              <a:ext uri="{FF2B5EF4-FFF2-40B4-BE49-F238E27FC236}">
                <a16:creationId xmlns:a16="http://schemas.microsoft.com/office/drawing/2014/main" id="{AE7BC3CE-3806-41F3-B4F6-EBB2C3E9EA28}"/>
              </a:ext>
            </a:extLst>
          </p:cNvPr>
          <p:cNvSpPr>
            <a:spLocks noGrp="1"/>
          </p:cNvSpPr>
          <p:nvPr>
            <p:ph type="pic" sz="quarter" idx="13"/>
          </p:nvPr>
        </p:nvSpPr>
        <p:spPr>
          <a:xfrm>
            <a:off x="6096" y="484632"/>
            <a:ext cx="12179808" cy="5907024"/>
          </a:xfrm>
          <a:solidFill>
            <a:schemeClr val="accent6"/>
          </a:solidFill>
        </p:spPr>
        <p:txBody>
          <a:bodyPr/>
          <a:lstStyle/>
          <a:p>
            <a:endParaRPr lang="en-US" dirty="0"/>
          </a:p>
        </p:txBody>
      </p:sp>
      <p:sp>
        <p:nvSpPr>
          <p:cNvPr id="6" name="Title 5">
            <a:extLst>
              <a:ext uri="{FF2B5EF4-FFF2-40B4-BE49-F238E27FC236}">
                <a16:creationId xmlns:a16="http://schemas.microsoft.com/office/drawing/2014/main" id="{FDC036CF-E92D-4E80-8E6B-1B06EDDFD7CF}"/>
              </a:ext>
            </a:extLst>
          </p:cNvPr>
          <p:cNvSpPr>
            <a:spLocks noGrp="1"/>
          </p:cNvSpPr>
          <p:nvPr>
            <p:ph type="title"/>
          </p:nvPr>
        </p:nvSpPr>
        <p:spPr>
          <a:xfrm>
            <a:off x="838200" y="1271016"/>
            <a:ext cx="4800600" cy="3749040"/>
          </a:xfrm>
        </p:spPr>
        <p:txBody>
          <a:bodyPr anchor="b" anchorCtr="0"/>
          <a:lstStyle>
            <a:lvl1pPr>
              <a:defRPr>
                <a:solidFill>
                  <a:schemeClr val="bg1"/>
                </a:solidFill>
                <a:effectLst>
                  <a:outerShdw blurRad="38100" dist="38100" dir="2700000" algn="tl">
                    <a:srgbClr val="000000">
                      <a:alpha val="43137"/>
                    </a:srgbClr>
                  </a:outerShdw>
                </a:effectLst>
              </a:defRPr>
            </a:lvl1pPr>
          </a:lstStyle>
          <a:p>
            <a:r>
              <a:rPr lang="en-US" dirty="0"/>
              <a:t>Click to edit Master title style</a:t>
            </a:r>
          </a:p>
        </p:txBody>
      </p:sp>
      <p:sp>
        <p:nvSpPr>
          <p:cNvPr id="26" name="Text Placeholder 25">
            <a:extLst>
              <a:ext uri="{FF2B5EF4-FFF2-40B4-BE49-F238E27FC236}">
                <a16:creationId xmlns:a16="http://schemas.microsoft.com/office/drawing/2014/main" id="{BADCFE1B-ABA2-4B11-B7DE-02CE383D6F22}"/>
              </a:ext>
            </a:extLst>
          </p:cNvPr>
          <p:cNvSpPr>
            <a:spLocks noGrp="1"/>
          </p:cNvSpPr>
          <p:nvPr>
            <p:ph type="body" sz="quarter" idx="15" hasCustomPrompt="1"/>
          </p:nvPr>
        </p:nvSpPr>
        <p:spPr>
          <a:xfrm>
            <a:off x="838200" y="4835779"/>
            <a:ext cx="4800600" cy="1066800"/>
          </a:xfrm>
        </p:spPr>
        <p:txBody>
          <a:bodyPr>
            <a:normAutofit/>
          </a:bodyPr>
          <a:lstStyle>
            <a:lvl1pPr marL="228600" indent="0">
              <a:buNone/>
              <a:defRPr sz="2200">
                <a:solidFill>
                  <a:schemeClr val="bg1"/>
                </a:solidFill>
                <a:effectLst>
                  <a:outerShdw blurRad="38100" dist="38100" dir="2700000" algn="tl">
                    <a:srgbClr val="000000">
                      <a:alpha val="43137"/>
                    </a:srgbClr>
                  </a:outerShdw>
                </a:effectLst>
              </a:defRPr>
            </a:lvl1pPr>
          </a:lstStyle>
          <a:p>
            <a:pPr lvl="0"/>
            <a:r>
              <a:rPr lang="en-US" dirty="0"/>
              <a:t>Click to add subtitle</a:t>
            </a:r>
          </a:p>
        </p:txBody>
      </p:sp>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r>
              <a:rPr lang="en-US"/>
              <a:t>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582905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dirty="0"/>
              <a:t>Click to edit Master title style</a:t>
            </a:r>
          </a:p>
        </p:txBody>
      </p:sp>
      <p:sp>
        <p:nvSpPr>
          <p:cNvPr id="15" name="Picture Placeholder 14">
            <a:extLst>
              <a:ext uri="{FF2B5EF4-FFF2-40B4-BE49-F238E27FC236}">
                <a16:creationId xmlns:a16="http://schemas.microsoft.com/office/drawing/2014/main" id="{1B84B862-7F1F-4B98-B437-936D8A73A91A}"/>
              </a:ext>
            </a:extLst>
          </p:cNvPr>
          <p:cNvSpPr>
            <a:spLocks noGrp="1"/>
          </p:cNvSpPr>
          <p:nvPr>
            <p:ph type="pic" sz="quarter" idx="13"/>
          </p:nvPr>
        </p:nvSpPr>
        <p:spPr>
          <a:xfrm>
            <a:off x="740664" y="2240280"/>
            <a:ext cx="2286000" cy="2322576"/>
          </a:xfrm>
          <a:solidFill>
            <a:schemeClr val="accent6"/>
          </a:solidFill>
        </p:spPr>
        <p:txBody>
          <a:bodyPr/>
          <a:lstStyle/>
          <a:p>
            <a:endParaRPr lang="en-US" dirty="0"/>
          </a:p>
        </p:txBody>
      </p:sp>
      <p:sp>
        <p:nvSpPr>
          <p:cNvPr id="16" name="Picture Placeholder 14">
            <a:extLst>
              <a:ext uri="{FF2B5EF4-FFF2-40B4-BE49-F238E27FC236}">
                <a16:creationId xmlns:a16="http://schemas.microsoft.com/office/drawing/2014/main" id="{C76B23B2-3605-4292-9F96-F34651B689A7}"/>
              </a:ext>
            </a:extLst>
          </p:cNvPr>
          <p:cNvSpPr>
            <a:spLocks noGrp="1"/>
          </p:cNvSpPr>
          <p:nvPr>
            <p:ph type="pic" sz="quarter" idx="14"/>
          </p:nvPr>
        </p:nvSpPr>
        <p:spPr>
          <a:xfrm>
            <a:off x="3538728" y="2240280"/>
            <a:ext cx="2286000" cy="2322576"/>
          </a:xfrm>
          <a:solidFill>
            <a:schemeClr val="accent6"/>
          </a:solidFill>
        </p:spPr>
        <p:txBody>
          <a:bodyPr/>
          <a:lstStyle/>
          <a:p>
            <a:endParaRPr lang="en-US" dirty="0"/>
          </a:p>
        </p:txBody>
      </p:sp>
      <p:sp>
        <p:nvSpPr>
          <p:cNvPr id="17" name="Picture Placeholder 14">
            <a:extLst>
              <a:ext uri="{FF2B5EF4-FFF2-40B4-BE49-F238E27FC236}">
                <a16:creationId xmlns:a16="http://schemas.microsoft.com/office/drawing/2014/main" id="{AB1E9EC3-2FB6-4E1C-8211-306450FDEE7F}"/>
              </a:ext>
            </a:extLst>
          </p:cNvPr>
          <p:cNvSpPr>
            <a:spLocks noGrp="1"/>
          </p:cNvSpPr>
          <p:nvPr>
            <p:ph type="pic" sz="quarter" idx="15"/>
          </p:nvPr>
        </p:nvSpPr>
        <p:spPr>
          <a:xfrm>
            <a:off x="6345936" y="2267712"/>
            <a:ext cx="2286000" cy="2322576"/>
          </a:xfrm>
          <a:solidFill>
            <a:schemeClr val="accent6"/>
          </a:solidFill>
        </p:spPr>
        <p:txBody>
          <a:bodyPr/>
          <a:lstStyle/>
          <a:p>
            <a:endParaRPr lang="en-US" dirty="0"/>
          </a:p>
        </p:txBody>
      </p:sp>
      <p:sp>
        <p:nvSpPr>
          <p:cNvPr id="18" name="Picture Placeholder 14">
            <a:extLst>
              <a:ext uri="{FF2B5EF4-FFF2-40B4-BE49-F238E27FC236}">
                <a16:creationId xmlns:a16="http://schemas.microsoft.com/office/drawing/2014/main" id="{F3628146-045F-4FBC-A365-3D1D4B3DA6E9}"/>
              </a:ext>
            </a:extLst>
          </p:cNvPr>
          <p:cNvSpPr>
            <a:spLocks noGrp="1"/>
          </p:cNvSpPr>
          <p:nvPr>
            <p:ph type="pic" sz="quarter" idx="16"/>
          </p:nvPr>
        </p:nvSpPr>
        <p:spPr>
          <a:xfrm>
            <a:off x="9153144" y="2267712"/>
            <a:ext cx="2286000" cy="2322576"/>
          </a:xfrm>
          <a:solidFill>
            <a:schemeClr val="accent6"/>
          </a:solidFill>
        </p:spPr>
        <p:txBody>
          <a:bodyPr/>
          <a:lstStyle/>
          <a:p>
            <a:endParaRPr lang="en-US" dirty="0"/>
          </a:p>
        </p:txBody>
      </p:sp>
      <p:sp>
        <p:nvSpPr>
          <p:cNvPr id="20" name="Text Placeholder 19">
            <a:extLst>
              <a:ext uri="{FF2B5EF4-FFF2-40B4-BE49-F238E27FC236}">
                <a16:creationId xmlns:a16="http://schemas.microsoft.com/office/drawing/2014/main" id="{CB50972B-CA23-4B92-987F-EE48ECCFF590}"/>
              </a:ext>
            </a:extLst>
          </p:cNvPr>
          <p:cNvSpPr>
            <a:spLocks noGrp="1"/>
          </p:cNvSpPr>
          <p:nvPr>
            <p:ph type="body" sz="quarter" idx="17" hasCustomPrompt="1"/>
          </p:nvPr>
        </p:nvSpPr>
        <p:spPr>
          <a:xfrm>
            <a:off x="741363" y="4733925"/>
            <a:ext cx="2286000" cy="590550"/>
          </a:xfrm>
        </p:spPr>
        <p:txBody>
          <a:bodyPr>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a:r>
              <a:rPr lang="en-US" dirty="0"/>
              <a:t>Name</a:t>
            </a:r>
          </a:p>
        </p:txBody>
      </p:sp>
      <p:sp>
        <p:nvSpPr>
          <p:cNvPr id="23" name="Text Placeholder 19">
            <a:extLst>
              <a:ext uri="{FF2B5EF4-FFF2-40B4-BE49-F238E27FC236}">
                <a16:creationId xmlns:a16="http://schemas.microsoft.com/office/drawing/2014/main" id="{8DE19225-DA72-4A39-8CFD-695BFBB93E6D}"/>
              </a:ext>
            </a:extLst>
          </p:cNvPr>
          <p:cNvSpPr>
            <a:spLocks noGrp="1"/>
          </p:cNvSpPr>
          <p:nvPr>
            <p:ph type="body" sz="quarter" idx="18" hasCustomPrompt="1"/>
          </p:nvPr>
        </p:nvSpPr>
        <p:spPr>
          <a:xfrm>
            <a:off x="740664" y="5343144"/>
            <a:ext cx="2286000" cy="590550"/>
          </a:xfrm>
        </p:spPr>
        <p:txBody>
          <a:bodyPr>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a:r>
              <a:rPr lang="en-US" dirty="0"/>
              <a:t>Title</a:t>
            </a:r>
          </a:p>
        </p:txBody>
      </p:sp>
      <p:sp>
        <p:nvSpPr>
          <p:cNvPr id="24" name="Text Placeholder 19">
            <a:extLst>
              <a:ext uri="{FF2B5EF4-FFF2-40B4-BE49-F238E27FC236}">
                <a16:creationId xmlns:a16="http://schemas.microsoft.com/office/drawing/2014/main" id="{E66A7C97-DBB6-4333-B12F-E26C38E6975C}"/>
              </a:ext>
            </a:extLst>
          </p:cNvPr>
          <p:cNvSpPr>
            <a:spLocks noGrp="1"/>
          </p:cNvSpPr>
          <p:nvPr>
            <p:ph type="body" sz="quarter" idx="19" hasCustomPrompt="1"/>
          </p:nvPr>
        </p:nvSpPr>
        <p:spPr>
          <a:xfrm>
            <a:off x="3538728" y="4733925"/>
            <a:ext cx="2286000" cy="590550"/>
          </a:xfrm>
        </p:spPr>
        <p:txBody>
          <a:bodyPr>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a:r>
              <a:rPr lang="en-US" dirty="0"/>
              <a:t>Name</a:t>
            </a:r>
          </a:p>
        </p:txBody>
      </p:sp>
      <p:sp>
        <p:nvSpPr>
          <p:cNvPr id="25" name="Text Placeholder 19">
            <a:extLst>
              <a:ext uri="{FF2B5EF4-FFF2-40B4-BE49-F238E27FC236}">
                <a16:creationId xmlns:a16="http://schemas.microsoft.com/office/drawing/2014/main" id="{041FA0B5-660E-478A-AF8A-196DBD6AE43A}"/>
              </a:ext>
            </a:extLst>
          </p:cNvPr>
          <p:cNvSpPr>
            <a:spLocks noGrp="1"/>
          </p:cNvSpPr>
          <p:nvPr>
            <p:ph type="body" sz="quarter" idx="20" hasCustomPrompt="1"/>
          </p:nvPr>
        </p:nvSpPr>
        <p:spPr>
          <a:xfrm>
            <a:off x="3538029" y="5343144"/>
            <a:ext cx="2286000" cy="590550"/>
          </a:xfrm>
        </p:spPr>
        <p:txBody>
          <a:bodyPr>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a:r>
              <a:rPr lang="en-US" dirty="0"/>
              <a:t>Title</a:t>
            </a:r>
          </a:p>
        </p:txBody>
      </p:sp>
      <p:sp>
        <p:nvSpPr>
          <p:cNvPr id="26" name="Text Placeholder 19">
            <a:extLst>
              <a:ext uri="{FF2B5EF4-FFF2-40B4-BE49-F238E27FC236}">
                <a16:creationId xmlns:a16="http://schemas.microsoft.com/office/drawing/2014/main" id="{77C92085-3D01-44E4-BA12-E39F1EA0ACE5}"/>
              </a:ext>
            </a:extLst>
          </p:cNvPr>
          <p:cNvSpPr>
            <a:spLocks noGrp="1"/>
          </p:cNvSpPr>
          <p:nvPr>
            <p:ph type="body" sz="quarter" idx="21" hasCustomPrompt="1"/>
          </p:nvPr>
        </p:nvSpPr>
        <p:spPr>
          <a:xfrm>
            <a:off x="6367973" y="4733544"/>
            <a:ext cx="2286000" cy="590550"/>
          </a:xfrm>
        </p:spPr>
        <p:txBody>
          <a:bodyPr>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a:r>
              <a:rPr lang="en-US" dirty="0"/>
              <a:t>Name</a:t>
            </a:r>
          </a:p>
        </p:txBody>
      </p:sp>
      <p:sp>
        <p:nvSpPr>
          <p:cNvPr id="27" name="Text Placeholder 19">
            <a:extLst>
              <a:ext uri="{FF2B5EF4-FFF2-40B4-BE49-F238E27FC236}">
                <a16:creationId xmlns:a16="http://schemas.microsoft.com/office/drawing/2014/main" id="{35DA97BC-7224-440A-A227-8F4A1018043A}"/>
              </a:ext>
            </a:extLst>
          </p:cNvPr>
          <p:cNvSpPr>
            <a:spLocks noGrp="1"/>
          </p:cNvSpPr>
          <p:nvPr>
            <p:ph type="body" sz="quarter" idx="22" hasCustomPrompt="1"/>
          </p:nvPr>
        </p:nvSpPr>
        <p:spPr>
          <a:xfrm>
            <a:off x="6367274" y="5342763"/>
            <a:ext cx="2286000" cy="590550"/>
          </a:xfrm>
        </p:spPr>
        <p:txBody>
          <a:bodyPr>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a:r>
              <a:rPr lang="en-US" dirty="0"/>
              <a:t>Title</a:t>
            </a:r>
          </a:p>
        </p:txBody>
      </p:sp>
      <p:sp>
        <p:nvSpPr>
          <p:cNvPr id="28" name="Text Placeholder 19">
            <a:extLst>
              <a:ext uri="{FF2B5EF4-FFF2-40B4-BE49-F238E27FC236}">
                <a16:creationId xmlns:a16="http://schemas.microsoft.com/office/drawing/2014/main" id="{C236524B-4724-42FA-A2B2-33566478FD42}"/>
              </a:ext>
            </a:extLst>
          </p:cNvPr>
          <p:cNvSpPr>
            <a:spLocks noGrp="1"/>
          </p:cNvSpPr>
          <p:nvPr>
            <p:ph type="body" sz="quarter" idx="23" hasCustomPrompt="1"/>
          </p:nvPr>
        </p:nvSpPr>
        <p:spPr>
          <a:xfrm>
            <a:off x="9164639" y="4737100"/>
            <a:ext cx="2286000" cy="590550"/>
          </a:xfrm>
        </p:spPr>
        <p:txBody>
          <a:bodyPr>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a:r>
              <a:rPr lang="en-US" dirty="0"/>
              <a:t>Name</a:t>
            </a:r>
          </a:p>
        </p:txBody>
      </p:sp>
      <p:sp>
        <p:nvSpPr>
          <p:cNvPr id="29" name="Text Placeholder 19">
            <a:extLst>
              <a:ext uri="{FF2B5EF4-FFF2-40B4-BE49-F238E27FC236}">
                <a16:creationId xmlns:a16="http://schemas.microsoft.com/office/drawing/2014/main" id="{5F7DE4ED-8F4D-465C-86B4-2372AE291F56}"/>
              </a:ext>
            </a:extLst>
          </p:cNvPr>
          <p:cNvSpPr>
            <a:spLocks noGrp="1"/>
          </p:cNvSpPr>
          <p:nvPr>
            <p:ph type="body" sz="quarter" idx="24" hasCustomPrompt="1"/>
          </p:nvPr>
        </p:nvSpPr>
        <p:spPr>
          <a:xfrm>
            <a:off x="9163940" y="5346319"/>
            <a:ext cx="2286000" cy="590550"/>
          </a:xfrm>
        </p:spPr>
        <p:txBody>
          <a:bodyPr>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a:r>
              <a:rPr lang="en-US" dirty="0"/>
              <a:t>Title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r>
              <a:rPr lang="en-US"/>
              <a:t>20xx</a:t>
            </a:r>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380455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comparison slide)">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560320"/>
            <a:ext cx="5157787" cy="3446463"/>
          </a:xfrm>
          <a:solidFill>
            <a:schemeClr val="bg1"/>
          </a:solidFill>
        </p:spPr>
        <p:txBody>
          <a:bodyPr>
            <a:normAutofit/>
          </a:bodyPr>
          <a:lstStyle>
            <a:lvl1pPr>
              <a:buClr>
                <a:schemeClr val="tx2">
                  <a:lumMod val="50000"/>
                  <a:lumOff val="50000"/>
                </a:schemeClr>
              </a:buClr>
              <a:defRPr sz="1800"/>
            </a:lvl1pPr>
            <a:lvl2pPr>
              <a:buClr>
                <a:schemeClr val="tx2">
                  <a:lumMod val="50000"/>
                  <a:lumOff val="50000"/>
                </a:schemeClr>
              </a:buClr>
              <a:defRPr sz="1800"/>
            </a:lvl2pPr>
            <a:lvl3pPr>
              <a:buClr>
                <a:schemeClr val="tx2">
                  <a:lumMod val="50000"/>
                  <a:lumOff val="50000"/>
                </a:schemeClr>
              </a:buClr>
              <a:defRPr sz="1800"/>
            </a:lvl3pPr>
            <a:lvl4pPr>
              <a:buClr>
                <a:schemeClr val="tx2">
                  <a:lumMod val="50000"/>
                  <a:lumOff val="50000"/>
                </a:schemeClr>
              </a:buClr>
              <a:defRPr sz="1800"/>
            </a:lvl4pPr>
            <a:lvl5pPr>
              <a:buClr>
                <a:schemeClr val="tx2">
                  <a:lumMod val="50000"/>
                  <a:lumOff val="50000"/>
                </a:schemeClr>
              </a:buCl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2560320"/>
            <a:ext cx="5183188" cy="3446463"/>
          </a:xfrm>
        </p:spPr>
        <p:txBody>
          <a:bodyPr>
            <a:normAutofit/>
          </a:bodyPr>
          <a:lstStyle>
            <a:lvl1pPr>
              <a:buClr>
                <a:schemeClr val="tx2">
                  <a:lumMod val="50000"/>
                  <a:lumOff val="50000"/>
                </a:schemeClr>
              </a:buClr>
              <a:defRPr sz="1800"/>
            </a:lvl1pPr>
            <a:lvl2pPr>
              <a:buClr>
                <a:schemeClr val="tx2">
                  <a:lumMod val="50000"/>
                  <a:lumOff val="50000"/>
                </a:schemeClr>
              </a:buClr>
              <a:defRPr sz="1800"/>
            </a:lvl2pPr>
            <a:lvl3pPr>
              <a:buClr>
                <a:schemeClr val="tx2">
                  <a:lumMod val="50000"/>
                  <a:lumOff val="50000"/>
                </a:schemeClr>
              </a:buClr>
              <a:defRPr sz="1800"/>
            </a:lvl3pPr>
            <a:lvl4pPr>
              <a:buClr>
                <a:schemeClr val="tx2">
                  <a:lumMod val="50000"/>
                  <a:lumOff val="50000"/>
                </a:schemeClr>
              </a:buClr>
              <a:defRPr sz="1800"/>
            </a:lvl4pPr>
            <a:lvl5pPr>
              <a:buClr>
                <a:schemeClr val="tx2">
                  <a:lumMod val="50000"/>
                  <a:lumOff val="50000"/>
                </a:schemeClr>
              </a:buCl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r>
              <a:rPr lang="en-US"/>
              <a:t>20xx</a:t>
            </a:r>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
        <p:nvSpPr>
          <p:cNvPr id="10" name="Title 9">
            <a:extLst>
              <a:ext uri="{FF2B5EF4-FFF2-40B4-BE49-F238E27FC236}">
                <a16:creationId xmlns:a16="http://schemas.microsoft.com/office/drawing/2014/main" id="{351C83D0-CBAB-4E41-89AB-89FF36D38A0A}"/>
              </a:ext>
            </a:extLst>
          </p:cNvPr>
          <p:cNvSpPr>
            <a:spLocks noGrp="1"/>
          </p:cNvSpPr>
          <p:nvPr>
            <p:ph type="title"/>
          </p:nvPr>
        </p:nvSpPr>
        <p:spPr/>
        <p:txBody>
          <a:bodyPr/>
          <a:lstStyle/>
          <a:p>
            <a:r>
              <a:rPr lang="en-US"/>
              <a:t>Click to edit Master title style</a:t>
            </a:r>
          </a:p>
        </p:txBody>
      </p:sp>
      <p:sp>
        <p:nvSpPr>
          <p:cNvPr id="11" name="Text Placeholder 2">
            <a:extLst>
              <a:ext uri="{FF2B5EF4-FFF2-40B4-BE49-F238E27FC236}">
                <a16:creationId xmlns:a16="http://schemas.microsoft.com/office/drawing/2014/main" id="{9C302BB0-D231-4195-8083-264C01DF99B8}"/>
              </a:ext>
            </a:extLst>
          </p:cNvPr>
          <p:cNvSpPr>
            <a:spLocks noGrp="1"/>
          </p:cNvSpPr>
          <p:nvPr>
            <p:ph type="body" idx="1"/>
          </p:nvPr>
        </p:nvSpPr>
        <p:spPr>
          <a:xfrm>
            <a:off x="839787" y="2011680"/>
            <a:ext cx="5157787"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3" name="Text Placeholder 4">
            <a:extLst>
              <a:ext uri="{FF2B5EF4-FFF2-40B4-BE49-F238E27FC236}">
                <a16:creationId xmlns:a16="http://schemas.microsoft.com/office/drawing/2014/main" id="{5B2A70FA-99E0-466C-AC57-33C48353BBDB}"/>
              </a:ext>
            </a:extLst>
          </p:cNvPr>
          <p:cNvSpPr>
            <a:spLocks noGrp="1"/>
          </p:cNvSpPr>
          <p:nvPr>
            <p:ph type="body" sz="quarter" idx="13"/>
          </p:nvPr>
        </p:nvSpPr>
        <p:spPr>
          <a:xfrm>
            <a:off x="6169027" y="2011680"/>
            <a:ext cx="5183187"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Tree>
    <p:extLst>
      <p:ext uri="{BB962C8B-B14F-4D97-AF65-F5344CB8AC3E}">
        <p14:creationId xmlns:p14="http://schemas.microsoft.com/office/powerpoint/2010/main" val="945747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685800"/>
            <a:ext cx="10515600" cy="1325880"/>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2011680"/>
            <a:ext cx="3383280"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560320"/>
            <a:ext cx="3383280" cy="3446463"/>
          </a:xfrm>
        </p:spPr>
        <p:txBody>
          <a:bodyPr>
            <a:normAutofit/>
          </a:bodyPr>
          <a:lstStyle>
            <a:lvl1pPr>
              <a:buClr>
                <a:schemeClr val="tx2">
                  <a:lumMod val="50000"/>
                  <a:lumOff val="50000"/>
                </a:schemeClr>
              </a:buClr>
              <a:defRPr sz="1400"/>
            </a:lvl1pPr>
            <a:lvl2pPr>
              <a:buClr>
                <a:schemeClr val="tx2">
                  <a:lumMod val="50000"/>
                  <a:lumOff val="50000"/>
                </a:schemeClr>
              </a:buClr>
              <a:defRPr sz="1400"/>
            </a:lvl2pPr>
            <a:lvl3pPr>
              <a:buClr>
                <a:schemeClr val="tx2">
                  <a:lumMod val="50000"/>
                  <a:lumOff val="50000"/>
                </a:schemeClr>
              </a:buClr>
              <a:defRPr sz="1400"/>
            </a:lvl3pPr>
            <a:lvl4pPr>
              <a:buClr>
                <a:schemeClr val="tx2">
                  <a:lumMod val="50000"/>
                  <a:lumOff val="50000"/>
                </a:schemeClr>
              </a:buClr>
              <a:defRPr sz="1400"/>
            </a:lvl4pPr>
            <a:lvl5pPr>
              <a:buClr>
                <a:schemeClr val="tx2">
                  <a:lumMod val="50000"/>
                  <a:lumOff val="50000"/>
                </a:schemeClr>
              </a:buCl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4404360" y="2011680"/>
            <a:ext cx="3383280"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4404360" y="2560320"/>
            <a:ext cx="3383280" cy="3446463"/>
          </a:xfrm>
        </p:spPr>
        <p:txBody>
          <a:bodyPr>
            <a:normAutofit/>
          </a:bodyPr>
          <a:lstStyle>
            <a:lvl1pPr>
              <a:buClr>
                <a:schemeClr val="tx2">
                  <a:lumMod val="50000"/>
                  <a:lumOff val="50000"/>
                </a:schemeClr>
              </a:buClr>
              <a:defRPr sz="1400"/>
            </a:lvl1pPr>
            <a:lvl2pPr>
              <a:buClr>
                <a:schemeClr val="tx2">
                  <a:lumMod val="50000"/>
                  <a:lumOff val="50000"/>
                </a:schemeClr>
              </a:buClr>
              <a:defRPr sz="1400"/>
            </a:lvl2pPr>
            <a:lvl3pPr>
              <a:buClr>
                <a:schemeClr val="tx2">
                  <a:lumMod val="50000"/>
                  <a:lumOff val="50000"/>
                </a:schemeClr>
              </a:buClr>
              <a:defRPr sz="1400"/>
            </a:lvl3pPr>
            <a:lvl4pPr>
              <a:buClr>
                <a:schemeClr val="tx2">
                  <a:lumMod val="50000"/>
                  <a:lumOff val="50000"/>
                </a:schemeClr>
              </a:buClr>
              <a:defRPr sz="1400"/>
            </a:lvl4pPr>
            <a:lvl5pPr>
              <a:buClr>
                <a:schemeClr val="tx2">
                  <a:lumMod val="50000"/>
                  <a:lumOff val="50000"/>
                </a:schemeClr>
              </a:buCl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4">
            <a:extLst>
              <a:ext uri="{FF2B5EF4-FFF2-40B4-BE49-F238E27FC236}">
                <a16:creationId xmlns:a16="http://schemas.microsoft.com/office/drawing/2014/main" id="{422881CE-A366-4A3A-AE00-9B14BEFE4A95}"/>
              </a:ext>
            </a:extLst>
          </p:cNvPr>
          <p:cNvSpPr>
            <a:spLocks noGrp="1"/>
          </p:cNvSpPr>
          <p:nvPr>
            <p:ph type="body" sz="quarter" idx="13"/>
          </p:nvPr>
        </p:nvSpPr>
        <p:spPr>
          <a:xfrm>
            <a:off x="7968934" y="2011680"/>
            <a:ext cx="3383280"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5">
            <a:extLst>
              <a:ext uri="{FF2B5EF4-FFF2-40B4-BE49-F238E27FC236}">
                <a16:creationId xmlns:a16="http://schemas.microsoft.com/office/drawing/2014/main" id="{3CF16E98-73C9-47B5-B88B-9120BEB9F09B}"/>
              </a:ext>
            </a:extLst>
          </p:cNvPr>
          <p:cNvSpPr>
            <a:spLocks noGrp="1"/>
          </p:cNvSpPr>
          <p:nvPr>
            <p:ph sz="quarter" idx="14"/>
          </p:nvPr>
        </p:nvSpPr>
        <p:spPr>
          <a:xfrm>
            <a:off x="7968934" y="2560320"/>
            <a:ext cx="3383280" cy="3446463"/>
          </a:xfrm>
        </p:spPr>
        <p:txBody>
          <a:bodyPr>
            <a:normAutofit/>
          </a:bodyPr>
          <a:lstStyle>
            <a:lvl1pPr>
              <a:buClr>
                <a:schemeClr val="tx2">
                  <a:lumMod val="50000"/>
                  <a:lumOff val="50000"/>
                </a:schemeClr>
              </a:buClr>
              <a:defRPr sz="1400"/>
            </a:lvl1pPr>
            <a:lvl2pPr>
              <a:buClr>
                <a:schemeClr val="tx2">
                  <a:lumMod val="50000"/>
                  <a:lumOff val="50000"/>
                </a:schemeClr>
              </a:buClr>
              <a:defRPr sz="1400"/>
            </a:lvl2pPr>
            <a:lvl3pPr>
              <a:buClr>
                <a:schemeClr val="tx2">
                  <a:lumMod val="50000"/>
                  <a:lumOff val="50000"/>
                </a:schemeClr>
              </a:buClr>
              <a:defRPr sz="1400"/>
            </a:lvl3pPr>
            <a:lvl4pPr>
              <a:buClr>
                <a:schemeClr val="tx2">
                  <a:lumMod val="50000"/>
                  <a:lumOff val="50000"/>
                </a:schemeClr>
              </a:buClr>
              <a:defRPr sz="1400"/>
            </a:lvl4pPr>
            <a:lvl5pPr>
              <a:buClr>
                <a:schemeClr val="tx2">
                  <a:lumMod val="50000"/>
                  <a:lumOff val="50000"/>
                </a:schemeClr>
              </a:buCl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r>
              <a:rPr lang="en-US"/>
              <a:t>20xx</a:t>
            </a:r>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658878313"/>
      </p:ext>
    </p:extLst>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slideLayouts/slideLayout12.xml" Type="http://schemas.openxmlformats.org/officeDocument/2006/relationships/slideLayout"/><Relationship Id="rId13" Target="../slideLayouts/slideLayout13.xml" Type="http://schemas.openxmlformats.org/officeDocument/2006/relationships/slideLayout"/><Relationship Id="rId14" Target="../slideLayouts/slideLayout14.xml" Type="http://schemas.openxmlformats.org/officeDocument/2006/relationships/slideLayout"/><Relationship Id="rId15" Target="../slideLayouts/slideLayout15.xml" Type="http://schemas.openxmlformats.org/officeDocument/2006/relationships/slideLayout"/><Relationship Id="rId16" Target="../slideLayouts/slideLayout16.xml" Type="http://schemas.openxmlformats.org/officeDocument/2006/relationships/slideLayout"/><Relationship Id="rId17" Target="../slideLayouts/slideLayout17.xml" Type="http://schemas.openxmlformats.org/officeDocument/2006/relationships/slideLayout"/><Relationship Id="rId18" Target="../slideLayouts/slideLayout18.xml" Type="http://schemas.openxmlformats.org/officeDocument/2006/relationships/slideLayout"/><Relationship Id="rId19"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DD7EAFE6-2BB9-41FB-9CF4-588CFC708774}"/>
              </a:ext>
            </a:extLst>
          </p:cNvPr>
          <p:cNvSpPr/>
          <p:nvPr/>
        </p:nvSpPr>
        <p:spPr>
          <a:xfrm>
            <a:off x="1524"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681037"/>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2178657"/>
            <a:ext cx="10515600" cy="399830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29375"/>
            <a:ext cx="2743200" cy="365125"/>
          </a:xfrm>
          <a:prstGeom prst="rect">
            <a:avLst/>
          </a:prstGeom>
        </p:spPr>
        <p:txBody>
          <a:bodyPr vert="horz" lIns="91440" tIns="45720" rIns="91440" bIns="45720" rtlCol="0" anchor="ctr"/>
          <a:lstStyle>
            <a:lvl1pPr algn="l">
              <a:defRPr sz="900" cap="all" spc="150" baseline="0">
                <a:solidFill>
                  <a:srgbClr val="FFFFFF"/>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29375"/>
            <a:ext cx="4114800" cy="365125"/>
          </a:xfrm>
          <a:prstGeom prst="rect">
            <a:avLst/>
          </a:prstGeom>
        </p:spPr>
        <p:txBody>
          <a:bodyPr vert="horz" lIns="91440" tIns="45720" rIns="91440" bIns="45720" rtlCol="0" anchor="ctr"/>
          <a:lstStyle>
            <a:lvl1pPr algn="ctr">
              <a:defRPr sz="900" cap="all" spc="150" baseline="0">
                <a:solidFill>
                  <a:srgbClr val="FFFFFF"/>
                </a:solidFill>
              </a:defRPr>
            </a:lvl1pPr>
          </a:lstStyle>
          <a:p>
            <a:r>
              <a:rPr lang="en-US">
                <a:solidFill>
                  <a:srgbClr val="FFFFFF"/>
                </a:solidFill>
              </a:rPr>
              <a:t>SAMPLE FOOTER TEXT</a:t>
            </a: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29375"/>
            <a:ext cx="2743200" cy="365125"/>
          </a:xfrm>
          <a:prstGeom prst="rect">
            <a:avLst/>
          </a:prstGeom>
        </p:spPr>
        <p:txBody>
          <a:bodyPr vert="horz" lIns="91440" tIns="45720" rIns="91440" bIns="45720" rtlCol="0" anchor="ctr"/>
          <a:lstStyle>
            <a:lvl1pPr algn="r">
              <a:defRPr sz="900" cap="all" spc="150" baseline="0">
                <a:solidFill>
                  <a:srgbClr val="FFFFFF"/>
                </a:solidFill>
              </a:defRPr>
            </a:lvl1pPr>
          </a:lstStyle>
          <a:p>
            <a:fld id="{28844951-7827-47D4-8276-7DDE1FA7D85A}" type="slidenum">
              <a:rPr lang="en-US" smtClean="0"/>
              <a:pPr/>
              <a:t>‹#›</a:t>
            </a:fld>
            <a:endParaRPr lang="en-US"/>
          </a:p>
        </p:txBody>
      </p:sp>
    </p:spTree>
    <p:extLst>
      <p:ext uri="{BB962C8B-B14F-4D97-AF65-F5344CB8AC3E}">
        <p14:creationId xmlns:p14="http://schemas.microsoft.com/office/powerpoint/2010/main" val="2314514164"/>
      </p:ext>
    </p:extLst>
  </p:cSld>
  <p:clrMap bg1="lt1" tx1="dk1" bg2="lt2" tx2="dk2" accent1="accent1" accent2="accent2" accent3="accent3" accent4="accent4" accent5="accent5" accent6="accent6" hlink="hlink" folHlink="folHlink"/>
  <p:sldLayoutIdLst>
    <p:sldLayoutId id="2147483697" r:id="rId1"/>
    <p:sldLayoutId id="2147483696" r:id="rId2"/>
    <p:sldLayoutId id="2147483699" r:id="rId3"/>
    <p:sldLayoutId id="2147483698" r:id="rId4"/>
    <p:sldLayoutId id="2147483686" r:id="rId5"/>
    <p:sldLayoutId id="2147483700" r:id="rId6"/>
    <p:sldLayoutId id="2147483705" r:id="rId7"/>
    <p:sldLayoutId id="2147483689" r:id="rId8"/>
    <p:sldLayoutId id="2147483704" r:id="rId9"/>
    <p:sldLayoutId id="2147483702" r:id="rId10"/>
    <p:sldLayoutId id="2147483701" r:id="rId11"/>
    <p:sldLayoutId id="2147483703" r:id="rId12"/>
    <p:sldLayoutId id="2147483685" r:id="rId13"/>
    <p:sldLayoutId id="2147483687" r:id="rId14"/>
    <p:sldLayoutId id="2147483688" r:id="rId15"/>
    <p:sldLayoutId id="2147483690" r:id="rId16"/>
    <p:sldLayoutId id="2147483692" r:id="rId17"/>
    <p:sldLayoutId id="2147483693" r:id="rId18"/>
  </p:sldLayoutIdLst>
  <p:hf hdr="0" dt="0"/>
  <p:txStyles>
    <p:titleStyle>
      <a:lvl1pPr marL="0" algn="l" defTabSz="914400" rtl="0" eaLnBrk="1" latinLnBrk="0" hangingPunct="1">
        <a:lnSpc>
          <a:spcPct val="90000"/>
        </a:lnSpc>
        <a:spcBef>
          <a:spcPct val="0"/>
        </a:spcBef>
        <a:buNone/>
        <a:defRPr lang="en-US" sz="3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p:titleStyle>
    <p:body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13.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5.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5.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12.xml" Type="http://schemas.openxmlformats.org/officeDocument/2006/relationships/slideLayout"/><Relationship Id="rId2" Target="../media/image2.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5.xml" Type="http://schemas.openxmlformats.org/officeDocument/2006/relationships/slideLayout"/></Relationships>
</file>

<file path=ppt/slides/_rels/slide6.xml.rels><?xml version="1.0" encoding="UTF-8" standalone="no"?><Relationships xmlns="http://schemas.openxmlformats.org/package/2006/relationships"><Relationship Id="rId1" Target="../slideLayouts/slideLayout12.xml" Type="http://schemas.openxmlformats.org/officeDocument/2006/relationships/slideLayout"/><Relationship Id="rId2" Target="../media/image3.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12.xml" Type="http://schemas.openxmlformats.org/officeDocument/2006/relationships/slideLayout"/><Relationship Id="rId2" Target="../media/image4.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5.xml" Type="http://schemas.openxmlformats.org/officeDocument/2006/relationships/slideLayout"/></Relationships>
</file>

<file path=ppt/slides/_rels/slide9.xml.rels><?xml version="1.0" encoding="UTF-8" standalone="no"?><Relationships xmlns="http://schemas.openxmlformats.org/package/2006/relationships"><Relationship Id="rId1" Target="../slideLayouts/slideLayout5.xml" Type="http://schemas.openxmlformats.org/officeDocument/2006/relationships/slideLayout"/></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A Survey of South American Lizards Biodiversity and Ecological</a:t>
            </a:r>
            <a:endParaRPr lang="en-US"/>
          </a:p>
        </p:txBody>
      </p:sp>
      <p:sp xmlns:r="http://schemas.openxmlformats.org/officeDocument/2006/relationships">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
            </a:r>
            <a:endParaRPr lang="en-US"/>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Introduction</a:t>
            </a:r>
            <a:endParaRPr lang="en-US"/>
          </a:p>
        </p:txBody>
      </p:sp>
      <p:sp xmlns:r="http://schemas.openxmlformats.org/officeDocument/2006/relationships">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r>
              <a:rPr lang="en-US"/>
              <a:t> South America is home to a diverse range of lizard species, each with its unique characteristics and adaptations to the various habitats found across the continent.
 This research explores the fascinating world of South American lizards, highlighting the unique characteristics, habitats, and ecological significance of three remarkable species.</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The Sphaerodactylidae family consists of small geckos known as dwarf </a:t>
            </a:r>
            <a:endParaRPr lang="en-US"/>
          </a:p>
        </p:txBody>
      </p:sp>
      <p:sp xmlns:r="http://schemas.openxmlformats.org/officeDocument/2006/relationships">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r>
              <a:rPr lang="en-US"/>
              <a:t> South America is home to an incredible diversity of lizards, with over 1,000 species found across the continent.
 This article provides a brief overview of some of the most notable lizard families and species found in South America, including the Green Iguana.</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a:off x="2527300" y="1054100"/>
            <a:ext cx="7137400" cy="4762500"/>
          </a:xfrm>
          <a:prstGeom prst="rect">
            <a:avLst/>
          </a:prstGeom>
        </p:spPr>
      </p:pic>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Caiman Lizard Dracaena guianensis</a:t>
            </a:r>
            <a:endParaRPr lang="en-US"/>
          </a:p>
        </p:txBody>
      </p:sp>
      <p:sp xmlns:r="http://schemas.openxmlformats.org/officeDocument/2006/relationships">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r>
              <a:rPr lang="en-US"/>
              <a:t> The Caiman Lizard is a captivating reptile native to the tropical regions of South America.
 The Tepui Lizard is a captivating and unique reptile inhabiting the Tepui plateaus of South America.</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a:off x="2540000" y="762000"/>
            <a:ext cx="7112000" cy="5334000"/>
          </a:xfrm>
          <a:prstGeom prst="rect">
            <a:avLst/>
          </a:prstGeom>
        </p:spPr>
      </p:pic>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a:off x="2184400" y="673100"/>
            <a:ext cx="7835900" cy="5524500"/>
          </a:xfrm>
          <a:prstGeom prst="rect">
            <a:avLst/>
          </a:prstGeom>
        </p:spPr>
      </p:pic>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Threats and Conservation</a:t>
            </a:r>
            <a:endParaRPr lang="en-US"/>
          </a:p>
        </p:txBody>
      </p:sp>
      <p:sp xmlns:r="http://schemas.openxmlformats.org/officeDocument/2006/relationships">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r>
              <a:rPr lang="en-US"/>
              <a:t> The Green Iguana, Caiman Lizard, and Tepui Lizard are three of the most fascinating and diverse species of lizards found in South America.
 These captivating creatures face various threats, including habitat loss, illegal pet trade, and climate change, which highlights the need for conservation efforts to protect them and their habitats.</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numerous threats such as habitat loss climate change and illegal trad</a:t>
            </a:r>
            <a:endParaRPr lang="en-US"/>
          </a:p>
        </p:txBody>
      </p:sp>
      <p:sp xmlns:r="http://schemas.openxmlformats.org/officeDocument/2006/relationships">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r>
              <a:rPr lang="en-US"/>
              <a:t> South America is home to an array of unique lizard species that play vital roles in their respective ecosystems.
 Threats such as habitat loss, climate change, and illegal trade require responsible research, education, and community involvement to conserve these reptiles and their habitats.</a:t>
            </a:r>
          </a:p>
        </p:txBody>
      </p:sp>
    </p:spTree>
  </p:cSld>
  <p:clrMapOvr>
    <a:masterClrMapping/>
  </p:clrMapOvr>
</p:sld>
</file>

<file path=ppt/theme/theme1.xml><?xml version="1.0" encoding="utf-8"?>
<a:theme xmlns:a="http://schemas.openxmlformats.org/drawingml/2006/main" name="LuminousVTI">
  <a:themeElements>
    <a:clrScheme name="Custom 54">
      <a:dk1>
        <a:sysClr val="windowText" lastClr="000000"/>
      </a:dk1>
      <a:lt1>
        <a:sysClr val="window" lastClr="FFFFFF"/>
      </a:lt1>
      <a:dk2>
        <a:srgbClr val="201449"/>
      </a:dk2>
      <a:lt2>
        <a:srgbClr val="EEEEEE"/>
      </a:lt2>
      <a:accent1>
        <a:srgbClr val="F900A0"/>
      </a:accent1>
      <a:accent2>
        <a:srgbClr val="4D4EE6"/>
      </a:accent2>
      <a:accent3>
        <a:srgbClr val="454B78"/>
      </a:accent3>
      <a:accent4>
        <a:srgbClr val="A3A3C1"/>
      </a:accent4>
      <a:accent5>
        <a:srgbClr val="7162FE"/>
      </a:accent5>
      <a:accent6>
        <a:srgbClr val="1EBE9B"/>
      </a:accent6>
      <a:hlink>
        <a:srgbClr val="F900A0"/>
      </a:hlink>
      <a:folHlink>
        <a:srgbClr val="8477FE"/>
      </a:folHlink>
    </a:clrScheme>
    <a:fontScheme name="Custom 51">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uminousVTI" id="{3EBF12FF-FD44-415B-AB75-5B4F7E5C3AC4}" vid="{521B7FAE-6A8D-4468-B79A-0706294A0D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no"?><Relationships xmlns="http://schemas.openxmlformats.org/package/2006/relationships"><Relationship Id="rId1" Target="itemProps1.xml" Type="http://schemas.openxmlformats.org/officeDocument/2006/relationships/customXmlProps"/></Relationships>
</file>

<file path=customXml/_rels/item2.xml.rels><?xml version="1.0" encoding="UTF-8" standalone="no"?><Relationships xmlns="http://schemas.openxmlformats.org/package/2006/relationships"><Relationship Id="rId1" Target="itemProps2.xml" Type="http://schemas.openxmlformats.org/officeDocument/2006/relationships/customXmlProps"/></Relationships>
</file>

<file path=customXml/_rels/item3.xml.rels><?xml version="1.0" encoding="UTF-8" standalone="no"?><Relationships xmlns="http://schemas.openxmlformats.org/package/2006/relationships"><Relationship Id="rId1" Target="itemProps3.xml" Type="http://schemas.openxmlformats.org/officeDocument/2006/relationships/customXmlProps"/></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1F887BEC-12B5-41C3-87A8-94840B217273}">
  <ds:schemaRefs>
    <ds:schemaRef ds:uri="http://schemas.microsoft.com/sharepoint/v3/contenttype/forms"/>
  </ds:schemaRefs>
</ds:datastoreItem>
</file>

<file path=customXml/itemProps2.xml><?xml version="1.0" encoding="utf-8"?>
<ds:datastoreItem xmlns:ds="http://schemas.openxmlformats.org/officeDocument/2006/customXml" ds:itemID="{C4F9A873-407D-42B0-99B8-A577ED76CAD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A22E404-1C8D-48DE-80FC-4CA5DFE37C32}">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_LuminousVTI</Template>
  <TotalTime>0</TotalTime>
  <Words>528</Words>
  <Application>Microsoft Macintosh PowerPoint</Application>
  <PresentationFormat>Widescreen</PresentationFormat>
  <Paragraphs>105</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Avenir Next LT Pro</vt:lpstr>
      <vt:lpstr>Calibri</vt:lpstr>
      <vt:lpstr>Sabon Next LT</vt:lpstr>
      <vt:lpstr>Wingdings</vt:lpstr>
      <vt:lpstr>LuminousVTI</vt:lpstr>
      <vt:lpstr>Presentation title</vt:lpstr>
      <vt:lpstr>Agenda</vt:lpstr>
      <vt:lpstr>Introduction</vt:lpstr>
      <vt:lpstr>Topic one</vt:lpstr>
      <vt:lpstr>Table</vt:lpstr>
      <vt:lpstr>The way to get started is to quit  talking and begin doing. </vt:lpstr>
      <vt:lpstr>Team</vt:lpstr>
      <vt:lpstr>Timeline</vt:lpstr>
      <vt:lpstr>Content</vt:lpstr>
      <vt:lpstr>Content </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2021-02-25T19:22:25Z</dcterms:created>
  <dcterms:modified xsi:type="dcterms:W3CDTF">2023-07-31T13:27:28Z</dcterms:modified>
  <cp:revision>1</cp:revi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