
<file path=[Content_Types].xml><?xml version="1.0" encoding="utf-8"?>
<Types xmlns="http://schemas.openxmlformats.org/package/2006/content-types">
  <Default ContentType="image/png" Extension="png"/>
  <Default ContentType="application/vnd.openxmlformats-package.relationships+xml" Extension="rels"/>
  <Default ContentType="application/vnd.openxmlformats-officedocument.extended-properties+xml" Extension="xml"/>
  <Override ContentType="application/xml" PartName="/.xml"/>
  <Override ContentType="application/xml" PartName="/customXml/item3.xml"/>
  <Override ContentType="application/xml" PartName="/customXml/item13.xml"/>
  <Override ContentType="application/xml" PartName="/customXml/item22.xml"/>
  <Override ContentType="application/vnd.openxmlformats-officedocument.customXmlProperties+xml" PartName="/customXml/itemProps13.xml"/>
  <Override ContentType="application/vnd.openxmlformats-officedocument.customXmlProperties+xml" PartName="/customXml/itemProps22.xml"/>
  <Override ContentType="application/vnd.openxmlformats-officedocument.customXmlProperties+xml" PartName="/customXml/itemProps31.xml"/>
  <Override ContentType="application/vnd.ms-office.classificationlabels+xml" PartName="/docMetadata/LabelInfo.xml"/>
  <Override ContentType="application/vnd.openxmlformats-package.core-properties+xml" PartName="/docProps/core.xml"/>
  <Override ContentType="application/vnd.openxmlformats-officedocument.custom-properties+xml" PartName="/docProps/custom.xml"/>
  <Override ContentType="application/vnd.openxmlformats-officedocument.drawingml.diagramColors+xml" PartName="/ppt/diagrams/colors11.xml"/>
  <Override ContentType="application/vnd.openxmlformats-officedocument.drawingml.diagramData+xml" PartName="/ppt/diagrams/data11.xml"/>
  <Override ContentType="application/vnd.ms-office.drawingml.diagramDrawing+xml" PartName="/ppt/diagrams/drawing1.xml"/>
  <Override ContentType="application/vnd.openxmlformats-officedocument.drawingml.diagramLayout+xml" PartName="/ppt/diagrams/layout11.xml"/>
  <Override ContentType="application/vnd.openxmlformats-officedocument.drawingml.diagramStyle+xml" PartName="/ppt/diagrams/quickStyle11.xml"/>
  <Override ContentType="application/vnd.openxmlformats-officedocument.presentationml.notesMaster+xml" PartName="/ppt/notesMasters/notesMaster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28.xml"/>
  <Override ContentType="application/vnd.openxmlformats-officedocument.presentationml.slideLayout+xml" PartName="/ppt/slideLayouts/slideLayout35.xml"/>
  <Override ContentType="application/vnd.openxmlformats-officedocument.presentationml.slideLayout+xml" PartName="/ppt/slideLayouts/slideLayout71.xml"/>
  <Override ContentType="application/vnd.openxmlformats-officedocument.presentationml.slideLayout+xml" PartName="/ppt/slideLayouts/slideLayout82.xml"/>
  <Override ContentType="application/vnd.openxmlformats-officedocument.presentationml.slideLayout+xml" PartName="/ppt/slideLayouts/slideLayout110.xml"/>
  <Override ContentType="application/vnd.openxmlformats-officedocument.presentationml.slideLayout+xml" PartName="/ppt/slideLayouts/slideLayout126.xml"/>
  <Override ContentType="application/vnd.openxmlformats-officedocument.presentationml.slideLayout+xml" PartName="/ppt/slideLayouts/slideLayout133.xml"/>
  <Override ContentType="application/vnd.openxmlformats-officedocument.presentationml.slideLayout+xml" PartName="/ppt/slideLayouts/slideLayout169.xml"/>
  <Override ContentType="application/vnd.openxmlformats-officedocument.presentationml.slideLayout+xml" PartName="/ppt/slideLayouts/slideLayout177.xml"/>
  <Override ContentType="application/vnd.openxmlformats-officedocument.presentationml.slideLayout+xml" PartName="/ppt/slideLayouts/slideLayout184.xml"/>
  <Override ContentType="application/vnd.openxmlformats-officedocument.presentationml.slideLayout+xml" PartName="/ppt/slideLayouts/slideLayout416.xml"/>
  <Override ContentType="application/vnd.openxmlformats-officedocument.presentationml.slideLayout+xml" PartName="/ppt/slideLayouts/slideLayout513.xml"/>
  <Override ContentType="application/vnd.openxmlformats-officedocument.presentationml.slideLayout+xml" PartName="/ppt/slideLayouts/slideLayout611.xml"/>
  <Override ContentType="application/vnd.openxmlformats-officedocument.presentationml.slideLayout+xml" PartName="/ppt/slideLayouts/slideLayout917.xml"/>
  <Override ContentType="application/vnd.openxmlformats-officedocument.presentationml.slideLayout+xml" PartName="/ppt/slideLayouts/slideLayout1015.xml"/>
  <Override ContentType="application/vnd.openxmlformats-officedocument.presentationml.slideLayout+xml" PartName="/ppt/slideLayouts/slideLayout1112.xml"/>
  <Override ContentType="application/vnd.openxmlformats-officedocument.presentationml.slideLayout+xml" PartName="/ppt/slideLayouts/slideLayout1418.xml"/>
  <Override ContentType="application/vnd.openxmlformats-officedocument.presentationml.slideLayout+xml" PartName="/ppt/slideLayouts/slideLayout1514.xml"/>
  <Override ContentType="application/vnd.openxmlformats-officedocument.presentationml.slideMaster+xml" PartName="/ppt/slideMasters/slideMaster1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1.xml"/>
  <Override ContentType="application/vnd.openxmlformats-officedocument.theme+xml" PartName="/ppt/theme/theme2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Metadata/LabelInfo.xml" Type="http://schemas.microsoft.com/office/2020/02/relationships/classificationlabel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4"/>
  </p:notesMasterIdLst>
  <p:sldIdLst>
    <p:sldId id="256" r:id="rId10"/>
    <p:sldId id="257" r:id="rId11"/>
    <p:sldId id="258" r:id="rId12"/>
    <p:sldId id="259" r:id="rId13"/>
    <p:sldId id="260" r:id="rId22"/>
    <p:sldId id="261" r:id="rId23"/>
    <p:sldId id="262" r:id="rId24"/>
    <p:sldId id="263" r:id="rId25"/>
    <p:sldId id="26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598" autoAdjust="0"/>
  </p:normalViewPr>
  <p:slideViewPr>
    <p:cSldViewPr snapToGrid="0">
      <p:cViewPr>
        <p:scale>
          <a:sx n="100" d="100"/>
          <a:sy n="100" d="100"/>
        </p:scale>
        <p:origin x="-542" y="-494"/>
      </p:cViewPr>
      <p:guideLst>
        <p:guide orient="horz" pos="3024"/>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no"?><Relationships xmlns="http://schemas.openxmlformats.org/package/2006/relationships"><Relationship Id="rId1" Target="slideMasters/slideMaster11.xml" Type="http://schemas.openxmlformats.org/officeDocument/2006/relationships/slideMaster"/><Relationship Id="rId10" Target="slides/slide1.xml" Type="http://schemas.openxmlformats.org/officeDocument/2006/relationships/slide"/><Relationship Id="rId11" Target="slides/slide2.xml" Type="http://schemas.openxmlformats.org/officeDocument/2006/relationships/slide"/><Relationship Id="rId12" Target="slides/slide3.xml" Type="http://schemas.openxmlformats.org/officeDocument/2006/relationships/slide"/><Relationship Id="rId13" Target="slides/slide4.xml" Type="http://schemas.openxmlformats.org/officeDocument/2006/relationships/slide"/><Relationship Id="rId14" Target="notesMasters/notesMaster11.xml" Type="http://schemas.openxmlformats.org/officeDocument/2006/relationships/notesMaster"/><Relationship Id="rId15" Target="presProps.xml" Type="http://schemas.openxmlformats.org/officeDocument/2006/relationships/presProps"/><Relationship Id="rId16" Target="viewProps.xml" Type="http://schemas.openxmlformats.org/officeDocument/2006/relationships/viewProps"/><Relationship Id="rId17" Target="theme/theme11.xml" Type="http://schemas.openxmlformats.org/officeDocument/2006/relationships/theme"/><Relationship Id="rId18" Target="tableStyles.xml" Type="http://schemas.openxmlformats.org/officeDocument/2006/relationships/tableStyles"/><Relationship Id="rId19" Target="../customXml/item13.xml" Type="http://schemas.openxmlformats.org/officeDocument/2006/relationships/customXml"/><Relationship Id="rId20" Target="../customXml/item22.xml" Type="http://schemas.openxmlformats.org/officeDocument/2006/relationships/customXml"/><Relationship Id="rId21" Target="../customXml/item3.xml" Type="http://schemas.openxmlformats.org/officeDocument/2006/relationships/customXml"/><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s>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6_2" csCatId="accent6" phldr="1"/>
      <dgm:spPr/>
      <dgm:t>
        <a:bodyPr/>
        <a:lstStyle/>
        <a:p>
          <a:endParaRPr lang="en-US"/>
        </a:p>
      </dgm:t>
    </dgm:pt>
    <dgm:pt modelId="{AE62509E-8FD5-4BC0-8484-49407DA07B2D}">
      <dgm:prSet phldrT="[Text]" phldr="0"/>
      <dgm:spPr/>
      <dgm:t>
        <a:bodyPr/>
        <a:lstStyle/>
        <a:p>
          <a:r>
            <a:rPr lang="en-US" dirty="0"/>
            <a:t>Title</a:t>
          </a:r>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r>
            <a:rPr lang="en-US" sz="1600" b="0" i="0" u="none" dirty="0"/>
            <a:t>To start a presentation, go to the Slide Show tab, and select From Beginning.</a:t>
          </a:r>
          <a:endParaRPr lang="en-US" sz="160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phldr="0"/>
      <dgm:spPr/>
      <dgm:t>
        <a:bodyPr/>
        <a:lstStyle/>
        <a:p>
          <a:r>
            <a:rPr lang="en-US" dirty="0"/>
            <a:t>Title</a:t>
          </a:r>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r>
            <a:rPr lang="en-US" sz="1600" b="0" i="0" u="none" dirty="0"/>
            <a:t>To display Presenter view, in Slide Show view, on the control bar at the bottom left select the three dots, and then Show Presenter View.</a:t>
          </a:r>
          <a:endParaRPr lang="en-US" sz="160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phldr="0"/>
      <dgm:spPr/>
      <dgm:t>
        <a:bodyPr/>
        <a:lstStyle/>
        <a:p>
          <a:r>
            <a:rPr lang="en-US" dirty="0"/>
            <a:t>Title</a:t>
          </a:r>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r>
            <a:rPr lang="en-US" sz="1600" b="0" i="0" u="none" dirty="0"/>
            <a:t>During your presentation, the speaker notes are visible on your monitor, but aren't visible to the audience. </a:t>
          </a:r>
          <a:endParaRPr lang="en-US" sz="1600" dirty="0"/>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5288893C-FA8E-4BB1-8E73-26873A414237}">
      <dgm:prSet phldrT="[Text]"/>
      <dgm:spPr/>
      <dgm:t>
        <a:bodyPr/>
        <a:lstStyle/>
        <a:p>
          <a:r>
            <a:rPr lang="en-US" dirty="0"/>
            <a:t>Title</a:t>
          </a:r>
        </a:p>
      </dgm:t>
    </dgm:pt>
    <dgm:pt modelId="{B96E404D-37DE-46A2-BF80-78A08CBF262C}" type="parTrans" cxnId="{2B790330-501D-4967-B757-4F5FFA10F871}">
      <dgm:prSet/>
      <dgm:spPr/>
      <dgm:t>
        <a:bodyPr/>
        <a:lstStyle/>
        <a:p>
          <a:endParaRPr lang="en-US"/>
        </a:p>
      </dgm:t>
    </dgm:pt>
    <dgm:pt modelId="{0A063199-9DB1-476C-880B-768BF300FB2E}" type="sibTrans" cxnId="{2B790330-501D-4967-B757-4F5FFA10F871}">
      <dgm:prSet/>
      <dgm:spPr/>
      <dgm:t>
        <a:bodyPr/>
        <a:lstStyle/>
        <a:p>
          <a:endParaRPr lang="en-US"/>
        </a:p>
      </dgm:t>
    </dgm:pt>
    <dgm:pt modelId="{6CCA4A94-29B0-4EAA-B861-22692384A554}">
      <dgm:prSet custT="1"/>
      <dgm:spPr/>
      <dgm:t>
        <a:bodyPr/>
        <a:lstStyle/>
        <a:p>
          <a:r>
            <a:rPr lang="en-US" sz="1600" b="0" i="0" u="none" dirty="0"/>
            <a:t>The Notes pane is a box that appears below each slide. Tap it to add notes</a:t>
          </a:r>
          <a:r>
            <a:rPr lang="en-US" sz="2000" b="0" i="0" u="none" dirty="0"/>
            <a:t>. </a:t>
          </a:r>
          <a:endParaRPr lang="en-US" sz="2000" dirty="0"/>
        </a:p>
      </dgm:t>
    </dgm:pt>
    <dgm:pt modelId="{B8BDE3BD-4D0B-40DA-AA95-BDBEBBCA1CDA}" type="parTrans" cxnId="{8D3C67E3-E138-4DBB-B8C4-D984728BC1A3}">
      <dgm:prSet/>
      <dgm:spPr/>
      <dgm:t>
        <a:bodyPr/>
        <a:lstStyle/>
        <a:p>
          <a:endParaRPr lang="en-US"/>
        </a:p>
      </dgm:t>
    </dgm:pt>
    <dgm:pt modelId="{5F79D881-14E3-4A52-A40A-6D76566D3CC2}" type="sibTrans" cxnId="{8D3C67E3-E138-4DBB-B8C4-D984728BC1A3}">
      <dgm:prSet/>
      <dgm:spPr/>
      <dgm:t>
        <a:bodyPr/>
        <a:lstStyle/>
        <a:p>
          <a:endParaRPr lang="en-US"/>
        </a:p>
      </dgm:t>
    </dgm:pt>
    <dgm:pt modelId="{9BB36EC9-B49F-4E8C-9669-24D262457FB4}">
      <dgm:prSet/>
      <dgm:spPr/>
      <dgm:t>
        <a:bodyPr/>
        <a:lstStyle/>
        <a:p>
          <a:r>
            <a:rPr lang="en-US" dirty="0"/>
            <a:t>Title</a:t>
          </a:r>
        </a:p>
      </dgm:t>
    </dgm:pt>
    <dgm:pt modelId="{334ACDC4-05D9-4755-B597-C8B2F00F76FE}" type="parTrans" cxnId="{1BD00E8E-75B0-4C19-AF90-1633569336BC}">
      <dgm:prSet/>
      <dgm:spPr/>
      <dgm:t>
        <a:bodyPr/>
        <a:lstStyle/>
        <a:p>
          <a:endParaRPr lang="en-US"/>
        </a:p>
      </dgm:t>
    </dgm:pt>
    <dgm:pt modelId="{0A0D465C-2D43-497B-AFD2-C0939F0FB42D}" type="sibTrans" cxnId="{1BD00E8E-75B0-4C19-AF90-1633569336BC}">
      <dgm:prSet/>
      <dgm:spPr/>
      <dgm:t>
        <a:bodyPr/>
        <a:lstStyle/>
        <a:p>
          <a:endParaRPr lang="en-US"/>
        </a:p>
      </dgm:t>
    </dgm:pt>
    <dgm:pt modelId="{730A1EF9-E4EF-4CEB-B84A-A954C3FCB278}">
      <dgm:prSet custT="1"/>
      <dgm:spPr/>
      <dgm:t>
        <a:bodyPr/>
        <a:lstStyle/>
        <a:p>
          <a:r>
            <a:rPr lang="en-US" sz="1600" b="0" i="0" u="none" dirty="0"/>
            <a:t>If you don’t see the Notes pane or it is completely minimized, click Notes on the task bar across the bottom of the PowerPoint window. </a:t>
          </a:r>
          <a:endParaRPr lang="en-US" sz="1600" dirty="0"/>
        </a:p>
      </dgm:t>
    </dgm:pt>
    <dgm:pt modelId="{3BBDC8A2-B24E-4C3D-9DD4-42634791D226}" type="parTrans" cxnId="{D1AE091D-633F-45A6-8A5E-F0B36947447F}">
      <dgm:prSet/>
      <dgm:spPr/>
      <dgm:t>
        <a:bodyPr/>
        <a:lstStyle/>
        <a:p>
          <a:endParaRPr lang="en-US"/>
        </a:p>
      </dgm:t>
    </dgm:pt>
    <dgm:pt modelId="{540AEC5A-6E4C-47A2-8622-CD87D60F5F5F}" type="sibTrans" cxnId="{D1AE091D-633F-45A6-8A5E-F0B36947447F}">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dgm:pt>
    <dgm:pt modelId="{EAA550E8-D286-40B4-9B20-40DE0FCA02CE}" type="pres">
      <dgm:prSet presAssocID="{AE62509E-8FD5-4BC0-8484-49407DA07B2D}" presName="ConnectLine" presStyleLbl="alignNode1" presStyleIdx="0"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dgm:pt>
    <dgm:pt modelId="{14186A17-7B9F-4674-AD57-FF0C87A3CB32}" type="pres">
      <dgm:prSet presAssocID="{20928AAA-F457-4A09-8AAC-A82210983FBE}" presName="ConnectLine" presStyleLbl="alignNode1" presStyleIdx="1"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100868" custScaleY="100868">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dgm:pt>
    <dgm:pt modelId="{F1C3FD7B-71E0-4012-B7CE-2C80433ED975}" type="pres">
      <dgm:prSet presAssocID="{03738E35-4243-4E7D-A93F-C07DA3901E78}" presName="ConnectLine" presStyleLbl="alignNode1" presStyleIdx="2"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45422C2E-F22E-4377-A7C3-B2A968FB8B04}" type="pres">
      <dgm:prSet presAssocID="{6BF5896A-A334-45B0-B451-09159F55B184}" presName="spaceBetweenRectangles" presStyleCnt="0"/>
      <dgm:spPr/>
    </dgm:pt>
    <dgm:pt modelId="{F158923C-2E31-42BC-A158-0ADDD3FA3388}" type="pres">
      <dgm:prSet presAssocID="{5288893C-FA8E-4BB1-8E73-26873A414237}" presName="composite" presStyleCnt="0"/>
      <dgm:spPr/>
    </dgm:pt>
    <dgm:pt modelId="{7F9CA9FA-4656-43AA-9088-3A5299B6A66C}" type="pres">
      <dgm:prSet presAssocID="{5288893C-FA8E-4BB1-8E73-26873A414237}" presName="ConnectorPoint" presStyleLbl="fgAcc1" presStyleIdx="3" presStyleCnt="5"/>
      <dgm:spPr/>
    </dgm:pt>
    <dgm:pt modelId="{E3DD767A-D2C6-4F85-B6F9-67493CDF5DDF}" type="pres">
      <dgm:prSet presAssocID="{5288893C-FA8E-4BB1-8E73-26873A414237}" presName="ConnectLine" presStyleLbl="alignNode1" presStyleIdx="3"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FC439593-481B-46FA-89EC-8E39AB07FC34}" type="pres">
      <dgm:prSet presAssocID="{5288893C-FA8E-4BB1-8E73-26873A414237}" presName="FlexibleEmptyPlaceHolder" presStyleCnt="0"/>
      <dgm:spPr/>
    </dgm:pt>
    <dgm:pt modelId="{2395288F-A4FC-4947-ABF3-216F88503A21}" type="pres">
      <dgm:prSet presAssocID="{5288893C-FA8E-4BB1-8E73-26873A414237}" presName="L2TextContainer" presStyleLbl="bgAcc1" presStyleIdx="3" presStyleCnt="5" custLinFactNeighborY="16">
        <dgm:presLayoutVars>
          <dgm:chMax val="0"/>
          <dgm:chPref val="0"/>
          <dgm:bulletEnabled val="1"/>
        </dgm:presLayoutVars>
      </dgm:prSet>
      <dgm:spPr/>
    </dgm:pt>
    <dgm:pt modelId="{76410C0E-CB2F-430A-B274-9F5EE09585B6}" type="pres">
      <dgm:prSet presAssocID="{5288893C-FA8E-4BB1-8E73-26873A414237}" presName="L1TextContainer" presStyleLbl="revTx" presStyleIdx="3" presStyleCnt="5">
        <dgm:presLayoutVars>
          <dgm:chMax val="1"/>
          <dgm:chPref val="1"/>
          <dgm:bulletEnabled val="1"/>
        </dgm:presLayoutVars>
      </dgm:prSet>
      <dgm:spPr/>
    </dgm:pt>
    <dgm:pt modelId="{AE7FE0DD-2FBD-4561-8F59-0C3ACCC3B694}" type="pres">
      <dgm:prSet presAssocID="{5288893C-FA8E-4BB1-8E73-26873A414237}" presName="EmptyPlaceHolder" presStyleCnt="0"/>
      <dgm:spPr/>
    </dgm:pt>
    <dgm:pt modelId="{35FD1076-866B-4C25-94BD-E9687AA9EF21}" type="pres">
      <dgm:prSet presAssocID="{0A063199-9DB1-476C-880B-768BF300FB2E}" presName="spaceBetweenRectangles" presStyleCnt="0"/>
      <dgm:spPr/>
    </dgm:pt>
    <dgm:pt modelId="{20497FE6-1CDA-4BC8-A583-3CCD319BBCD6}" type="pres">
      <dgm:prSet presAssocID="{9BB36EC9-B49F-4E8C-9669-24D262457FB4}" presName="composite" presStyleCnt="0"/>
      <dgm:spPr/>
    </dgm:pt>
    <dgm:pt modelId="{2A5782FC-85F7-4E30-BD9B-C6E24B4F7635}" type="pres">
      <dgm:prSet presAssocID="{9BB36EC9-B49F-4E8C-9669-24D262457FB4}" presName="ConnectorPoint" presStyleLbl="fgAcc1" presStyleIdx="4" presStyleCnt="5"/>
      <dgm:spPr/>
    </dgm:pt>
    <dgm:pt modelId="{55062874-43DA-4B4F-A5B5-0A05359E69E0}" type="pres">
      <dgm:prSet presAssocID="{9BB36EC9-B49F-4E8C-9669-24D262457FB4}" presName="ConnectLine" presStyleLbl="alignNode1" presStyleIdx="4" presStyleCnt="5"/>
      <dgm:spPr>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gm:spPr>
    </dgm:pt>
    <dgm:pt modelId="{888F0997-5A7F-4C57-94D1-2AB869F0E86A}" type="pres">
      <dgm:prSet presAssocID="{9BB36EC9-B49F-4E8C-9669-24D262457FB4}" presName="FlexibleEmptyPlaceHolder" presStyleCnt="0"/>
      <dgm:spPr/>
    </dgm:pt>
    <dgm:pt modelId="{C983C8FD-9287-44FA-9998-FE4092BFF282}" type="pres">
      <dgm:prSet presAssocID="{9BB36EC9-B49F-4E8C-9669-24D262457FB4}" presName="L2TextContainer" presStyleLbl="bgAcc1" presStyleIdx="4" presStyleCnt="5">
        <dgm:presLayoutVars>
          <dgm:chMax val="0"/>
          <dgm:chPref val="0"/>
          <dgm:bulletEnabled val="1"/>
        </dgm:presLayoutVars>
      </dgm:prSet>
      <dgm:spPr/>
    </dgm:pt>
    <dgm:pt modelId="{74E23094-0FB1-49E0-82F5-3A55AD2613CA}" type="pres">
      <dgm:prSet presAssocID="{9BB36EC9-B49F-4E8C-9669-24D262457FB4}" presName="L1TextContainer" presStyleLbl="revTx" presStyleIdx="4" presStyleCnt="5">
        <dgm:presLayoutVars>
          <dgm:chMax val="1"/>
          <dgm:chPref val="1"/>
          <dgm:bulletEnabled val="1"/>
        </dgm:presLayoutVars>
      </dgm:prSet>
      <dgm:spPr/>
    </dgm:pt>
    <dgm:pt modelId="{F291354D-2FFA-4D2F-B155-0818C6327B24}" type="pres">
      <dgm:prSet presAssocID="{9BB36EC9-B49F-4E8C-9669-24D262457FB4}"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520CD30B-FE94-4DC7-8049-336899103CFE}" type="presOf" srcId="{6CCA4A94-29B0-4EAA-B861-22692384A554}" destId="{2395288F-A4FC-4947-ABF3-216F88503A21}" srcOrd="0" destOrd="0" presId="urn:microsoft.com/office/officeart/2017/3/layout/HorizontalPathTimeline#2"/>
    <dgm:cxn modelId="{AFD6421C-D431-4323-846D-01046A009A1C}" type="presOf" srcId="{9BB36EC9-B49F-4E8C-9669-24D262457FB4}" destId="{74E23094-0FB1-49E0-82F5-3A55AD2613CA}" srcOrd="0" destOrd="0" presId="urn:microsoft.com/office/officeart/2017/3/layout/HorizontalPathTimeline#2"/>
    <dgm:cxn modelId="{D1AE091D-633F-45A6-8A5E-F0B36947447F}" srcId="{9BB36EC9-B49F-4E8C-9669-24D262457FB4}" destId="{730A1EF9-E4EF-4CEB-B84A-A954C3FCB278}" srcOrd="0" destOrd="0" parTransId="{3BBDC8A2-B24E-4C3D-9DD4-42634791D226}" sibTransId="{540AEC5A-6E4C-47A2-8622-CD87D60F5F5F}"/>
    <dgm:cxn modelId="{ABC35420-2881-483F-B687-1FB2F346360F}" type="presOf" srcId="{44D67ED0-6EEA-48F6-A9C1-BE754AABC76A}" destId="{93C358AC-5BA0-4CB6-B22F-1B95FA53D0F3}" srcOrd="0" destOrd="0" presId="urn:microsoft.com/office/officeart/2017/3/layout/HorizontalPathTimeline#2"/>
    <dgm:cxn modelId="{2B790330-501D-4967-B757-4F5FFA10F871}" srcId="{44D67ED0-6EEA-48F6-A9C1-BE754AABC76A}" destId="{5288893C-FA8E-4BB1-8E73-26873A414237}" srcOrd="3" destOrd="0" parTransId="{B96E404D-37DE-46A2-BF80-78A08CBF262C}" sibTransId="{0A063199-9DB1-476C-880B-768BF300FB2E}"/>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0088271-8170-4078-803A-3444D8C8800E}" type="presOf" srcId="{730A1EF9-E4EF-4CEB-B84A-A954C3FCB278}" destId="{C983C8FD-9287-44FA-9998-FE4092BFF282}" srcOrd="0" destOrd="0" presId="urn:microsoft.com/office/officeart/2017/3/layout/HorizontalPathTimeline#2"/>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1BD00E8E-75B0-4C19-AF90-1633569336BC}" srcId="{44D67ED0-6EEA-48F6-A9C1-BE754AABC76A}" destId="{9BB36EC9-B49F-4E8C-9669-24D262457FB4}" srcOrd="4" destOrd="0" parTransId="{334ACDC4-05D9-4755-B597-C8B2F00F76FE}" sibTransId="{0A0D465C-2D43-497B-AFD2-C0939F0FB42D}"/>
    <dgm:cxn modelId="{45AF1AB7-42B7-4C0D-8306-AFAABE7D0A75}" type="presOf" srcId="{5288893C-FA8E-4BB1-8E73-26873A414237}" destId="{76410C0E-CB2F-430A-B274-9F5EE09585B6}"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8D3C67E3-E138-4DBB-B8C4-D984728BC1A3}" srcId="{5288893C-FA8E-4BB1-8E73-26873A414237}" destId="{6CCA4A94-29B0-4EAA-B861-22692384A554}" srcOrd="0" destOrd="0" parTransId="{B8BDE3BD-4D0B-40DA-AA95-BDBEBBCA1CDA}" sibTransId="{5F79D881-14E3-4A52-A40A-6D76566D3CC2}"/>
    <dgm:cxn modelId="{B681E0E7-0B3A-4DB8-BF19-F9AE0E1C787B}" srcId="{44D67ED0-6EEA-48F6-A9C1-BE754AABC76A}" destId="{AE62509E-8FD5-4BC0-8484-49407DA07B2D}" srcOrd="0" destOrd="0" parTransId="{8F2C679D-77AF-46F9-9ACE-1E1D440B1883}" sibTransId="{5C2CB4AF-F88D-4FBE-A40E-0CC048A23B9E}"/>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5B37AEB7-6FE1-43BD-943D-3FAF4E4699D4}" type="presParOf" srcId="{EE6F6E1A-AC88-44BD-8034-0C2734A7943C}" destId="{45422C2E-F22E-4377-A7C3-B2A968FB8B04}" srcOrd="5" destOrd="0" presId="urn:microsoft.com/office/officeart/2017/3/layout/HorizontalPathTimeline#2"/>
    <dgm:cxn modelId="{80CE192D-F865-4689-BA41-61C9B0AE4898}" type="presParOf" srcId="{EE6F6E1A-AC88-44BD-8034-0C2734A7943C}" destId="{F158923C-2E31-42BC-A158-0ADDD3FA3388}" srcOrd="6" destOrd="0" presId="urn:microsoft.com/office/officeart/2017/3/layout/HorizontalPathTimeline#2"/>
    <dgm:cxn modelId="{949CFC52-BB25-4075-BC2B-75AE2A2C38CA}" type="presParOf" srcId="{F158923C-2E31-42BC-A158-0ADDD3FA3388}" destId="{7F9CA9FA-4656-43AA-9088-3A5299B6A66C}" srcOrd="0" destOrd="0" presId="urn:microsoft.com/office/officeart/2017/3/layout/HorizontalPathTimeline#2"/>
    <dgm:cxn modelId="{FC3AB81F-7281-43B5-9920-1CE7FBF19C45}" type="presParOf" srcId="{F158923C-2E31-42BC-A158-0ADDD3FA3388}" destId="{E3DD767A-D2C6-4F85-B6F9-67493CDF5DDF}" srcOrd="1" destOrd="0" presId="urn:microsoft.com/office/officeart/2017/3/layout/HorizontalPathTimeline#2"/>
    <dgm:cxn modelId="{95E82803-EDA5-4114-B842-36374E491FB2}" type="presParOf" srcId="{F158923C-2E31-42BC-A158-0ADDD3FA3388}" destId="{FC439593-481B-46FA-89EC-8E39AB07FC34}" srcOrd="2" destOrd="0" presId="urn:microsoft.com/office/officeart/2017/3/layout/HorizontalPathTimeline#2"/>
    <dgm:cxn modelId="{41CF890E-BEA6-43F3-BC20-7C6BDD41419C}" type="presParOf" srcId="{F158923C-2E31-42BC-A158-0ADDD3FA3388}" destId="{2395288F-A4FC-4947-ABF3-216F88503A21}" srcOrd="3" destOrd="0" presId="urn:microsoft.com/office/officeart/2017/3/layout/HorizontalPathTimeline#2"/>
    <dgm:cxn modelId="{F7C3B8CD-786C-4D78-8AA9-9D70D01E6375}" type="presParOf" srcId="{F158923C-2E31-42BC-A158-0ADDD3FA3388}" destId="{76410C0E-CB2F-430A-B274-9F5EE09585B6}" srcOrd="4" destOrd="0" presId="urn:microsoft.com/office/officeart/2017/3/layout/HorizontalPathTimeline#2"/>
    <dgm:cxn modelId="{AE20CFF6-6693-4D68-918B-D1B47574B28A}" type="presParOf" srcId="{F158923C-2E31-42BC-A158-0ADDD3FA3388}" destId="{AE7FE0DD-2FBD-4561-8F59-0C3ACCC3B694}" srcOrd="5" destOrd="0" presId="urn:microsoft.com/office/officeart/2017/3/layout/HorizontalPathTimeline#2"/>
    <dgm:cxn modelId="{D1425A80-560F-4D3D-A982-050EBE94A223}" type="presParOf" srcId="{EE6F6E1A-AC88-44BD-8034-0C2734A7943C}" destId="{35FD1076-866B-4C25-94BD-E9687AA9EF21}" srcOrd="7" destOrd="0" presId="urn:microsoft.com/office/officeart/2017/3/layout/HorizontalPathTimeline#2"/>
    <dgm:cxn modelId="{04680A79-E991-4FD4-AFCD-8440FF7BFFBA}" type="presParOf" srcId="{EE6F6E1A-AC88-44BD-8034-0C2734A7943C}" destId="{20497FE6-1CDA-4BC8-A583-3CCD319BBCD6}" srcOrd="8" destOrd="0" presId="urn:microsoft.com/office/officeart/2017/3/layout/HorizontalPathTimeline#2"/>
    <dgm:cxn modelId="{18AA3053-450D-45BE-890F-260C0CDC4FB2}" type="presParOf" srcId="{20497FE6-1CDA-4BC8-A583-3CCD319BBCD6}" destId="{2A5782FC-85F7-4E30-BD9B-C6E24B4F7635}" srcOrd="0" destOrd="0" presId="urn:microsoft.com/office/officeart/2017/3/layout/HorizontalPathTimeline#2"/>
    <dgm:cxn modelId="{3C55D8FE-6139-4FDE-9BEF-254BB0463B23}" type="presParOf" srcId="{20497FE6-1CDA-4BC8-A583-3CCD319BBCD6}" destId="{55062874-43DA-4B4F-A5B5-0A05359E69E0}" srcOrd="1" destOrd="0" presId="urn:microsoft.com/office/officeart/2017/3/layout/HorizontalPathTimeline#2"/>
    <dgm:cxn modelId="{B2EE73BB-5877-42F7-9CB0-CE68C442FBCD}" type="presParOf" srcId="{20497FE6-1CDA-4BC8-A583-3CCD319BBCD6}" destId="{888F0997-5A7F-4C57-94D1-2AB869F0E86A}" srcOrd="2" destOrd="0" presId="urn:microsoft.com/office/officeart/2017/3/layout/HorizontalPathTimeline#2"/>
    <dgm:cxn modelId="{4A0FA6FD-3D4D-473E-923B-E840F6D2D80D}" type="presParOf" srcId="{20497FE6-1CDA-4BC8-A583-3CCD319BBCD6}" destId="{C983C8FD-9287-44FA-9998-FE4092BFF282}" srcOrd="3" destOrd="0" presId="urn:microsoft.com/office/officeart/2017/3/layout/HorizontalPathTimeline#2"/>
    <dgm:cxn modelId="{85B54BDA-DAB4-427C-ADEB-DD2B51B2758F}" type="presParOf" srcId="{20497FE6-1CDA-4BC8-A583-3CCD319BBCD6}" destId="{74E23094-0FB1-49E0-82F5-3A55AD2613CA}" srcOrd="4" destOrd="0" presId="urn:microsoft.com/office/officeart/2017/3/layout/HorizontalPathTimeline#2"/>
    <dgm:cxn modelId="{2CD3C2D5-D3B3-47FF-B5CF-313AFD971748}" type="presParOf" srcId="{20497FE6-1CDA-4BC8-A583-3CCD319BBCD6}" destId="{F291354D-2FFA-4D2F-B155-0818C6327B24}"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2088642"/>
          <a:ext cx="10515600" cy="174053"/>
        </a:xfrm>
        <a:prstGeom prst="rect">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756023"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215241" y="573832"/>
          <a:ext cx="3081563" cy="77508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46483" rIns="152195" bIns="4648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start a presentation, go to the Slide Show tab, and select From Beginning.</a:t>
          </a:r>
          <a:endParaRPr lang="en-US" sz="1600" kern="1200" dirty="0"/>
        </a:p>
      </dsp:txBody>
      <dsp:txXfrm>
        <a:off x="215241" y="573832"/>
        <a:ext cx="3081563" cy="775082"/>
      </dsp:txXfrm>
    </dsp:sp>
    <dsp:sp modelId="{5C96A5F5-16B2-4AEA-9591-B66C220F4A65}">
      <dsp:nvSpPr>
        <dsp:cNvPr id="0" name=""/>
        <dsp:cNvSpPr/>
      </dsp:nvSpPr>
      <dsp:spPr>
        <a:xfrm>
          <a:off x="355312"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55312" y="2336668"/>
        <a:ext cx="2801421" cy="491701"/>
      </dsp:txXfrm>
    </dsp:sp>
    <dsp:sp modelId="{B3AC6DBE-85B6-4AF3-BADF-7E1E82B735CC}">
      <dsp:nvSpPr>
        <dsp:cNvPr id="0" name=""/>
        <dsp:cNvSpPr/>
      </dsp:nvSpPr>
      <dsp:spPr>
        <a:xfrm>
          <a:off x="1701631"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3506911" y="2172080"/>
          <a:ext cx="0" cy="83393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952755" y="2996846"/>
          <a:ext cx="3108311" cy="1296158"/>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To display Presenter view, in Slide Show view, on the control bar at the bottom left select the three dots, and then Show Presenter View.</a:t>
          </a:r>
          <a:endParaRPr lang="en-US" sz="1600" kern="1200" dirty="0"/>
        </a:p>
      </dsp:txBody>
      <dsp:txXfrm>
        <a:off x="1952755" y="2996846"/>
        <a:ext cx="3108311" cy="1296158"/>
      </dsp:txXfrm>
    </dsp:sp>
    <dsp:sp modelId="{730471FC-8FAF-49B2-8F42-63D391F759BE}">
      <dsp:nvSpPr>
        <dsp:cNvPr id="0" name=""/>
        <dsp:cNvSpPr/>
      </dsp:nvSpPr>
      <dsp:spPr>
        <a:xfrm>
          <a:off x="2106200"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2106200" y="1522968"/>
        <a:ext cx="2801421" cy="491701"/>
      </dsp:txXfrm>
    </dsp:sp>
    <dsp:sp modelId="{F34C40A7-6131-4EF1-9887-E7EEA86D1562}">
      <dsp:nvSpPr>
        <dsp:cNvPr id="0" name=""/>
        <dsp:cNvSpPr/>
      </dsp:nvSpPr>
      <dsp:spPr>
        <a:xfrm>
          <a:off x="3452047" y="2120805"/>
          <a:ext cx="109727" cy="109727"/>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5257800"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717018" y="329069"/>
          <a:ext cx="3081563" cy="101984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61162" rIns="152195" bIns="61162" numCol="1" spcCol="1270" anchor="ctr" anchorCtr="0">
          <a:noAutofit/>
        </a:bodyPr>
        <a:lstStyle/>
        <a:p>
          <a:pPr marL="0" lvl="0" indent="0" algn="l" defTabSz="711200">
            <a:lnSpc>
              <a:spcPct val="90000"/>
            </a:lnSpc>
            <a:spcBef>
              <a:spcPct val="0"/>
            </a:spcBef>
            <a:spcAft>
              <a:spcPct val="35000"/>
            </a:spcAft>
            <a:buNone/>
          </a:pPr>
          <a:r>
            <a:rPr lang="en-US" sz="1600" b="0" i="0" u="none" kern="1200" dirty="0"/>
            <a:t>During your presentation, the speaker notes are visible on your monitor, but aren't visible to the audience. </a:t>
          </a:r>
          <a:endParaRPr lang="en-US" sz="1600" kern="1200" dirty="0"/>
        </a:p>
      </dsp:txBody>
      <dsp:txXfrm>
        <a:off x="3717018" y="329069"/>
        <a:ext cx="3081563" cy="1019844"/>
      </dsp:txXfrm>
    </dsp:sp>
    <dsp:sp modelId="{7605329C-2B32-4CD7-9B69-1B3DAB88562E}">
      <dsp:nvSpPr>
        <dsp:cNvPr id="0" name=""/>
        <dsp:cNvSpPr/>
      </dsp:nvSpPr>
      <dsp:spPr>
        <a:xfrm>
          <a:off x="3857089"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3857089" y="2336668"/>
        <a:ext cx="2801421" cy="491701"/>
      </dsp:txXfrm>
    </dsp:sp>
    <dsp:sp modelId="{79B0CEDC-0005-4ACE-AB25-DB9533DC85C2}">
      <dsp:nvSpPr>
        <dsp:cNvPr id="0" name=""/>
        <dsp:cNvSpPr/>
      </dsp:nvSpPr>
      <dsp:spPr>
        <a:xfrm>
          <a:off x="5203408"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DD767A-D2C6-4F85-B6F9-67493CDF5DDF}">
      <dsp:nvSpPr>
        <dsp:cNvPr id="0" name=""/>
        <dsp:cNvSpPr/>
      </dsp:nvSpPr>
      <dsp:spPr>
        <a:xfrm>
          <a:off x="7008688" y="2175802"/>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395288F-A4FC-4947-ABF3-216F88503A21}">
      <dsp:nvSpPr>
        <dsp:cNvPr id="0" name=""/>
        <dsp:cNvSpPr/>
      </dsp:nvSpPr>
      <dsp:spPr>
        <a:xfrm>
          <a:off x="5467906" y="3002557"/>
          <a:ext cx="3081563" cy="836272"/>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50153" rIns="152195" bIns="50153" numCol="1" spcCol="1270" anchor="ctr" anchorCtr="0">
          <a:noAutofit/>
        </a:bodyPr>
        <a:lstStyle/>
        <a:p>
          <a:pPr marL="0" lvl="0" indent="0" algn="l" defTabSz="711200">
            <a:lnSpc>
              <a:spcPct val="90000"/>
            </a:lnSpc>
            <a:spcBef>
              <a:spcPct val="0"/>
            </a:spcBef>
            <a:spcAft>
              <a:spcPct val="35000"/>
            </a:spcAft>
            <a:buNone/>
          </a:pPr>
          <a:r>
            <a:rPr lang="en-US" sz="1600" b="0" i="0" u="none" kern="1200" dirty="0"/>
            <a:t>The Notes pane is a box that appears below each slide. Tap it to add notes</a:t>
          </a:r>
          <a:r>
            <a:rPr lang="en-US" sz="2000" b="0" i="0" u="none" kern="1200" dirty="0"/>
            <a:t>. </a:t>
          </a:r>
          <a:endParaRPr lang="en-US" sz="2000" kern="1200" dirty="0"/>
        </a:p>
      </dsp:txBody>
      <dsp:txXfrm>
        <a:off x="5467906" y="3002557"/>
        <a:ext cx="3081563" cy="836272"/>
      </dsp:txXfrm>
    </dsp:sp>
    <dsp:sp modelId="{76410C0E-CB2F-430A-B274-9F5EE09585B6}">
      <dsp:nvSpPr>
        <dsp:cNvPr id="0" name=""/>
        <dsp:cNvSpPr/>
      </dsp:nvSpPr>
      <dsp:spPr>
        <a:xfrm>
          <a:off x="5607977" y="15229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5607977" y="1522968"/>
        <a:ext cx="2801421" cy="491701"/>
      </dsp:txXfrm>
    </dsp:sp>
    <dsp:sp modelId="{7F9CA9FA-4656-43AA-9088-3A5299B6A66C}">
      <dsp:nvSpPr>
        <dsp:cNvPr id="0" name=""/>
        <dsp:cNvSpPr/>
      </dsp:nvSpPr>
      <dsp:spPr>
        <a:xfrm>
          <a:off x="6954296" y="2121411"/>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062874-43DA-4B4F-A5B5-0A05359E69E0}">
      <dsp:nvSpPr>
        <dsp:cNvPr id="0" name=""/>
        <dsp:cNvSpPr/>
      </dsp:nvSpPr>
      <dsp:spPr>
        <a:xfrm>
          <a:off x="8759576" y="1348914"/>
          <a:ext cx="0" cy="826754"/>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983C8FD-9287-44FA-9998-FE4092BFF282}">
      <dsp:nvSpPr>
        <dsp:cNvPr id="0" name=""/>
        <dsp:cNvSpPr/>
      </dsp:nvSpPr>
      <dsp:spPr>
        <a:xfrm>
          <a:off x="7218795" y="63910"/>
          <a:ext cx="3081563" cy="1285004"/>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195" tIns="77065" rIns="152195" bIns="77065" numCol="1" spcCol="1270" anchor="ctr" anchorCtr="0">
          <a:noAutofit/>
        </a:bodyPr>
        <a:lstStyle/>
        <a:p>
          <a:pPr marL="0" lvl="0" indent="0" algn="l" defTabSz="711200">
            <a:lnSpc>
              <a:spcPct val="90000"/>
            </a:lnSpc>
            <a:spcBef>
              <a:spcPct val="0"/>
            </a:spcBef>
            <a:spcAft>
              <a:spcPct val="35000"/>
            </a:spcAft>
            <a:buNone/>
          </a:pPr>
          <a:r>
            <a:rPr lang="en-US" sz="1600" b="0" i="0" u="none" kern="1200" dirty="0"/>
            <a:t>If you don’t see the Notes pane or it is completely minimized, click Notes on the task bar across the bottom of the PowerPoint window. </a:t>
          </a:r>
          <a:endParaRPr lang="en-US" sz="1600" kern="1200" dirty="0"/>
        </a:p>
      </dsp:txBody>
      <dsp:txXfrm>
        <a:off x="7218795" y="63910"/>
        <a:ext cx="3081563" cy="1285004"/>
      </dsp:txXfrm>
    </dsp:sp>
    <dsp:sp modelId="{74E23094-0FB1-49E0-82F5-3A55AD2613CA}">
      <dsp:nvSpPr>
        <dsp:cNvPr id="0" name=""/>
        <dsp:cNvSpPr/>
      </dsp:nvSpPr>
      <dsp:spPr>
        <a:xfrm>
          <a:off x="7358866" y="2336668"/>
          <a:ext cx="280142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155700">
            <a:lnSpc>
              <a:spcPct val="90000"/>
            </a:lnSpc>
            <a:spcBef>
              <a:spcPct val="0"/>
            </a:spcBef>
            <a:spcAft>
              <a:spcPct val="35000"/>
            </a:spcAft>
            <a:buNone/>
          </a:pPr>
          <a:r>
            <a:rPr lang="en-US" sz="2600" kern="1200" dirty="0"/>
            <a:t>Title</a:t>
          </a:r>
        </a:p>
      </dsp:txBody>
      <dsp:txXfrm>
        <a:off x="7358866" y="2336668"/>
        <a:ext cx="2801421" cy="491701"/>
      </dsp:txXfrm>
    </dsp:sp>
    <dsp:sp modelId="{2A5782FC-85F7-4E30-BD9B-C6E24B4F7635}">
      <dsp:nvSpPr>
        <dsp:cNvPr id="0" name=""/>
        <dsp:cNvSpPr/>
      </dsp:nvSpPr>
      <dsp:spPr>
        <a:xfrm>
          <a:off x="8705185" y="2121277"/>
          <a:ext cx="108783" cy="108783"/>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1.xml.rels><?xml version="1.0" encoding="UTF-8" standalone="no"?><Relationships xmlns="http://schemas.openxmlformats.org/package/2006/relationships"><Relationship Id="rId1" Target="../theme/theme22.xml" Type="http://schemas.openxmlformats.org/officeDocument/2006/relationships/theme"/></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5/26/2021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01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0.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11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2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3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41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51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69.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7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184.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28.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35.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416.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513.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61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71.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82.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_rels/slideLayout917.xml.rels><?xml version="1.0" encoding="UTF-8" standalone="no"?><Relationships xmlns="http://schemas.openxmlformats.org/package/2006/relationships"><Relationship Id="rId1" Target="../slideMasters/slideMaster11.xml" Type="http://schemas.openxmlformats.org/officeDocument/2006/relationships/slideMaster"/></Relationships>
</file>

<file path=ppt/slideLayouts/slideLayout10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1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endParaRPr lang="en-US" dirty="0"/>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endParaRPr lang="en-US" dirty="0"/>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a:t>20XX</a:t>
            </a:r>
            <a:endParaRPr lang="en-US" dirty="0"/>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4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5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endParaRPr lang="en-US" dirty="0"/>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39069" y="1900962"/>
            <a:ext cx="10292340"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
        <p:nvSpPr>
          <p:cNvPr id="12" name="Picture Placeholder 23">
            <a:extLst>
              <a:ext uri="{FF2B5EF4-FFF2-40B4-BE49-F238E27FC236}">
                <a16:creationId xmlns:a16="http://schemas.microsoft.com/office/drawing/2014/main" id="{807AB57C-FB2F-4687-A53B-10BC93C0617B}"/>
              </a:ext>
            </a:extLst>
          </p:cNvPr>
          <p:cNvSpPr>
            <a:spLocks noGrp="1"/>
          </p:cNvSpPr>
          <p:nvPr>
            <p:ph type="pic" sz="quarter" idx="13"/>
          </p:nvPr>
        </p:nvSpPr>
        <p:spPr>
          <a:xfrm>
            <a:off x="823811" y="2266497"/>
            <a:ext cx="2441448" cy="1682496"/>
          </a:xfrm>
        </p:spPr>
        <p:txBody>
          <a:bodyPr/>
          <a:lstStyle/>
          <a:p>
            <a:endParaRPr lang="en-US"/>
          </a:p>
        </p:txBody>
      </p:sp>
      <p:sp>
        <p:nvSpPr>
          <p:cNvPr id="13" name="Picture Placeholder 23">
            <a:extLst>
              <a:ext uri="{FF2B5EF4-FFF2-40B4-BE49-F238E27FC236}">
                <a16:creationId xmlns:a16="http://schemas.microsoft.com/office/drawing/2014/main" id="{000D73B6-1C0A-4F47-AA94-E1B7667F206C}"/>
              </a:ext>
            </a:extLst>
          </p:cNvPr>
          <p:cNvSpPr>
            <a:spLocks noGrp="1"/>
          </p:cNvSpPr>
          <p:nvPr>
            <p:ph type="pic" sz="quarter" idx="14"/>
          </p:nvPr>
        </p:nvSpPr>
        <p:spPr>
          <a:xfrm>
            <a:off x="3509664" y="2276021"/>
            <a:ext cx="2441448" cy="1682496"/>
          </a:xfrm>
        </p:spPr>
        <p:txBody>
          <a:bodyPr/>
          <a:lstStyle/>
          <a:p>
            <a:endParaRPr lang="en-US"/>
          </a:p>
        </p:txBody>
      </p:sp>
      <p:sp>
        <p:nvSpPr>
          <p:cNvPr id="14" name="Picture Placeholder 23">
            <a:extLst>
              <a:ext uri="{FF2B5EF4-FFF2-40B4-BE49-F238E27FC236}">
                <a16:creationId xmlns:a16="http://schemas.microsoft.com/office/drawing/2014/main" id="{35F208ED-C2A5-4E66-AD25-D5D7D73E6C3F}"/>
              </a:ext>
            </a:extLst>
          </p:cNvPr>
          <p:cNvSpPr>
            <a:spLocks noGrp="1"/>
          </p:cNvSpPr>
          <p:nvPr>
            <p:ph type="pic" sz="quarter" idx="15"/>
          </p:nvPr>
        </p:nvSpPr>
        <p:spPr>
          <a:xfrm>
            <a:off x="6206094" y="2260823"/>
            <a:ext cx="2441448" cy="1682496"/>
          </a:xfrm>
        </p:spPr>
        <p:txBody>
          <a:bodyPr/>
          <a:lstStyle/>
          <a:p>
            <a:endParaRPr lang="en-US"/>
          </a:p>
        </p:txBody>
      </p:sp>
      <p:sp>
        <p:nvSpPr>
          <p:cNvPr id="15" name="Picture Placeholder 23">
            <a:extLst>
              <a:ext uri="{FF2B5EF4-FFF2-40B4-BE49-F238E27FC236}">
                <a16:creationId xmlns:a16="http://schemas.microsoft.com/office/drawing/2014/main" id="{8C8C6B13-E352-4D69-9FB1-F92A36C33D3B}"/>
              </a:ext>
            </a:extLst>
          </p:cNvPr>
          <p:cNvSpPr>
            <a:spLocks noGrp="1"/>
          </p:cNvSpPr>
          <p:nvPr>
            <p:ph type="pic" sz="quarter" idx="16"/>
          </p:nvPr>
        </p:nvSpPr>
        <p:spPr>
          <a:xfrm>
            <a:off x="8907217" y="2266497"/>
            <a:ext cx="2441448" cy="1682496"/>
          </a:xfrm>
        </p:spPr>
        <p:txBody>
          <a:bodyPr/>
          <a:lstStyle/>
          <a:p>
            <a:endParaRPr lang="en-US"/>
          </a:p>
        </p:txBody>
      </p:sp>
      <p:sp>
        <p:nvSpPr>
          <p:cNvPr id="16" name="Text Placeholder 28">
            <a:extLst>
              <a:ext uri="{FF2B5EF4-FFF2-40B4-BE49-F238E27FC236}">
                <a16:creationId xmlns:a16="http://schemas.microsoft.com/office/drawing/2014/main" id="{3C071B65-316E-4CAB-8D44-4F4A52024372}"/>
              </a:ext>
            </a:extLst>
          </p:cNvPr>
          <p:cNvSpPr>
            <a:spLocks noGrp="1"/>
          </p:cNvSpPr>
          <p:nvPr>
            <p:ph type="body" sz="quarter" idx="17" hasCustomPrompt="1"/>
          </p:nvPr>
        </p:nvSpPr>
        <p:spPr>
          <a:xfrm>
            <a:off x="838200"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7" name="Text Placeholder 28">
            <a:extLst>
              <a:ext uri="{FF2B5EF4-FFF2-40B4-BE49-F238E27FC236}">
                <a16:creationId xmlns:a16="http://schemas.microsoft.com/office/drawing/2014/main" id="{77C885E3-D5E0-4CBD-BA10-704E92E5FA10}"/>
              </a:ext>
            </a:extLst>
          </p:cNvPr>
          <p:cNvSpPr>
            <a:spLocks noGrp="1"/>
          </p:cNvSpPr>
          <p:nvPr>
            <p:ph type="body" sz="quarter" idx="18" hasCustomPrompt="1"/>
          </p:nvPr>
        </p:nvSpPr>
        <p:spPr>
          <a:xfrm>
            <a:off x="838199"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18" name="Text Placeholder 28">
            <a:extLst>
              <a:ext uri="{FF2B5EF4-FFF2-40B4-BE49-F238E27FC236}">
                <a16:creationId xmlns:a16="http://schemas.microsoft.com/office/drawing/2014/main" id="{EDF1E930-E006-4E8D-912E-5C7DE87EE7AC}"/>
              </a:ext>
            </a:extLst>
          </p:cNvPr>
          <p:cNvSpPr>
            <a:spLocks noGrp="1"/>
          </p:cNvSpPr>
          <p:nvPr>
            <p:ph type="body" sz="quarter" idx="19" hasCustomPrompt="1"/>
          </p:nvPr>
        </p:nvSpPr>
        <p:spPr>
          <a:xfrm>
            <a:off x="3524054" y="4095056"/>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19" name="Text Placeholder 28">
            <a:extLst>
              <a:ext uri="{FF2B5EF4-FFF2-40B4-BE49-F238E27FC236}">
                <a16:creationId xmlns:a16="http://schemas.microsoft.com/office/drawing/2014/main" id="{5C24456D-6FC8-4A02-A705-91CAD806F81D}"/>
              </a:ext>
            </a:extLst>
          </p:cNvPr>
          <p:cNvSpPr>
            <a:spLocks noGrp="1"/>
          </p:cNvSpPr>
          <p:nvPr>
            <p:ph type="body" sz="quarter" idx="20" hasCustomPrompt="1"/>
          </p:nvPr>
        </p:nvSpPr>
        <p:spPr>
          <a:xfrm>
            <a:off x="3524053" y="4479135"/>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0" name="Text Placeholder 28">
            <a:extLst>
              <a:ext uri="{FF2B5EF4-FFF2-40B4-BE49-F238E27FC236}">
                <a16:creationId xmlns:a16="http://schemas.microsoft.com/office/drawing/2014/main" id="{B0AA21CB-553A-476D-9DBE-6B06618FE153}"/>
              </a:ext>
            </a:extLst>
          </p:cNvPr>
          <p:cNvSpPr>
            <a:spLocks noGrp="1"/>
          </p:cNvSpPr>
          <p:nvPr>
            <p:ph type="body" sz="quarter" idx="21" hasCustomPrompt="1"/>
          </p:nvPr>
        </p:nvSpPr>
        <p:spPr>
          <a:xfrm>
            <a:off x="6223595" y="4088244"/>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1" name="Text Placeholder 28">
            <a:extLst>
              <a:ext uri="{FF2B5EF4-FFF2-40B4-BE49-F238E27FC236}">
                <a16:creationId xmlns:a16="http://schemas.microsoft.com/office/drawing/2014/main" id="{B0CD8AA8-7148-4DD0-89BA-F4D140F24141}"/>
              </a:ext>
            </a:extLst>
          </p:cNvPr>
          <p:cNvSpPr>
            <a:spLocks noGrp="1"/>
          </p:cNvSpPr>
          <p:nvPr>
            <p:ph type="body" sz="quarter" idx="22" hasCustomPrompt="1"/>
          </p:nvPr>
        </p:nvSpPr>
        <p:spPr>
          <a:xfrm>
            <a:off x="6223594" y="4472323"/>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
        <p:nvSpPr>
          <p:cNvPr id="22" name="Text Placeholder 28">
            <a:extLst>
              <a:ext uri="{FF2B5EF4-FFF2-40B4-BE49-F238E27FC236}">
                <a16:creationId xmlns:a16="http://schemas.microsoft.com/office/drawing/2014/main" id="{C99B4FF6-133C-4927-BD3D-357FBD13CB03}"/>
              </a:ext>
            </a:extLst>
          </p:cNvPr>
          <p:cNvSpPr>
            <a:spLocks noGrp="1"/>
          </p:cNvSpPr>
          <p:nvPr>
            <p:ph type="body" sz="quarter" idx="23" hasCustomPrompt="1"/>
          </p:nvPr>
        </p:nvSpPr>
        <p:spPr>
          <a:xfrm>
            <a:off x="8921606" y="4085532"/>
            <a:ext cx="2441448" cy="347662"/>
          </a:xfrm>
        </p:spPr>
        <p:txBody>
          <a:bodyPr lIns="146304" tIns="0" rIns="0" bIns="0">
            <a:noAutofit/>
          </a:bodyPr>
          <a:lstStyle>
            <a:lvl1pPr marL="0" indent="0" algn="l">
              <a:lnSpc>
                <a:spcPct val="100000"/>
              </a:lnSpc>
              <a:spcBef>
                <a:spcPts val="0"/>
              </a:spcBef>
              <a:buNone/>
              <a:defRPr sz="2000" b="1" spc="20" baseline="0">
                <a:solidFill>
                  <a:schemeClr val="tx1"/>
                </a:solidFill>
              </a:defRPr>
            </a:lvl1pPr>
          </a:lstStyle>
          <a:p>
            <a:pPr lvl="0"/>
            <a:r>
              <a:rPr lang="en-US" dirty="0"/>
              <a:t>Name</a:t>
            </a:r>
          </a:p>
        </p:txBody>
      </p:sp>
      <p:sp>
        <p:nvSpPr>
          <p:cNvPr id="23" name="Text Placeholder 28">
            <a:extLst>
              <a:ext uri="{FF2B5EF4-FFF2-40B4-BE49-F238E27FC236}">
                <a16:creationId xmlns:a16="http://schemas.microsoft.com/office/drawing/2014/main" id="{078286AF-2AD6-4303-884E-832045E59D5A}"/>
              </a:ext>
            </a:extLst>
          </p:cNvPr>
          <p:cNvSpPr>
            <a:spLocks noGrp="1"/>
          </p:cNvSpPr>
          <p:nvPr>
            <p:ph type="body" sz="quarter" idx="24" hasCustomPrompt="1"/>
          </p:nvPr>
        </p:nvSpPr>
        <p:spPr>
          <a:xfrm>
            <a:off x="8921605" y="4469611"/>
            <a:ext cx="2441448" cy="347662"/>
          </a:xfrm>
        </p:spPr>
        <p:txBody>
          <a:bodyPr lIns="146304" tIns="0" rIns="0" bIns="0">
            <a:noAutofit/>
          </a:bodyPr>
          <a:lstStyle>
            <a:lvl1pPr marL="0" indent="0" algn="l">
              <a:lnSpc>
                <a:spcPct val="100000"/>
              </a:lnSpc>
              <a:spcBef>
                <a:spcPts val="0"/>
              </a:spcBef>
              <a:buNone/>
              <a:defRPr sz="19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343229425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Layouts/slideLayout9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Masters/_rels/slideMaster11.xml.rels><?xml version="1.0" encoding="UTF-8" standalone="no"?><Relationships xmlns="http://schemas.openxmlformats.org/package/2006/relationships"><Relationship Id="rId1" Target="../slideLayouts/slideLayout110.xml" Type="http://schemas.openxmlformats.org/officeDocument/2006/relationships/slideLayout"/><Relationship Id="rId10" Target="../slideLayouts/slideLayout1015.xml" Type="http://schemas.openxmlformats.org/officeDocument/2006/relationships/slideLayout"/><Relationship Id="rId11" Target="../slideLayouts/slideLayout1112.xml" Type="http://schemas.openxmlformats.org/officeDocument/2006/relationships/slideLayout"/><Relationship Id="rId12" Target="../slideLayouts/slideLayout126.xml" Type="http://schemas.openxmlformats.org/officeDocument/2006/relationships/slideLayout"/><Relationship Id="rId13" Target="../slideLayouts/slideLayout133.xml" Type="http://schemas.openxmlformats.org/officeDocument/2006/relationships/slideLayout"/><Relationship Id="rId14" Target="../slideLayouts/slideLayout1418.xml" Type="http://schemas.openxmlformats.org/officeDocument/2006/relationships/slideLayout"/><Relationship Id="rId15" Target="../slideLayouts/slideLayout1514.xml" Type="http://schemas.openxmlformats.org/officeDocument/2006/relationships/slideLayout"/><Relationship Id="rId16" Target="../slideLayouts/slideLayout169.xml" Type="http://schemas.openxmlformats.org/officeDocument/2006/relationships/slideLayout"/><Relationship Id="rId17" Target="../slideLayouts/slideLayout177.xml" Type="http://schemas.openxmlformats.org/officeDocument/2006/relationships/slideLayout"/><Relationship Id="rId18" Target="../slideLayouts/slideLayout184.xml" Type="http://schemas.openxmlformats.org/officeDocument/2006/relationships/slideLayout"/><Relationship Id="rId19" Target="../theme/theme11.xml" Type="http://schemas.openxmlformats.org/officeDocument/2006/relationships/theme"/><Relationship Id="rId2" Target="../slideLayouts/slideLayout28.xml" Type="http://schemas.openxmlformats.org/officeDocument/2006/relationships/slideLayout"/><Relationship Id="rId3" Target="../slideLayouts/slideLayout35.xml" Type="http://schemas.openxmlformats.org/officeDocument/2006/relationships/slideLayout"/><Relationship Id="rId4" Target="../slideLayouts/slideLayout416.xml" Type="http://schemas.openxmlformats.org/officeDocument/2006/relationships/slideLayout"/><Relationship Id="rId5" Target="../slideLayouts/slideLayout513.xml" Type="http://schemas.openxmlformats.org/officeDocument/2006/relationships/slideLayout"/><Relationship Id="rId6" Target="../slideLayouts/slideLayout611.xml" Type="http://schemas.openxmlformats.org/officeDocument/2006/relationships/slideLayout"/><Relationship Id="rId7" Target="../slideLayouts/slideLayout71.xml" Type="http://schemas.openxmlformats.org/officeDocument/2006/relationships/slideLayout"/><Relationship Id="rId8" Target="../slideLayouts/slideLayout82.xml" Type="http://schemas.openxmlformats.org/officeDocument/2006/relationships/slideLayout"/><Relationship Id="rId9" Target="../slideLayouts/slideLayout917.xml" Type="http://schemas.openxmlformats.org/officeDocument/2006/relationships/slideLayout"/></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71" r:id="rId5"/>
    <p:sldLayoutId id="2147483670" r:id="rId6"/>
    <p:sldLayoutId id="2147483672" r:id="rId7"/>
    <p:sldLayoutId id="2147483654" r:id="rId8"/>
    <p:sldLayoutId id="2147483653" r:id="rId9"/>
    <p:sldLayoutId id="2147483667" r:id="rId10"/>
    <p:sldLayoutId id="2147483668" r:id="rId11"/>
    <p:sldLayoutId id="2147483669" r:id="rId12"/>
    <p:sldLayoutId id="2147483649" r:id="rId13"/>
    <p:sldLayoutId id="2147483651" r:id="rId14"/>
    <p:sldLayoutId id="2147483652" r:id="rId15"/>
    <p:sldLayoutId id="2147483655" r:id="rId16"/>
    <p:sldLayoutId id="2147483656" r:id="rId17"/>
    <p:sldLayoutId id="2147483657" r:id="rId18"/>
  </p:sldLayoutIdLst>
  <p:hf hdr="0" dt="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no"?><Relationships xmlns="http://schemas.openxmlformats.org/package/2006/relationships"><Relationship Id="rId1" Target="../slideLayouts/slideLayout133.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169.xml" Type="http://schemas.openxmlformats.org/officeDocument/2006/relationships/slideLayout"/><Relationship Id="rId2" Target="../media/image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169.xml" Type="http://schemas.openxmlformats.org/officeDocument/2006/relationships/slideLayout"/><Relationship Id="rId2" Target="../media/image2.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169.xml" Type="http://schemas.openxmlformats.org/officeDocument/2006/relationships/slideLayout"/><Relationship Id="rId2" Target="../media/image3.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513.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A Survey of South American Lizards Biodiversity and Ecological</a:t>
            </a:r>
            <a:endParaRPr lang="en-US"/>
          </a:p>
        </p:txBody>
      </p:sp>
      <p:sp xmlns:r="http://schemas.openxmlformats.org/officeDocument/2006/relationships">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
            </a:r>
            <a:endParaRPr lang="en-US"/>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Introduction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South America is home to a diverse array of lizard species that play vital ecological roles in the continent's intricate ecosystems.
 This research explores the fascinating world of South American lizards, highlighting the unique characteristics, habitats, and ecological significance of three remarkable species.
 Additionally, we examine the threats these lizards face and the conservation efforts in place to protect them.</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The Sphaerodactylidae family consists of small geckos known as dwarf geckos These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South America is home to a diverse array of lizard species, belonging to various families and exhibiting a remarkable range of colors, patterns, and behaviors.
 This article provides an overview of some of the most notable lizard families and species found in South America, including the Green Iguana (Iguana iguana).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527300" y="1054100"/>
            <a:ext cx="7137400" cy="4762500"/>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Caiman Lizard Dracaena guianensis</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Caiman Lizard (Dracaena guianensis) is a captivating reptile native to the tropical regions of South America, particularly found in the Amazon Basin and its surrounding areas.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540000" y="762000"/>
            <a:ext cx="7112000" cy="533400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184400" y="673100"/>
            <a:ext cx="7835900" cy="5524500"/>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Threats and Conservation</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The Green Iguana, Caiman Lizard, and Tepui Lizard are three captivating South American lizard species that showcase the continent's rich biodiversity.
 These reptiles face various threats, including habitat loss, illegal pet trade, and climate change, which highlight the need for conservation efforts to protect them and their habitats.
 This essay explores the unique characteristics, ecological roles, and conservation needs of these fascinating lizards, emphasizing the importance of protecting their populations for the health and stability of South American ecosystems.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numerous threats such as habitat loss climate change and illegal trade which necessitate</a:t>
            </a:r>
            <a:endParaRPr lang="en-US"/>
          </a:p>
        </p:txBody>
      </p:sp>
      <p:sp xmlns:r="http://schemas.openxmlformats.org/officeDocument/2006/relationships">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r>
              <a:rPr lang="en-US"/>
              <a:t> South American lizards are facing numerous threats, such as habitat loss, climate change, and illegal trade, which necessitate urgent conservation efforts.</a:t>
            </a:r>
          </a:p>
        </p:txBody>
      </p:sp>
    </p:spTree>
  </p:cSld>
  <p:clrMapOvr>
    <a:masterClrMapping/>
  </p:clrMapOvr>
</p:sld>
</file>

<file path=ppt/theme/theme1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VTI" id="{14D52F43-08F7-4BCB-8A4A-FBED84E2C440}" vid="{D076F849-C9D7-4142-B46C-46BAC587EA73}"/>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3.xml.rels><?xml version="1.0" encoding="UTF-8" standalone="no"?><Relationships xmlns="http://schemas.openxmlformats.org/package/2006/relationships"><Relationship Id="rId1" Target="itemProps13.xml" Type="http://schemas.openxmlformats.org/officeDocument/2006/relationships/customXmlProps"/></Relationships>
</file>

<file path=customXml/_rels/item22.xml.rels><?xml version="1.0" encoding="UTF-8" standalone="no"?><Relationships xmlns="http://schemas.openxmlformats.org/package/2006/relationships"><Relationship Id="rId1" Target="itemProps22.xml" Type="http://schemas.openxmlformats.org/officeDocument/2006/relationships/customXmlProps"/></Relationships>
</file>

<file path=customXml/_rels/item3.xml.rels><?xml version="1.0" encoding="UTF-8" standalone="no"?><Relationships xmlns="http://schemas.openxmlformats.org/package/2006/relationships"><Relationship Id="rId1" Target="itemProps31.xml" Type="http://schemas.openxmlformats.org/officeDocument/2006/relationships/customXmlProps"/></Relationships>
</file>

<file path=customXml/item1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3.xml><?xml version="1.0" encoding="utf-8"?>
<ds:datastoreItem xmlns:ds="http://schemas.openxmlformats.org/officeDocument/2006/customXml" ds:itemID="{28FF5174-EF46-4DB3-9E31-B6FFE71C1889}"/>
</file>

<file path=customXml/itemProps22.xml><?xml version="1.0" encoding="utf-8"?>
<ds:datastoreItem xmlns:ds="http://schemas.openxmlformats.org/officeDocument/2006/customXml" ds:itemID="{2AEE90C5-1E1C-444C-A570-923DC6A54713}"/>
</file>

<file path=customXml/itemProps31.xml><?xml version="1.0" encoding="utf-8"?>
<ds:datastoreItem xmlns:ds="http://schemas.openxmlformats.org/officeDocument/2006/customXml" ds:itemID="{8E577EAC-B6FB-4CBD-9524-1AB1B096FD32}"/>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ap:Properties xmlns:vt="http://schemas.openxmlformats.org/officeDocument/2006/docPropsVTypes" xmlns:ap="http://schemas.openxmlformats.org/officeDocument/2006/extended-properties">
  <ap:Template>_PineVTI</ap:Template>
  <ap:TotalTime>0</ap:TotalTime>
  <ap:Words>515</ap:Words>
  <ap:Application>Microsoft Office PowerPoint</ap:Application>
  <ap:PresentationFormat>Widescreen</ap:PresentationFormat>
  <ap:Paragraphs>104</ap:Paragraphs>
  <ap:Slides>12</ap:Slides>
  <ap:Notes>0</ap:Notes>
  <ap:HiddenSlides>0</ap:HiddenSlides>
  <ap:MMClips>0</ap:MMClips>
  <ap:ScaleCrop>false</ap:ScaleCrop>
  <ap:HeadingPairs>
    <vt:vector baseType="variant" size="6">
      <vt:variant>
        <vt:lpstr>Fonts Used</vt:lpstr>
      </vt:variant>
      <vt:variant>
        <vt:i4>3</vt:i4>
      </vt:variant>
      <vt:variant>
        <vt:lpstr>Theme</vt:lpstr>
      </vt:variant>
      <vt:variant>
        <vt:i4>1</vt:i4>
      </vt:variant>
      <vt:variant>
        <vt:lpstr>Slide Titles</vt:lpstr>
      </vt:variant>
      <vt:variant>
        <vt:i4>12</vt:i4>
      </vt:variant>
    </vt:vector>
  </ap:HeadingPairs>
  <ap:TitlesOfParts>
    <vt:vector baseType="lpstr" size="16">
      <vt:lpstr>Arial</vt:lpstr>
      <vt:lpstr>Calibri</vt:lpstr>
      <vt:lpstr>Dante</vt:lpstr>
      <vt:lpstr>PineVTI</vt:lpstr>
      <vt:lpstr>Presentation title</vt:lpstr>
      <vt:lpstr>Agenda</vt:lpstr>
      <vt:lpstr>Introduction</vt:lpstr>
      <vt:lpstr>Topic one</vt:lpstr>
      <vt:lpstr>Table</vt:lpstr>
      <vt:lpstr>The way to get started is to quit talking and begin doing.</vt:lpstr>
      <vt:lpstr>Team</vt:lpstr>
      <vt:lpstr>Timeline</vt:lpstr>
      <vt:lpstr>Content</vt:lpstr>
      <vt:lpstr>Additional content</vt:lpstr>
      <vt:lpstr>Summary</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2021-04-23T07:38:37Z</dcterms:created>
  <dcterms:modified xsi:type="dcterms:W3CDTF">2021-05-27T00:23:55Z</dcterms:modified>
  <cp:revision>1</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