
<file path=[Content_Types].xml><?xml version="1.0" encoding="utf-8"?>
<Types xmlns="http://schemas.openxmlformats.org/package/2006/content-types">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0" Target="slides/slide33.xml" Type="http://schemas.openxmlformats.org/officeDocument/2006/relationships/slide"/><Relationship Id="rId51" Target="slides/slide34.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0.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NBER WORKING PAPER SERIES</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Historically technologies with these characteristicsthink of digital computinghave had large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development of research tools—such as the computer, the internet, and artificial intelligence—has been a central driver of growth and development in the modern era.
 Yet the development of research tools is a multistage process that requires multiple actors and multiple types of incentives.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diffusion play an important role in generating intertemporal spillovers among others Furman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reviews the literature on the economics of artificial intelligence (AI) and discusses the implications of recent advances in AI for economic analysis.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systems  Although early pioneers such as Turing had emphasized the importance of teaching a</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field of artificial intelligence (AI) has seen a variety of approaches to creating intelligent machines.
 While some approaches have been more successful than others, AI continues to be an area of active research and development.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approach famously pioneered by Rod Brooks  focused the commercial and innovation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reviews the state of the art in artificial intelligence (AI) research, with a focus on the three major approaches that have been developed over the past half century: expert systems, robotics, and machine learning.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After being initially heralded as having significant promise the field of neural networks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potential for artificial intelligence (AI) to impact innovation is a topic of increasing interest, and the potential for AI to be a general purpose technology (GPT) or an innovation multiplier (IMI) is a key consideration.</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Second though most economic and policy analysis of AI draws out consequences from</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paper defines general purpose technology (GPT) as an information and communication technology (ICT) that affects a wide range of industries and has the potential to affect a large number of jobs.
 The paper argues that the latest advances in deep learning have the potential to be both a generalpurpose IMI and a classic GPT.</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GeneralPurpose Technology</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explores the possibility that recent advances in deep learning represent the arrival of a generalpurpose Industrial Method of Invention (IMI).</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been only a handful of previous generalpurpose IMIs and each of these has had an enormous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explores the potential for deep learning to be a generalpurpose innovation machine.
 We argue that deep learning has the potential to be a generalpurpose innovation machine, and that it may have a significant impact on the research process itself.
 We also discuss the potential for deep learning to be a generalpurpose technology, and the implications this may have for competition and policy.</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symbolic logic and robotics are probably not have any empirical basis  We turn in the next</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examine the evolution of artificial intelligence (AI) as revealed by bibliometric data, with an eye towards answering the question: "What is AI?</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This search yields  publications  We then code each publication into one of the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examine the evolution of artificial intelligence (AI) research by analyzing a sample of over 95,000 publications.
 We find that the field of AI has expanded dramatically over the past 60 years, with research in symbolic systems, learning systems, robotics, and general AI.
 We also identify the major organizations, locations, and applications that have shaped the field.</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Impact of Artificial Intelligence on Innovation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discuss the potential impact of artificial intelligence (AI) on the nature of the innovation process.
 We argue that AI may serve as a generalpurpose “method of invention” that can dramatically change the nature of research and development (R&amp;D).</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Patent Sample and Summary Statistics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summary of the distribution of AI patents across the three overarching fields of symbolic systems, learning systems and robotics.
 We also provide summary statistics on the distribution of AI patents by organization type, location, and application space.</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Patent Assignment Data tracks ownership of patents across time Our interest in this analysis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analyze the distribution of U.S. patents across organizations and application sectors.
 We find that most patents are awarded to private entities, and that the vast majority of these patents are in the computer hardware and software sector.</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VI Deep Learning as a GPT  An Exploratory Empirical Analysis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examine the evolution of the three main fields of artificial intelligence (AI) over time, and the relative growth of deep learning.
 We then consider the relative focus on “applicationoriented” research in these fields.</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overall number of AI publications in computer science journals there has been a dramatic</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examine the growth of AI research over the past decade, and find that the number of publications has increased by more than a factor of four.
 We find that the growth has been driven by a dramatic increase in the number of publications in applicationoriented outlets, and that the growth in learningoriented publications has been particularly strong.</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small absolute decline a striking different relative to most other fields in the sample  Overall</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argue that deep learning is a generalpurpose technology (GPT) and a generalpurpose invention in the method of invention (IMI).
 We discuss the implications for innovation and innovation policy.</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sources prior knowledge as in the case of learning of prior literatures by IBMs Watson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rise of generalpurpose predictive analytics using large datasets is likely to result in a substitution towards capital and away from labor in the research production process.</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level of theoretical or technical depth in the work force  This shift away from careeroriented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report provides an overview of the potential impact of artificial intelligence (AI) on science and technology.
 It discusses the potential impact of AI on the organization of research, the nature of scientific and technical advance, and the appropriate design and governance of institutions governing the innovation process.</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questions of transparency and replicability within the deep learning community  Grassroots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advent of deep learning has significant implications for the patent system.
 It will be important to think carefully about the laws that currently surround the ownership of data.
 Grassroots initiatives to encourage openness organized through online hubs and communities are to be welcomed.</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skill in an age of deep learning systems trained on proprietary data are questions well beyond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arrival of deep learning raises a wide variety of issues for policy, including those relating to privacy, bias, and consumer protection.</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VIII Concluding Thoughts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essay explores the potential for deep learning to represent a generalpurpose method of invention.
 It raises a number of preliminary implications for policy and management.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 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examines the potential impact of artificial intelligence on the innovation process.
 It highlights the potential for artificial intelligence to change the way in which firms innovate.</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REFERENCES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reviews the literature on the economics of artificial intelligence (AI).
 We discuss the potential impact of AI on the labor market, the economy, and society more generally.</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Rumelhart D G Hinton and R Williams  Learning Internal Representations by Error</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provide a brief overview of the intellectual property rights (IPR) regime in the United States.
 We also discuss the relationship between IPR and innovation.</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Table A  Publication Data Summary Statistics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present a comprehensive analysis of the publication and patent data of the University of California, San Diego (UCSD) from 1990 to 2015.</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Table A Distribution of Publications across Subjects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examines the distribution of publications and patents across subjects and application sectors.</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Table  HerfindahlHirschman Index for Application Sectors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HerfindahlHirschman Index (HHI) is a measure of market concentration.
 The HHI for application sectors is between 153.09 and 77.51.</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suggest that artificial intelligence may ultimately have applications across a very wide range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argue that recent advances in machine learning and neural networks, through their ability to improve both the performance of end use technologies and the nature of the innovation process, are likely to have a particularly large impact on innovation and growth.</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enhancing the efficiency of research activity but in creating a new playbook for innovation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introduce a new approach to thinking about the impact of artificial intelligence (AI) research on the nature of innovation and technical change.
 We argue that the impact of AI research will be felt in two ways:
 First, in enhancing the efficiency of research activity but in creating a new “playbook” for innovation itself.
 Second, in the potential for AI to change the nature of innovation itself.</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United States US researchers have had a less sustained commitment to learningoriented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paper explores the economic implications of recent advances in artificial intelligence (AI) and machine learning (ML).
 It argues that the potential for new methods of invention to drive a significant increase in the rate of innovation is likely to be limited by the generality of innovation.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importantthe potential for contracting problems associated with the development of a new</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We argue that recent advances in artificial intelligence (AI) are likely to raise serious challenges in both dimensions.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these challenges a reinforcing cycle of innovation between the GPT and a myriad of application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This paper explores the potential impact of artificial intelligence (AI) on the economy, and the associated policy challenges.
 It provides a conceptual framework for thinking about AI as a general purpose technology (GPT) and as an information and communication technology (ICT) that is a general purpose research tool (IMI).</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demonstrated the techniques and conceptual approach for agricultural innovation was shifted</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development of new research tools can have a profound impact on the conduct and “playbook” of innovation, but not all such tools are “general purpose technologies” that have broad application across many fields.
 The challenge presented by advances in AI is that they appear to be research tools that not only have the potential to change the method of innovation itself but also have implications across an extraordinarily wide range of fields.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