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5034" autoAdjust="0"/>
  </p:normalViewPr>
  <p:slideViewPr>
    <p:cSldViewPr snapToGrid="0">
      <p:cViewPr varScale="1">
        <p:scale>
          <a:sx n="108" d="100"/>
          <a:sy n="108" d="100"/>
        </p:scale>
        <p:origin x="1280" y="18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Table of Contents</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Class Interdependencies Classes could depend too closely on each other which could result</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main issues that can come up when creating a program are:
 Class interdependencies
 Error handling
 Scalability and performance
 Data persistence and storage during execution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Description of Software Architecture and Target Environment</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software we are designing will be able to take a pdf input of research from a user and then create a summarized PowerPoint with or without photos based on the user's preference.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Figure  Process Model of PDF to PPT Converter</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This project will allow the user to take in a PDF file and have it converted into a PowerPoint presentation.
 The user will be able to select whether they want the PowerPoint to have images or not.
 The user will also be able to download the PowerPoint once it is converted.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492500" y="1625600"/>
            <a:ext cx="5219700" cy="36068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PowerPointGenerator class will do this by passing the reduced text and image research chunk</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This project will take a PDF file and convert it into a PPT file.
 The PDF file will be analyzed and reduced to only the most relevant information.
 The reduced information will be used to create slides in the PPT file.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711200" y="977900"/>
            <a:ext cx="13627100" cy="49149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Class Details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This project involves developing a Pythonbased tool that can parse research paper documents and generate a summary in the form of a PowerPoint presentation.
 The tool will use a set of classes to encapsulate the functionality for processing text, images, and generating slides.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39700" y="-4191000"/>
            <a:ext cx="11925300" cy="15240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Design Issues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Design issues are problems that arise during the design phase of the software development process.
 They can be functional, nonfunctional, or both.
 Functional issues are those that affect the functionality of the software.
 Nonfunctional issues are those that affect the structure or organization of the software.
 Design issues can be solved through careful planning and consideration during the design phase.</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9E8A1-055A-4751-97E9-E6B1F9E21214}">
  <ds:schemaRefs>
    <ds:schemaRef ds:uri="http://schemas.microsoft.com/sharepoint/v3/contenttype/forms"/>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2023-07-27T17:29:23Z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