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B4D8EA-CE2C-4D68-AF60-759D82EA4D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8630D6-AE2C-41F5-A744-583BBF4CEA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4/14/19 6:59:26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6F0009B-A244-473F-A33A-C43C3C896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2FBA9FC-8CA2-4999-95CD-7B20B298B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0"/>
            <a:ext cx="359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8CEEB89-3E14-4865-A0DB-1B67B9FF35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90512"/>
            <a:ext cx="98774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47E3A8A0-3A06-4E40-8EC8-05737AF68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2" y="1471612"/>
            <a:ext cx="5553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9F0BDD5-B859-4FCA-B84C-865C3279A6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90512"/>
            <a:ext cx="98774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