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326" r:id="rId3"/>
    <p:sldId id="327" r:id="rId4"/>
    <p:sldId id="328" r:id="rId5"/>
    <p:sldId id="324" r:id="rId6"/>
    <p:sldId id="331" r:id="rId7"/>
    <p:sldId id="332" r:id="rId8"/>
    <p:sldId id="333" r:id="rId9"/>
  </p:sldIdLst>
  <p:sldSz cx="9144000" cy="5143500" type="screen16x9"/>
  <p:notesSz cx="7077075" cy="9363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6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0A498-B4FF-4959-B54F-AB00A4CB6B0E}" v="28" dt="2023-12-20T00:29:50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0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 Rebholz" userId="ef35d81ca3bdbce4" providerId="LiveId" clId="{5EB0A498-B4FF-4959-B54F-AB00A4CB6B0E}"/>
    <pc:docChg chg="undo custSel addSld delSld modSld delMainMaster">
      <pc:chgData name="Erin Rebholz" userId="ef35d81ca3bdbce4" providerId="LiveId" clId="{5EB0A498-B4FF-4959-B54F-AB00A4CB6B0E}" dt="2023-12-20T00:31:40.502" v="3122" actId="207"/>
      <pc:docMkLst>
        <pc:docMk/>
      </pc:docMkLst>
      <pc:sldChg chg="modSp mod">
        <pc:chgData name="Erin Rebholz" userId="ef35d81ca3bdbce4" providerId="LiveId" clId="{5EB0A498-B4FF-4959-B54F-AB00A4CB6B0E}" dt="2023-12-19T19:20:12.535" v="2616" actId="20577"/>
        <pc:sldMkLst>
          <pc:docMk/>
          <pc:sldMk cId="0" sldId="256"/>
        </pc:sldMkLst>
        <pc:spChg chg="mod">
          <ac:chgData name="Erin Rebholz" userId="ef35d81ca3bdbce4" providerId="LiveId" clId="{5EB0A498-B4FF-4959-B54F-AB00A4CB6B0E}" dt="2023-12-19T19:20:12.535" v="2616" actId="20577"/>
          <ac:spMkLst>
            <pc:docMk/>
            <pc:sldMk cId="0" sldId="256"/>
            <ac:spMk id="57" creationId="{00000000-0000-0000-0000-000000000000}"/>
          </ac:spMkLst>
        </pc:spChg>
      </pc:sldChg>
      <pc:sldChg chg="del">
        <pc:chgData name="Erin Rebholz" userId="ef35d81ca3bdbce4" providerId="LiveId" clId="{5EB0A498-B4FF-4959-B54F-AB00A4CB6B0E}" dt="2023-12-18T14:29:14.733" v="599" actId="47"/>
        <pc:sldMkLst>
          <pc:docMk/>
          <pc:sldMk cId="891987487" sldId="290"/>
        </pc:sldMkLst>
      </pc:sldChg>
      <pc:sldChg chg="del">
        <pc:chgData name="Erin Rebholz" userId="ef35d81ca3bdbce4" providerId="LiveId" clId="{5EB0A498-B4FF-4959-B54F-AB00A4CB6B0E}" dt="2023-12-18T14:29:14.733" v="599" actId="47"/>
        <pc:sldMkLst>
          <pc:docMk/>
          <pc:sldMk cId="546071260" sldId="311"/>
        </pc:sldMkLst>
      </pc:sldChg>
      <pc:sldChg chg="del">
        <pc:chgData name="Erin Rebholz" userId="ef35d81ca3bdbce4" providerId="LiveId" clId="{5EB0A498-B4FF-4959-B54F-AB00A4CB6B0E}" dt="2023-12-18T14:29:14.733" v="599" actId="47"/>
        <pc:sldMkLst>
          <pc:docMk/>
          <pc:sldMk cId="1027487891" sldId="312"/>
        </pc:sldMkLst>
      </pc:sldChg>
      <pc:sldChg chg="del">
        <pc:chgData name="Erin Rebholz" userId="ef35d81ca3bdbce4" providerId="LiveId" clId="{5EB0A498-B4FF-4959-B54F-AB00A4CB6B0E}" dt="2023-12-18T14:29:14.733" v="599" actId="47"/>
        <pc:sldMkLst>
          <pc:docMk/>
          <pc:sldMk cId="3498412474" sldId="313"/>
        </pc:sldMkLst>
      </pc:sldChg>
      <pc:sldChg chg="del">
        <pc:chgData name="Erin Rebholz" userId="ef35d81ca3bdbce4" providerId="LiveId" clId="{5EB0A498-B4FF-4959-B54F-AB00A4CB6B0E}" dt="2023-12-18T14:29:14.733" v="599" actId="47"/>
        <pc:sldMkLst>
          <pc:docMk/>
          <pc:sldMk cId="4059997160" sldId="314"/>
        </pc:sldMkLst>
      </pc:sldChg>
      <pc:sldChg chg="del">
        <pc:chgData name="Erin Rebholz" userId="ef35d81ca3bdbce4" providerId="LiveId" clId="{5EB0A498-B4FF-4959-B54F-AB00A4CB6B0E}" dt="2023-12-18T14:29:14.733" v="599" actId="47"/>
        <pc:sldMkLst>
          <pc:docMk/>
          <pc:sldMk cId="3500223305" sldId="317"/>
        </pc:sldMkLst>
      </pc:sldChg>
      <pc:sldChg chg="del">
        <pc:chgData name="Erin Rebholz" userId="ef35d81ca3bdbce4" providerId="LiveId" clId="{5EB0A498-B4FF-4959-B54F-AB00A4CB6B0E}" dt="2023-12-18T14:29:14.733" v="599" actId="47"/>
        <pc:sldMkLst>
          <pc:docMk/>
          <pc:sldMk cId="1436278348" sldId="319"/>
        </pc:sldMkLst>
      </pc:sldChg>
      <pc:sldChg chg="del">
        <pc:chgData name="Erin Rebholz" userId="ef35d81ca3bdbce4" providerId="LiveId" clId="{5EB0A498-B4FF-4959-B54F-AB00A4CB6B0E}" dt="2023-12-18T14:29:14.733" v="599" actId="47"/>
        <pc:sldMkLst>
          <pc:docMk/>
          <pc:sldMk cId="1857609041" sldId="320"/>
        </pc:sldMkLst>
      </pc:sldChg>
      <pc:sldChg chg="del">
        <pc:chgData name="Erin Rebholz" userId="ef35d81ca3bdbce4" providerId="LiveId" clId="{5EB0A498-B4FF-4959-B54F-AB00A4CB6B0E}" dt="2023-12-18T14:29:14.733" v="599" actId="47"/>
        <pc:sldMkLst>
          <pc:docMk/>
          <pc:sldMk cId="2228968454" sldId="323"/>
        </pc:sldMkLst>
      </pc:sldChg>
      <pc:sldChg chg="addSp delSp modSp mod">
        <pc:chgData name="Erin Rebholz" userId="ef35d81ca3bdbce4" providerId="LiveId" clId="{5EB0A498-B4FF-4959-B54F-AB00A4CB6B0E}" dt="2023-12-19T23:30:15.795" v="2651" actId="1076"/>
        <pc:sldMkLst>
          <pc:docMk/>
          <pc:sldMk cId="946011570" sldId="324"/>
        </pc:sldMkLst>
        <pc:picChg chg="add del mod">
          <ac:chgData name="Erin Rebholz" userId="ef35d81ca3bdbce4" providerId="LiveId" clId="{5EB0A498-B4FF-4959-B54F-AB00A4CB6B0E}" dt="2023-12-19T23:28:21.546" v="2635" actId="21"/>
          <ac:picMkLst>
            <pc:docMk/>
            <pc:sldMk cId="946011570" sldId="324"/>
            <ac:picMk id="3" creationId="{D2B45D24-0E35-01CC-F71F-5DB6AB1A55D2}"/>
          </ac:picMkLst>
        </pc:picChg>
        <pc:picChg chg="add mod">
          <ac:chgData name="Erin Rebholz" userId="ef35d81ca3bdbce4" providerId="LiveId" clId="{5EB0A498-B4FF-4959-B54F-AB00A4CB6B0E}" dt="2023-12-19T23:28:33.341" v="2638" actId="1076"/>
          <ac:picMkLst>
            <pc:docMk/>
            <pc:sldMk cId="946011570" sldId="324"/>
            <ac:picMk id="4" creationId="{303C8AFF-2FB9-78D3-57EA-A1BF90DBDF27}"/>
          </ac:picMkLst>
        </pc:picChg>
        <pc:picChg chg="add mod">
          <ac:chgData name="Erin Rebholz" userId="ef35d81ca3bdbce4" providerId="LiveId" clId="{5EB0A498-B4FF-4959-B54F-AB00A4CB6B0E}" dt="2023-12-19T23:30:15.795" v="2651" actId="1076"/>
          <ac:picMkLst>
            <pc:docMk/>
            <pc:sldMk cId="946011570" sldId="324"/>
            <ac:picMk id="6" creationId="{91F17811-E8B8-46B2-501D-C3AE9B014B1F}"/>
          </ac:picMkLst>
        </pc:picChg>
        <pc:picChg chg="add mod">
          <ac:chgData name="Erin Rebholz" userId="ef35d81ca3bdbce4" providerId="LiveId" clId="{5EB0A498-B4FF-4959-B54F-AB00A4CB6B0E}" dt="2023-12-19T23:30:12.509" v="2650" actId="1076"/>
          <ac:picMkLst>
            <pc:docMk/>
            <pc:sldMk cId="946011570" sldId="324"/>
            <ac:picMk id="9" creationId="{3E9B32C7-D515-A526-58EA-0E16E13E3C5D}"/>
          </ac:picMkLst>
        </pc:picChg>
        <pc:picChg chg="del">
          <ac:chgData name="Erin Rebholz" userId="ef35d81ca3bdbce4" providerId="LiveId" clId="{5EB0A498-B4FF-4959-B54F-AB00A4CB6B0E}" dt="2023-12-19T23:29:03.050" v="2639" actId="478"/>
          <ac:picMkLst>
            <pc:docMk/>
            <pc:sldMk cId="946011570" sldId="324"/>
            <ac:picMk id="29" creationId="{F515BB66-6B77-2CB3-BBA5-9ED49D25E459}"/>
          </ac:picMkLst>
        </pc:picChg>
        <pc:picChg chg="del">
          <ac:chgData name="Erin Rebholz" userId="ef35d81ca3bdbce4" providerId="LiveId" clId="{5EB0A498-B4FF-4959-B54F-AB00A4CB6B0E}" dt="2023-12-19T23:28:09.038" v="2632" actId="478"/>
          <ac:picMkLst>
            <pc:docMk/>
            <pc:sldMk cId="946011570" sldId="324"/>
            <ac:picMk id="31" creationId="{3896E380-24DB-E843-4F4E-DBA52690D685}"/>
          </ac:picMkLst>
        </pc:picChg>
        <pc:picChg chg="del">
          <ac:chgData name="Erin Rebholz" userId="ef35d81ca3bdbce4" providerId="LiveId" clId="{5EB0A498-B4FF-4959-B54F-AB00A4CB6B0E}" dt="2023-12-19T23:28:22.856" v="2636" actId="478"/>
          <ac:picMkLst>
            <pc:docMk/>
            <pc:sldMk cId="946011570" sldId="324"/>
            <ac:picMk id="35" creationId="{FD288BA4-E150-0222-1FE4-381462C8502E}"/>
          </ac:picMkLst>
        </pc:picChg>
      </pc:sldChg>
      <pc:sldChg chg="del">
        <pc:chgData name="Erin Rebholz" userId="ef35d81ca3bdbce4" providerId="LiveId" clId="{5EB0A498-B4FF-4959-B54F-AB00A4CB6B0E}" dt="2023-12-18T14:29:14.733" v="599" actId="47"/>
        <pc:sldMkLst>
          <pc:docMk/>
          <pc:sldMk cId="1600679939" sldId="325"/>
        </pc:sldMkLst>
      </pc:sldChg>
      <pc:sldChg chg="addSp delSp modSp mod">
        <pc:chgData name="Erin Rebholz" userId="ef35d81ca3bdbce4" providerId="LiveId" clId="{5EB0A498-B4FF-4959-B54F-AB00A4CB6B0E}" dt="2023-12-18T20:45:19.019" v="2570" actId="207"/>
        <pc:sldMkLst>
          <pc:docMk/>
          <pc:sldMk cId="1123243404" sldId="326"/>
        </pc:sldMkLst>
        <pc:spChg chg="mod">
          <ac:chgData name="Erin Rebholz" userId="ef35d81ca3bdbce4" providerId="LiveId" clId="{5EB0A498-B4FF-4959-B54F-AB00A4CB6B0E}" dt="2023-12-18T15:11:54.730" v="1929" actId="14100"/>
          <ac:spMkLst>
            <pc:docMk/>
            <pc:sldMk cId="1123243404" sldId="326"/>
            <ac:spMk id="3" creationId="{6FD925E4-0886-942D-DF9E-542BD3A085A5}"/>
          </ac:spMkLst>
        </pc:spChg>
        <pc:spChg chg="mod">
          <ac:chgData name="Erin Rebholz" userId="ef35d81ca3bdbce4" providerId="LiveId" clId="{5EB0A498-B4FF-4959-B54F-AB00A4CB6B0E}" dt="2023-12-18T14:35:55.095" v="696" actId="1076"/>
          <ac:spMkLst>
            <pc:docMk/>
            <pc:sldMk cId="1123243404" sldId="326"/>
            <ac:spMk id="4" creationId="{7997DFE0-AA95-91CF-08F4-DE22ECF2625C}"/>
          </ac:spMkLst>
        </pc:spChg>
        <pc:spChg chg="mod">
          <ac:chgData name="Erin Rebholz" userId="ef35d81ca3bdbce4" providerId="LiveId" clId="{5EB0A498-B4FF-4959-B54F-AB00A4CB6B0E}" dt="2023-12-18T14:35:55.095" v="696" actId="1076"/>
          <ac:spMkLst>
            <pc:docMk/>
            <pc:sldMk cId="1123243404" sldId="326"/>
            <ac:spMk id="5" creationId="{A8DBB6C2-28F1-1632-73B4-6C8BE24022B3}"/>
          </ac:spMkLst>
        </pc:spChg>
        <pc:spChg chg="mod">
          <ac:chgData name="Erin Rebholz" userId="ef35d81ca3bdbce4" providerId="LiveId" clId="{5EB0A498-B4FF-4959-B54F-AB00A4CB6B0E}" dt="2023-12-18T15:11:58.929" v="1930" actId="14100"/>
          <ac:spMkLst>
            <pc:docMk/>
            <pc:sldMk cId="1123243404" sldId="326"/>
            <ac:spMk id="6" creationId="{0651CE25-7688-2559-B757-A8CAC9D3BBD6}"/>
          </ac:spMkLst>
        </pc:spChg>
        <pc:spChg chg="mod">
          <ac:chgData name="Erin Rebholz" userId="ef35d81ca3bdbce4" providerId="LiveId" clId="{5EB0A498-B4FF-4959-B54F-AB00A4CB6B0E}" dt="2023-12-18T14:35:55.095" v="696" actId="1076"/>
          <ac:spMkLst>
            <pc:docMk/>
            <pc:sldMk cId="1123243404" sldId="326"/>
            <ac:spMk id="7" creationId="{49E3FAFE-A9DA-0B8E-94E9-F21EA5922395}"/>
          </ac:spMkLst>
        </pc:spChg>
        <pc:spChg chg="mod">
          <ac:chgData name="Erin Rebholz" userId="ef35d81ca3bdbce4" providerId="LiveId" clId="{5EB0A498-B4FF-4959-B54F-AB00A4CB6B0E}" dt="2023-12-18T15:12:19.429" v="1959" actId="20577"/>
          <ac:spMkLst>
            <pc:docMk/>
            <pc:sldMk cId="1123243404" sldId="326"/>
            <ac:spMk id="8" creationId="{FB43C9DD-B492-987A-3175-1CC99180E79B}"/>
          </ac:spMkLst>
        </pc:spChg>
        <pc:spChg chg="mod ord">
          <ac:chgData name="Erin Rebholz" userId="ef35d81ca3bdbce4" providerId="LiveId" clId="{5EB0A498-B4FF-4959-B54F-AB00A4CB6B0E}" dt="2023-12-18T14:35:55.095" v="696" actId="1076"/>
          <ac:spMkLst>
            <pc:docMk/>
            <pc:sldMk cId="1123243404" sldId="326"/>
            <ac:spMk id="9" creationId="{148E7EE1-EF88-4A30-D9F3-8A4D44849980}"/>
          </ac:spMkLst>
        </pc:spChg>
        <pc:spChg chg="mod">
          <ac:chgData name="Erin Rebholz" userId="ef35d81ca3bdbce4" providerId="LiveId" clId="{5EB0A498-B4FF-4959-B54F-AB00A4CB6B0E}" dt="2023-12-18T15:11:58.929" v="1930" actId="14100"/>
          <ac:spMkLst>
            <pc:docMk/>
            <pc:sldMk cId="1123243404" sldId="326"/>
            <ac:spMk id="10" creationId="{AE1F70CE-0B97-01D2-6FFE-CE4643933E79}"/>
          </ac:spMkLst>
        </pc:spChg>
        <pc:spChg chg="mod">
          <ac:chgData name="Erin Rebholz" userId="ef35d81ca3bdbce4" providerId="LiveId" clId="{5EB0A498-B4FF-4959-B54F-AB00A4CB6B0E}" dt="2023-12-18T14:37:28.526" v="697" actId="115"/>
          <ac:spMkLst>
            <pc:docMk/>
            <pc:sldMk cId="1123243404" sldId="326"/>
            <ac:spMk id="11" creationId="{0D9FFF32-393F-CF7A-6035-FE5B3F77A058}"/>
          </ac:spMkLst>
        </pc:spChg>
        <pc:spChg chg="mod">
          <ac:chgData name="Erin Rebholz" userId="ef35d81ca3bdbce4" providerId="LiveId" clId="{5EB0A498-B4FF-4959-B54F-AB00A4CB6B0E}" dt="2023-12-18T14:35:55.095" v="696" actId="1076"/>
          <ac:spMkLst>
            <pc:docMk/>
            <pc:sldMk cId="1123243404" sldId="326"/>
            <ac:spMk id="12" creationId="{5842B961-D9EE-22DB-FBD6-BBAFD234A1E0}"/>
          </ac:spMkLst>
        </pc:spChg>
        <pc:spChg chg="mod">
          <ac:chgData name="Erin Rebholz" userId="ef35d81ca3bdbce4" providerId="LiveId" clId="{5EB0A498-B4FF-4959-B54F-AB00A4CB6B0E}" dt="2023-12-18T14:35:55.095" v="696" actId="1076"/>
          <ac:spMkLst>
            <pc:docMk/>
            <pc:sldMk cId="1123243404" sldId="326"/>
            <ac:spMk id="13" creationId="{110C3A57-802E-BC4B-2B74-09B63BA09342}"/>
          </ac:spMkLst>
        </pc:spChg>
        <pc:spChg chg="add mod">
          <ac:chgData name="Erin Rebholz" userId="ef35d81ca3bdbce4" providerId="LiveId" clId="{5EB0A498-B4FF-4959-B54F-AB00A4CB6B0E}" dt="2023-12-18T14:35:55.095" v="696" actId="1076"/>
          <ac:spMkLst>
            <pc:docMk/>
            <pc:sldMk cId="1123243404" sldId="326"/>
            <ac:spMk id="14" creationId="{F9FE49FD-E211-02F7-C8D4-5B2997B5DB3B}"/>
          </ac:spMkLst>
        </pc:spChg>
        <pc:spChg chg="add mod">
          <ac:chgData name="Erin Rebholz" userId="ef35d81ca3bdbce4" providerId="LiveId" clId="{5EB0A498-B4FF-4959-B54F-AB00A4CB6B0E}" dt="2023-12-18T14:35:55.095" v="696" actId="1076"/>
          <ac:spMkLst>
            <pc:docMk/>
            <pc:sldMk cId="1123243404" sldId="326"/>
            <ac:spMk id="15" creationId="{42961C10-4BBD-69A5-CAC4-58D4C0BDE1E2}"/>
          </ac:spMkLst>
        </pc:spChg>
        <pc:spChg chg="add mod">
          <ac:chgData name="Erin Rebholz" userId="ef35d81ca3bdbce4" providerId="LiveId" clId="{5EB0A498-B4FF-4959-B54F-AB00A4CB6B0E}" dt="2023-12-18T14:47:14.093" v="1170" actId="208"/>
          <ac:spMkLst>
            <pc:docMk/>
            <pc:sldMk cId="1123243404" sldId="326"/>
            <ac:spMk id="16" creationId="{F71F79EA-D63F-57B7-931F-6FBDBC8D51AE}"/>
          </ac:spMkLst>
        </pc:spChg>
        <pc:spChg chg="add mod">
          <ac:chgData name="Erin Rebholz" userId="ef35d81ca3bdbce4" providerId="LiveId" clId="{5EB0A498-B4FF-4959-B54F-AB00A4CB6B0E}" dt="2023-12-18T14:47:14.093" v="1170" actId="208"/>
          <ac:spMkLst>
            <pc:docMk/>
            <pc:sldMk cId="1123243404" sldId="326"/>
            <ac:spMk id="17" creationId="{A414AE1E-B40F-C1D8-E639-2A304343EED1}"/>
          </ac:spMkLst>
        </pc:spChg>
        <pc:spChg chg="add del mod">
          <ac:chgData name="Erin Rebholz" userId="ef35d81ca3bdbce4" providerId="LiveId" clId="{5EB0A498-B4FF-4959-B54F-AB00A4CB6B0E}" dt="2023-12-18T14:45:34.038" v="1155" actId="478"/>
          <ac:spMkLst>
            <pc:docMk/>
            <pc:sldMk cId="1123243404" sldId="326"/>
            <ac:spMk id="18" creationId="{78D62B4B-EA72-264F-48B2-75EF12E4BD66}"/>
          </ac:spMkLst>
        </pc:spChg>
        <pc:spChg chg="add mod">
          <ac:chgData name="Erin Rebholz" userId="ef35d81ca3bdbce4" providerId="LiveId" clId="{5EB0A498-B4FF-4959-B54F-AB00A4CB6B0E}" dt="2023-12-18T14:47:30.785" v="1172" actId="179"/>
          <ac:spMkLst>
            <pc:docMk/>
            <pc:sldMk cId="1123243404" sldId="326"/>
            <ac:spMk id="19" creationId="{089D5E36-4C1C-9025-DF9F-F5F91C802E68}"/>
          </ac:spMkLst>
        </pc:spChg>
        <pc:spChg chg="add mod">
          <ac:chgData name="Erin Rebholz" userId="ef35d81ca3bdbce4" providerId="LiveId" clId="{5EB0A498-B4FF-4959-B54F-AB00A4CB6B0E}" dt="2023-12-18T14:59:58.706" v="1360" actId="20577"/>
          <ac:spMkLst>
            <pc:docMk/>
            <pc:sldMk cId="1123243404" sldId="326"/>
            <ac:spMk id="20" creationId="{F6F8A50E-999E-9002-B469-AA6DA2357C11}"/>
          </ac:spMkLst>
        </pc:spChg>
        <pc:spChg chg="add mod">
          <ac:chgData name="Erin Rebholz" userId="ef35d81ca3bdbce4" providerId="LiveId" clId="{5EB0A498-B4FF-4959-B54F-AB00A4CB6B0E}" dt="2023-12-18T14:44:19.132" v="1147" actId="1038"/>
          <ac:spMkLst>
            <pc:docMk/>
            <pc:sldMk cId="1123243404" sldId="326"/>
            <ac:spMk id="21" creationId="{8465D172-B274-C30F-FC98-B2589FEFDF9A}"/>
          </ac:spMkLst>
        </pc:spChg>
        <pc:spChg chg="add mod">
          <ac:chgData name="Erin Rebholz" userId="ef35d81ca3bdbce4" providerId="LiveId" clId="{5EB0A498-B4FF-4959-B54F-AB00A4CB6B0E}" dt="2023-12-18T14:47:06.919" v="1169" actId="208"/>
          <ac:spMkLst>
            <pc:docMk/>
            <pc:sldMk cId="1123243404" sldId="326"/>
            <ac:spMk id="22" creationId="{388195A7-F7FB-19C1-8DC5-0E6E683FF0E7}"/>
          </ac:spMkLst>
        </pc:spChg>
        <pc:spChg chg="add del mod">
          <ac:chgData name="Erin Rebholz" userId="ef35d81ca3bdbce4" providerId="LiveId" clId="{5EB0A498-B4FF-4959-B54F-AB00A4CB6B0E}" dt="2023-12-18T20:44:22.893" v="2519" actId="478"/>
          <ac:spMkLst>
            <pc:docMk/>
            <pc:sldMk cId="1123243404" sldId="326"/>
            <ac:spMk id="23" creationId="{EB801F19-29E2-6B41-82BE-B3ADC5A79680}"/>
          </ac:spMkLst>
        </pc:spChg>
        <pc:spChg chg="add mod">
          <ac:chgData name="Erin Rebholz" userId="ef35d81ca3bdbce4" providerId="LiveId" clId="{5EB0A498-B4FF-4959-B54F-AB00A4CB6B0E}" dt="2023-12-18T20:44:43.477" v="2522" actId="1076"/>
          <ac:spMkLst>
            <pc:docMk/>
            <pc:sldMk cId="1123243404" sldId="326"/>
            <ac:spMk id="24" creationId="{6EE5D4A6-1442-4729-8021-B42A5DEA6EEE}"/>
          </ac:spMkLst>
        </pc:spChg>
        <pc:spChg chg="add mod">
          <ac:chgData name="Erin Rebholz" userId="ef35d81ca3bdbce4" providerId="LiveId" clId="{5EB0A498-B4FF-4959-B54F-AB00A4CB6B0E}" dt="2023-12-18T20:45:19.019" v="2570" actId="207"/>
          <ac:spMkLst>
            <pc:docMk/>
            <pc:sldMk cId="1123243404" sldId="326"/>
            <ac:spMk id="25" creationId="{9599BF59-A9DC-8A74-27BF-4F9C16BA61AB}"/>
          </ac:spMkLst>
        </pc:spChg>
      </pc:sldChg>
      <pc:sldChg chg="addSp modSp mod">
        <pc:chgData name="Erin Rebholz" userId="ef35d81ca3bdbce4" providerId="LiveId" clId="{5EB0A498-B4FF-4959-B54F-AB00A4CB6B0E}" dt="2023-12-18T15:14:52.975" v="2016" actId="1076"/>
        <pc:sldMkLst>
          <pc:docMk/>
          <pc:sldMk cId="2175791245" sldId="327"/>
        </pc:sldMkLst>
        <pc:spChg chg="add mod">
          <ac:chgData name="Erin Rebholz" userId="ef35d81ca3bdbce4" providerId="LiveId" clId="{5EB0A498-B4FF-4959-B54F-AB00A4CB6B0E}" dt="2023-12-18T14:26:42.285" v="514" actId="207"/>
          <ac:spMkLst>
            <pc:docMk/>
            <pc:sldMk cId="2175791245" sldId="327"/>
            <ac:spMk id="4" creationId="{D87D88D2-ED8C-935C-E16F-EB4E6C86D3FF}"/>
          </ac:spMkLst>
        </pc:spChg>
        <pc:spChg chg="add mod">
          <ac:chgData name="Erin Rebholz" userId="ef35d81ca3bdbce4" providerId="LiveId" clId="{5EB0A498-B4FF-4959-B54F-AB00A4CB6B0E}" dt="2023-12-18T15:14:21.908" v="1995" actId="20577"/>
          <ac:spMkLst>
            <pc:docMk/>
            <pc:sldMk cId="2175791245" sldId="327"/>
            <ac:spMk id="10" creationId="{4EEFC2EF-467F-7150-072F-DDB9A1E88DE9}"/>
          </ac:spMkLst>
        </pc:spChg>
        <pc:spChg chg="add mod">
          <ac:chgData name="Erin Rebholz" userId="ef35d81ca3bdbce4" providerId="LiveId" clId="{5EB0A498-B4FF-4959-B54F-AB00A4CB6B0E}" dt="2023-12-18T15:14:52.975" v="2016" actId="1076"/>
          <ac:spMkLst>
            <pc:docMk/>
            <pc:sldMk cId="2175791245" sldId="327"/>
            <ac:spMk id="11" creationId="{ACFC9B28-4328-CD5D-6FB6-69042BD6FCC5}"/>
          </ac:spMkLst>
        </pc:spChg>
        <pc:spChg chg="add mod">
          <ac:chgData name="Erin Rebholz" userId="ef35d81ca3bdbce4" providerId="LiveId" clId="{5EB0A498-B4FF-4959-B54F-AB00A4CB6B0E}" dt="2023-12-18T14:28:22.995" v="597" actId="20577"/>
          <ac:spMkLst>
            <pc:docMk/>
            <pc:sldMk cId="2175791245" sldId="327"/>
            <ac:spMk id="13" creationId="{4FFCAAD6-762D-CA57-EC8D-77EEBD07F388}"/>
          </ac:spMkLst>
        </pc:spChg>
        <pc:spChg chg="mod">
          <ac:chgData name="Erin Rebholz" userId="ef35d81ca3bdbce4" providerId="LiveId" clId="{5EB0A498-B4FF-4959-B54F-AB00A4CB6B0E}" dt="2023-12-18T14:38:04.732" v="700" actId="207"/>
          <ac:spMkLst>
            <pc:docMk/>
            <pc:sldMk cId="2175791245" sldId="327"/>
            <ac:spMk id="20" creationId="{822067AC-CF59-60E9-380F-EB4D11B32585}"/>
          </ac:spMkLst>
        </pc:spChg>
        <pc:picChg chg="add mod">
          <ac:chgData name="Erin Rebholz" userId="ef35d81ca3bdbce4" providerId="LiveId" clId="{5EB0A498-B4FF-4959-B54F-AB00A4CB6B0E}" dt="2023-12-18T15:14:32.873" v="2012" actId="571"/>
          <ac:picMkLst>
            <pc:docMk/>
            <pc:sldMk cId="2175791245" sldId="327"/>
            <ac:picMk id="15" creationId="{5997194D-42DD-F51F-0C00-1B43F78A2BAB}"/>
          </ac:picMkLst>
        </pc:picChg>
        <pc:cxnChg chg="add mod">
          <ac:chgData name="Erin Rebholz" userId="ef35d81ca3bdbce4" providerId="LiveId" clId="{5EB0A498-B4FF-4959-B54F-AB00A4CB6B0E}" dt="2023-12-18T14:27:15.721" v="535" actId="208"/>
          <ac:cxnSpMkLst>
            <pc:docMk/>
            <pc:sldMk cId="2175791245" sldId="327"/>
            <ac:cxnSpMk id="7" creationId="{55363C69-D7CC-CBE0-05E7-C4EE3CD84BA1}"/>
          </ac:cxnSpMkLst>
        </pc:cxnChg>
      </pc:sldChg>
      <pc:sldChg chg="addSp delSp modSp mod">
        <pc:chgData name="Erin Rebholz" userId="ef35d81ca3bdbce4" providerId="LiveId" clId="{5EB0A498-B4FF-4959-B54F-AB00A4CB6B0E}" dt="2023-12-20T00:30:32.663" v="3087" actId="20577"/>
        <pc:sldMkLst>
          <pc:docMk/>
          <pc:sldMk cId="3229559698" sldId="328"/>
        </pc:sldMkLst>
        <pc:spChg chg="add mod">
          <ac:chgData name="Erin Rebholz" userId="ef35d81ca3bdbce4" providerId="LiveId" clId="{5EB0A498-B4FF-4959-B54F-AB00A4CB6B0E}" dt="2023-12-19T23:42:28.183" v="2810" actId="1076"/>
          <ac:spMkLst>
            <pc:docMk/>
            <pc:sldMk cId="3229559698" sldId="328"/>
            <ac:spMk id="2" creationId="{5A461241-0AA7-40AB-6196-E04BAE785BD5}"/>
          </ac:spMkLst>
        </pc:spChg>
        <pc:spChg chg="mod">
          <ac:chgData name="Erin Rebholz" userId="ef35d81ca3bdbce4" providerId="LiveId" clId="{5EB0A498-B4FF-4959-B54F-AB00A4CB6B0E}" dt="2023-12-20T00:07:38.703" v="2930" actId="20577"/>
          <ac:spMkLst>
            <pc:docMk/>
            <pc:sldMk cId="3229559698" sldId="328"/>
            <ac:spMk id="4" creationId="{B74424B4-57D5-56B1-B215-E12E05BD38BC}"/>
          </ac:spMkLst>
        </pc:spChg>
        <pc:spChg chg="add del mod">
          <ac:chgData name="Erin Rebholz" userId="ef35d81ca3bdbce4" providerId="LiveId" clId="{5EB0A498-B4FF-4959-B54F-AB00A4CB6B0E}" dt="2023-12-19T23:45:58.596" v="2912" actId="478"/>
          <ac:spMkLst>
            <pc:docMk/>
            <pc:sldMk cId="3229559698" sldId="328"/>
            <ac:spMk id="5" creationId="{F6C9A08C-32D5-56A6-72A2-676FD1FCAF29}"/>
          </ac:spMkLst>
        </pc:spChg>
        <pc:spChg chg="del mod">
          <ac:chgData name="Erin Rebholz" userId="ef35d81ca3bdbce4" providerId="LiveId" clId="{5EB0A498-B4FF-4959-B54F-AB00A4CB6B0E}" dt="2023-12-19T23:44:29.098" v="2824" actId="478"/>
          <ac:spMkLst>
            <pc:docMk/>
            <pc:sldMk cId="3229559698" sldId="328"/>
            <ac:spMk id="7" creationId="{FBE5EF74-7932-FE64-59B0-E15B9CF7C59E}"/>
          </ac:spMkLst>
        </pc:spChg>
        <pc:spChg chg="del">
          <ac:chgData name="Erin Rebholz" userId="ef35d81ca3bdbce4" providerId="LiveId" clId="{5EB0A498-B4FF-4959-B54F-AB00A4CB6B0E}" dt="2023-12-19T23:46:26.026" v="2915" actId="478"/>
          <ac:spMkLst>
            <pc:docMk/>
            <pc:sldMk cId="3229559698" sldId="328"/>
            <ac:spMk id="12" creationId="{10250489-7460-D83C-3FA6-36CA90CE8D88}"/>
          </ac:spMkLst>
        </pc:spChg>
        <pc:spChg chg="del">
          <ac:chgData name="Erin Rebholz" userId="ef35d81ca3bdbce4" providerId="LiveId" clId="{5EB0A498-B4FF-4959-B54F-AB00A4CB6B0E}" dt="2023-12-19T23:46:26.026" v="2915" actId="478"/>
          <ac:spMkLst>
            <pc:docMk/>
            <pc:sldMk cId="3229559698" sldId="328"/>
            <ac:spMk id="14" creationId="{37B713AB-DF0D-66AF-61C9-DBAE9085FAF1}"/>
          </ac:spMkLst>
        </pc:spChg>
        <pc:spChg chg="del mod">
          <ac:chgData name="Erin Rebholz" userId="ef35d81ca3bdbce4" providerId="LiveId" clId="{5EB0A498-B4FF-4959-B54F-AB00A4CB6B0E}" dt="2023-12-19T23:46:19.205" v="2913" actId="478"/>
          <ac:spMkLst>
            <pc:docMk/>
            <pc:sldMk cId="3229559698" sldId="328"/>
            <ac:spMk id="16" creationId="{E5425830-5C6C-23E7-7CA0-A23751E3E613}"/>
          </ac:spMkLst>
        </pc:spChg>
        <pc:spChg chg="add mod">
          <ac:chgData name="Erin Rebholz" userId="ef35d81ca3bdbce4" providerId="LiveId" clId="{5EB0A498-B4FF-4959-B54F-AB00A4CB6B0E}" dt="2023-12-20T00:30:11.407" v="3085" actId="1076"/>
          <ac:spMkLst>
            <pc:docMk/>
            <pc:sldMk cId="3229559698" sldId="328"/>
            <ac:spMk id="26" creationId="{1269571A-9E5F-5472-6F23-8E19E2AD61CB}"/>
          </ac:spMkLst>
        </pc:spChg>
        <pc:spChg chg="add mod">
          <ac:chgData name="Erin Rebholz" userId="ef35d81ca3bdbce4" providerId="LiveId" clId="{5EB0A498-B4FF-4959-B54F-AB00A4CB6B0E}" dt="2023-12-20T00:30:32.663" v="3087" actId="20577"/>
          <ac:spMkLst>
            <pc:docMk/>
            <pc:sldMk cId="3229559698" sldId="328"/>
            <ac:spMk id="28" creationId="{DB1FC092-C4AD-BEAF-84ED-21F42A047C13}"/>
          </ac:spMkLst>
        </pc:spChg>
        <pc:spChg chg="del">
          <ac:chgData name="Erin Rebholz" userId="ef35d81ca3bdbce4" providerId="LiveId" clId="{5EB0A498-B4FF-4959-B54F-AB00A4CB6B0E}" dt="2023-12-19T23:46:26.026" v="2915" actId="478"/>
          <ac:spMkLst>
            <pc:docMk/>
            <pc:sldMk cId="3229559698" sldId="328"/>
            <ac:spMk id="37" creationId="{D1425940-C119-EA74-FE61-4BD30752BB87}"/>
          </ac:spMkLst>
        </pc:spChg>
        <pc:spChg chg="del">
          <ac:chgData name="Erin Rebholz" userId="ef35d81ca3bdbce4" providerId="LiveId" clId="{5EB0A498-B4FF-4959-B54F-AB00A4CB6B0E}" dt="2023-12-19T23:45:38.602" v="2910" actId="478"/>
          <ac:spMkLst>
            <pc:docMk/>
            <pc:sldMk cId="3229559698" sldId="328"/>
            <ac:spMk id="38" creationId="{0BE30199-64FB-A466-33A5-10BAA1B9E2D5}"/>
          </ac:spMkLst>
        </pc:spChg>
        <pc:spChg chg="del">
          <ac:chgData name="Erin Rebholz" userId="ef35d81ca3bdbce4" providerId="LiveId" clId="{5EB0A498-B4FF-4959-B54F-AB00A4CB6B0E}" dt="2023-12-19T23:45:42.194" v="2911" actId="478"/>
          <ac:spMkLst>
            <pc:docMk/>
            <pc:sldMk cId="3229559698" sldId="328"/>
            <ac:spMk id="39" creationId="{73570F17-D9D0-7F71-F0E0-53739E16EBE5}"/>
          </ac:spMkLst>
        </pc:spChg>
        <pc:spChg chg="del">
          <ac:chgData name="Erin Rebholz" userId="ef35d81ca3bdbce4" providerId="LiveId" clId="{5EB0A498-B4FF-4959-B54F-AB00A4CB6B0E}" dt="2023-12-19T23:44:40.218" v="2825" actId="478"/>
          <ac:spMkLst>
            <pc:docMk/>
            <pc:sldMk cId="3229559698" sldId="328"/>
            <ac:spMk id="44" creationId="{0C4B0C08-A46D-61A3-381E-F66568F4B6A3}"/>
          </ac:spMkLst>
        </pc:spChg>
        <pc:spChg chg="del">
          <ac:chgData name="Erin Rebholz" userId="ef35d81ca3bdbce4" providerId="LiveId" clId="{5EB0A498-B4FF-4959-B54F-AB00A4CB6B0E}" dt="2023-12-19T23:44:40.218" v="2825" actId="478"/>
          <ac:spMkLst>
            <pc:docMk/>
            <pc:sldMk cId="3229559698" sldId="328"/>
            <ac:spMk id="45" creationId="{02660FB4-D8B5-B31C-8D75-E1493D9DB5D2}"/>
          </ac:spMkLst>
        </pc:spChg>
        <pc:spChg chg="del">
          <ac:chgData name="Erin Rebholz" userId="ef35d81ca3bdbce4" providerId="LiveId" clId="{5EB0A498-B4FF-4959-B54F-AB00A4CB6B0E}" dt="2023-12-19T23:46:22.003" v="2914" actId="478"/>
          <ac:spMkLst>
            <pc:docMk/>
            <pc:sldMk cId="3229559698" sldId="328"/>
            <ac:spMk id="46" creationId="{802FE46C-B6CF-35D4-8C8A-9248CEAF1BE1}"/>
          </ac:spMkLst>
        </pc:spChg>
        <pc:spChg chg="del mod">
          <ac:chgData name="Erin Rebholz" userId="ef35d81ca3bdbce4" providerId="LiveId" clId="{5EB0A498-B4FF-4959-B54F-AB00A4CB6B0E}" dt="2023-12-19T23:45:24.214" v="2909" actId="478"/>
          <ac:spMkLst>
            <pc:docMk/>
            <pc:sldMk cId="3229559698" sldId="328"/>
            <ac:spMk id="47" creationId="{95466FA2-FF36-6AF0-394C-24A18EAD3B46}"/>
          </ac:spMkLst>
        </pc:spChg>
        <pc:picChg chg="del">
          <ac:chgData name="Erin Rebholz" userId="ef35d81ca3bdbce4" providerId="LiveId" clId="{5EB0A498-B4FF-4959-B54F-AB00A4CB6B0E}" dt="2023-12-19T23:46:19.205" v="2913" actId="478"/>
          <ac:picMkLst>
            <pc:docMk/>
            <pc:sldMk cId="3229559698" sldId="328"/>
            <ac:picMk id="3" creationId="{2BFA7EC8-D7DF-7ADC-5526-C1BEF224AA67}"/>
          </ac:picMkLst>
        </pc:picChg>
        <pc:picChg chg="del">
          <ac:chgData name="Erin Rebholz" userId="ef35d81ca3bdbce4" providerId="LiveId" clId="{5EB0A498-B4FF-4959-B54F-AB00A4CB6B0E}" dt="2023-12-19T23:46:19.205" v="2913" actId="478"/>
          <ac:picMkLst>
            <pc:docMk/>
            <pc:sldMk cId="3229559698" sldId="328"/>
            <ac:picMk id="9" creationId="{DA1DE6A9-C0CD-0B44-18CE-6879D0601575}"/>
          </ac:picMkLst>
        </pc:picChg>
        <pc:picChg chg="add mod ord">
          <ac:chgData name="Erin Rebholz" userId="ef35d81ca3bdbce4" providerId="LiveId" clId="{5EB0A498-B4FF-4959-B54F-AB00A4CB6B0E}" dt="2023-12-19T23:44:26.917" v="2823" actId="14100"/>
          <ac:picMkLst>
            <pc:docMk/>
            <pc:sldMk cId="3229559698" sldId="328"/>
            <ac:picMk id="10" creationId="{6DBF82D9-BF63-FA0C-089E-092DF9EA6E6B}"/>
          </ac:picMkLst>
        </pc:picChg>
        <pc:picChg chg="add del mod">
          <ac:chgData name="Erin Rebholz" userId="ef35d81ca3bdbce4" providerId="LiveId" clId="{5EB0A498-B4FF-4959-B54F-AB00A4CB6B0E}" dt="2023-12-20T00:24:04.170" v="2933" actId="478"/>
          <ac:picMkLst>
            <pc:docMk/>
            <pc:sldMk cId="3229559698" sldId="328"/>
            <ac:picMk id="18" creationId="{5EDDC7C0-6CD1-ABEC-065E-45D2690E7B34}"/>
          </ac:picMkLst>
        </pc:picChg>
        <pc:picChg chg="add mod">
          <ac:chgData name="Erin Rebholz" userId="ef35d81ca3bdbce4" providerId="LiveId" clId="{5EB0A498-B4FF-4959-B54F-AB00A4CB6B0E}" dt="2023-12-20T00:28:25.852" v="3035" actId="1035"/>
          <ac:picMkLst>
            <pc:docMk/>
            <pc:sldMk cId="3229559698" sldId="328"/>
            <ac:picMk id="20" creationId="{4EAFE282-FFA7-9A19-6C5C-A8614A484181}"/>
          </ac:picMkLst>
        </pc:picChg>
        <pc:picChg chg="del">
          <ac:chgData name="Erin Rebholz" userId="ef35d81ca3bdbce4" providerId="LiveId" clId="{5EB0A498-B4FF-4959-B54F-AB00A4CB6B0E}" dt="2023-12-19T23:46:19.205" v="2913" actId="478"/>
          <ac:picMkLst>
            <pc:docMk/>
            <pc:sldMk cId="3229559698" sldId="328"/>
            <ac:picMk id="21" creationId="{40D50E96-D28D-C44A-F5F8-D97FEC9C3B56}"/>
          </ac:picMkLst>
        </pc:picChg>
        <pc:picChg chg="del">
          <ac:chgData name="Erin Rebholz" userId="ef35d81ca3bdbce4" providerId="LiveId" clId="{5EB0A498-B4FF-4959-B54F-AB00A4CB6B0E}" dt="2023-12-19T23:43:56.639" v="2817" actId="478"/>
          <ac:picMkLst>
            <pc:docMk/>
            <pc:sldMk cId="3229559698" sldId="328"/>
            <ac:picMk id="34" creationId="{6E4AEEE8-B423-4539-C253-92F872E03E03}"/>
          </ac:picMkLst>
        </pc:picChg>
        <pc:picChg chg="del">
          <ac:chgData name="Erin Rebholz" userId="ef35d81ca3bdbce4" providerId="LiveId" clId="{5EB0A498-B4FF-4959-B54F-AB00A4CB6B0E}" dt="2023-12-20T00:07:19.245" v="2916" actId="478"/>
          <ac:picMkLst>
            <pc:docMk/>
            <pc:sldMk cId="3229559698" sldId="328"/>
            <ac:picMk id="36" creationId="{463570C2-232B-BF28-2114-5019466180F4}"/>
          </ac:picMkLst>
        </pc:picChg>
      </pc:sldChg>
      <pc:sldChg chg="del">
        <pc:chgData name="Erin Rebholz" userId="ef35d81ca3bdbce4" providerId="LiveId" clId="{5EB0A498-B4FF-4959-B54F-AB00A4CB6B0E}" dt="2023-12-18T14:29:06.533" v="598" actId="47"/>
        <pc:sldMkLst>
          <pc:docMk/>
          <pc:sldMk cId="2639548624" sldId="329"/>
        </pc:sldMkLst>
      </pc:sldChg>
      <pc:sldChg chg="del">
        <pc:chgData name="Erin Rebholz" userId="ef35d81ca3bdbce4" providerId="LiveId" clId="{5EB0A498-B4FF-4959-B54F-AB00A4CB6B0E}" dt="2023-12-18T14:29:06.533" v="598" actId="47"/>
        <pc:sldMkLst>
          <pc:docMk/>
          <pc:sldMk cId="856097777" sldId="330"/>
        </pc:sldMkLst>
      </pc:sldChg>
      <pc:sldChg chg="addSp delSp modSp mod">
        <pc:chgData name="Erin Rebholz" userId="ef35d81ca3bdbce4" providerId="LiveId" clId="{5EB0A498-B4FF-4959-B54F-AB00A4CB6B0E}" dt="2023-12-19T23:37:28.255" v="2791" actId="1038"/>
        <pc:sldMkLst>
          <pc:docMk/>
          <pc:sldMk cId="1400332492" sldId="331"/>
        </pc:sldMkLst>
        <pc:spChg chg="del">
          <ac:chgData name="Erin Rebholz" userId="ef35d81ca3bdbce4" providerId="LiveId" clId="{5EB0A498-B4FF-4959-B54F-AB00A4CB6B0E}" dt="2023-12-19T23:30:50.729" v="2676" actId="478"/>
          <ac:spMkLst>
            <pc:docMk/>
            <pc:sldMk cId="1400332492" sldId="331"/>
            <ac:spMk id="4" creationId="{3644FABF-BB50-50EC-2887-FA5FB5DA323F}"/>
          </ac:spMkLst>
        </pc:spChg>
        <pc:spChg chg="del">
          <ac:chgData name="Erin Rebholz" userId="ef35d81ca3bdbce4" providerId="LiveId" clId="{5EB0A498-B4FF-4959-B54F-AB00A4CB6B0E}" dt="2023-12-19T23:30:50.729" v="2676" actId="478"/>
          <ac:spMkLst>
            <pc:docMk/>
            <pc:sldMk cId="1400332492" sldId="331"/>
            <ac:spMk id="5" creationId="{48C079B3-B6E9-8473-84B3-1FF0F94B91C6}"/>
          </ac:spMkLst>
        </pc:spChg>
        <pc:spChg chg="mod">
          <ac:chgData name="Erin Rebholz" userId="ef35d81ca3bdbce4" providerId="LiveId" clId="{5EB0A498-B4FF-4959-B54F-AB00A4CB6B0E}" dt="2023-12-19T23:30:40.852" v="2674" actId="20577"/>
          <ac:spMkLst>
            <pc:docMk/>
            <pc:sldMk cId="1400332492" sldId="331"/>
            <ac:spMk id="8" creationId="{FB43C9DD-B492-987A-3175-1CC99180E79B}"/>
          </ac:spMkLst>
        </pc:spChg>
        <pc:spChg chg="mod">
          <ac:chgData name="Erin Rebholz" userId="ef35d81ca3bdbce4" providerId="LiveId" clId="{5EB0A498-B4FF-4959-B54F-AB00A4CB6B0E}" dt="2023-12-19T23:31:56.147" v="2690" actId="20577"/>
          <ac:spMkLst>
            <pc:docMk/>
            <pc:sldMk cId="1400332492" sldId="331"/>
            <ac:spMk id="10" creationId="{6BEB630B-E4F0-3D5D-AF93-A4353BB0370F}"/>
          </ac:spMkLst>
        </pc:spChg>
        <pc:spChg chg="add mod">
          <ac:chgData name="Erin Rebholz" userId="ef35d81ca3bdbce4" providerId="LiveId" clId="{5EB0A498-B4FF-4959-B54F-AB00A4CB6B0E}" dt="2023-12-19T23:37:19.396" v="2770" actId="20577"/>
          <ac:spMkLst>
            <pc:docMk/>
            <pc:sldMk cId="1400332492" sldId="331"/>
            <ac:spMk id="15" creationId="{1D54F383-5284-AD3F-310B-5BFA5705D0A5}"/>
          </ac:spMkLst>
        </pc:spChg>
        <pc:picChg chg="del">
          <ac:chgData name="Erin Rebholz" userId="ef35d81ca3bdbce4" providerId="LiveId" clId="{5EB0A498-B4FF-4959-B54F-AB00A4CB6B0E}" dt="2023-12-19T23:30:47.311" v="2675" actId="478"/>
          <ac:picMkLst>
            <pc:docMk/>
            <pc:sldMk cId="1400332492" sldId="331"/>
            <ac:picMk id="3" creationId="{CB76A620-26A7-6034-DFF9-90A9C7C636D7}"/>
          </ac:picMkLst>
        </pc:picChg>
        <pc:picChg chg="add del mod">
          <ac:chgData name="Erin Rebholz" userId="ef35d81ca3bdbce4" providerId="LiveId" clId="{5EB0A498-B4FF-4959-B54F-AB00A4CB6B0E}" dt="2023-12-19T23:30:47.311" v="2675" actId="478"/>
          <ac:picMkLst>
            <pc:docMk/>
            <pc:sldMk cId="1400332492" sldId="331"/>
            <ac:picMk id="6" creationId="{CEB07DC5-BDDE-516A-6DA8-F14919D7EA3D}"/>
          </ac:picMkLst>
        </pc:picChg>
        <pc:picChg chg="add mod">
          <ac:chgData name="Erin Rebholz" userId="ef35d81ca3bdbce4" providerId="LiveId" clId="{5EB0A498-B4FF-4959-B54F-AB00A4CB6B0E}" dt="2023-12-19T23:35:46.722" v="2731" actId="14100"/>
          <ac:picMkLst>
            <pc:docMk/>
            <pc:sldMk cId="1400332492" sldId="331"/>
            <ac:picMk id="7" creationId="{B055C341-3DAF-215B-6B43-292E124DA6DF}"/>
          </ac:picMkLst>
        </pc:picChg>
        <pc:picChg chg="del">
          <ac:chgData name="Erin Rebholz" userId="ef35d81ca3bdbce4" providerId="LiveId" clId="{5EB0A498-B4FF-4959-B54F-AB00A4CB6B0E}" dt="2023-12-19T23:30:47.311" v="2675" actId="478"/>
          <ac:picMkLst>
            <pc:docMk/>
            <pc:sldMk cId="1400332492" sldId="331"/>
            <ac:picMk id="9" creationId="{34CDD3CE-7B8B-1D79-E73E-55FFB234AA31}"/>
          </ac:picMkLst>
        </pc:picChg>
        <pc:picChg chg="add mod">
          <ac:chgData name="Erin Rebholz" userId="ef35d81ca3bdbce4" providerId="LiveId" clId="{5EB0A498-B4FF-4959-B54F-AB00A4CB6B0E}" dt="2023-12-19T23:37:28.255" v="2791" actId="1038"/>
          <ac:picMkLst>
            <pc:docMk/>
            <pc:sldMk cId="1400332492" sldId="331"/>
            <ac:picMk id="12" creationId="{1EE03414-C367-C456-5D45-F669AC06101B}"/>
          </ac:picMkLst>
        </pc:picChg>
        <pc:picChg chg="add mod">
          <ac:chgData name="Erin Rebholz" userId="ef35d81ca3bdbce4" providerId="LiveId" clId="{5EB0A498-B4FF-4959-B54F-AB00A4CB6B0E}" dt="2023-12-19T23:36:39.075" v="2738" actId="14100"/>
          <ac:picMkLst>
            <pc:docMk/>
            <pc:sldMk cId="1400332492" sldId="331"/>
            <ac:picMk id="14" creationId="{5B77CAEE-A1A0-A957-DD28-F1CB94622553}"/>
          </ac:picMkLst>
        </pc:picChg>
      </pc:sldChg>
      <pc:sldChg chg="addSp delSp modSp mod">
        <pc:chgData name="Erin Rebholz" userId="ef35d81ca3bdbce4" providerId="LiveId" clId="{5EB0A498-B4FF-4959-B54F-AB00A4CB6B0E}" dt="2023-12-20T00:31:40.502" v="3122" actId="207"/>
        <pc:sldMkLst>
          <pc:docMk/>
          <pc:sldMk cId="674781619" sldId="332"/>
        </pc:sldMkLst>
        <pc:spChg chg="add mod">
          <ac:chgData name="Erin Rebholz" userId="ef35d81ca3bdbce4" providerId="LiveId" clId="{5EB0A498-B4FF-4959-B54F-AB00A4CB6B0E}" dt="2023-12-20T00:26:12.598" v="3015" actId="20577"/>
          <ac:spMkLst>
            <pc:docMk/>
            <pc:sldMk cId="674781619" sldId="332"/>
            <ac:spMk id="7" creationId="{4E9F8004-BCFB-5CF6-4E9B-014F81875825}"/>
          </ac:spMkLst>
        </pc:spChg>
        <pc:spChg chg="mod">
          <ac:chgData name="Erin Rebholz" userId="ef35d81ca3bdbce4" providerId="LiveId" clId="{5EB0A498-B4FF-4959-B54F-AB00A4CB6B0E}" dt="2023-12-18T14:03:28.077" v="12" actId="20577"/>
          <ac:spMkLst>
            <pc:docMk/>
            <pc:sldMk cId="674781619" sldId="332"/>
            <ac:spMk id="8" creationId="{FB43C9DD-B492-987A-3175-1CC99180E79B}"/>
          </ac:spMkLst>
        </pc:spChg>
        <pc:spChg chg="add mod">
          <ac:chgData name="Erin Rebholz" userId="ef35d81ca3bdbce4" providerId="LiveId" clId="{5EB0A498-B4FF-4959-B54F-AB00A4CB6B0E}" dt="2023-12-20T00:25:34.025" v="2956" actId="1035"/>
          <ac:spMkLst>
            <pc:docMk/>
            <pc:sldMk cId="674781619" sldId="332"/>
            <ac:spMk id="9" creationId="{10BFFDBC-5C5E-2106-FE61-0F178E0BFC99}"/>
          </ac:spMkLst>
        </pc:spChg>
        <pc:spChg chg="add del mod">
          <ac:chgData name="Erin Rebholz" userId="ef35d81ca3bdbce4" providerId="LiveId" clId="{5EB0A498-B4FF-4959-B54F-AB00A4CB6B0E}" dt="2023-12-18T14:13:21.019" v="262" actId="478"/>
          <ac:spMkLst>
            <pc:docMk/>
            <pc:sldMk cId="674781619" sldId="332"/>
            <ac:spMk id="10" creationId="{9A91165B-8F00-AAF6-1F92-0C797EB7052E}"/>
          </ac:spMkLst>
        </pc:spChg>
        <pc:spChg chg="add mod">
          <ac:chgData name="Erin Rebholz" userId="ef35d81ca3bdbce4" providerId="LiveId" clId="{5EB0A498-B4FF-4959-B54F-AB00A4CB6B0E}" dt="2023-12-18T14:17:38.978" v="385" actId="20577"/>
          <ac:spMkLst>
            <pc:docMk/>
            <pc:sldMk cId="674781619" sldId="332"/>
            <ac:spMk id="13" creationId="{E6FB87AE-1C56-77B7-63F0-E6044FCE780D}"/>
          </ac:spMkLst>
        </pc:spChg>
        <pc:spChg chg="add mod">
          <ac:chgData name="Erin Rebholz" userId="ef35d81ca3bdbce4" providerId="LiveId" clId="{5EB0A498-B4FF-4959-B54F-AB00A4CB6B0E}" dt="2023-12-20T00:25:37.630" v="2960" actId="20577"/>
          <ac:spMkLst>
            <pc:docMk/>
            <pc:sldMk cId="674781619" sldId="332"/>
            <ac:spMk id="14" creationId="{C78031BF-387B-D8F2-FE3A-5DEE983E118D}"/>
          </ac:spMkLst>
        </pc:spChg>
        <pc:spChg chg="add mod">
          <ac:chgData name="Erin Rebholz" userId="ef35d81ca3bdbce4" providerId="LiveId" clId="{5EB0A498-B4FF-4959-B54F-AB00A4CB6B0E}" dt="2023-12-20T00:31:40.502" v="3122" actId="207"/>
          <ac:spMkLst>
            <pc:docMk/>
            <pc:sldMk cId="674781619" sldId="332"/>
            <ac:spMk id="16" creationId="{2B0B4BE6-A701-B066-D7EE-85D2D241E8E4}"/>
          </ac:spMkLst>
        </pc:spChg>
        <pc:spChg chg="add del mod">
          <ac:chgData name="Erin Rebholz" userId="ef35d81ca3bdbce4" providerId="LiveId" clId="{5EB0A498-B4FF-4959-B54F-AB00A4CB6B0E}" dt="2023-12-18T20:34:33.727" v="2465"/>
          <ac:spMkLst>
            <pc:docMk/>
            <pc:sldMk cId="674781619" sldId="332"/>
            <ac:spMk id="18" creationId="{2CE858E0-0EB4-7AF4-17DA-FF5A069A2B72}"/>
          </ac:spMkLst>
        </pc:spChg>
        <pc:picChg chg="add del mod">
          <ac:chgData name="Erin Rebholz" userId="ef35d81ca3bdbce4" providerId="LiveId" clId="{5EB0A498-B4FF-4959-B54F-AB00A4CB6B0E}" dt="2023-12-19T23:37:32.306" v="2792" actId="478"/>
          <ac:picMkLst>
            <pc:docMk/>
            <pc:sldMk cId="674781619" sldId="332"/>
            <ac:picMk id="3" creationId="{CC8B88F9-F08E-446F-6831-0B758E853795}"/>
          </ac:picMkLst>
        </pc:picChg>
        <pc:picChg chg="add del mod ord">
          <ac:chgData name="Erin Rebholz" userId="ef35d81ca3bdbce4" providerId="LiveId" clId="{5EB0A498-B4FF-4959-B54F-AB00A4CB6B0E}" dt="2023-12-20T00:24:59.185" v="2937" actId="478"/>
          <ac:picMkLst>
            <pc:docMk/>
            <pc:sldMk cId="674781619" sldId="332"/>
            <ac:picMk id="4" creationId="{30360C5C-402D-CF4C-5A34-CA037F372A2A}"/>
          </ac:picMkLst>
        </pc:picChg>
        <pc:picChg chg="add del mod">
          <ac:chgData name="Erin Rebholz" userId="ef35d81ca3bdbce4" providerId="LiveId" clId="{5EB0A498-B4FF-4959-B54F-AB00A4CB6B0E}" dt="2023-12-19T23:39:58.135" v="2798" actId="478"/>
          <ac:picMkLst>
            <pc:docMk/>
            <pc:sldMk cId="674781619" sldId="332"/>
            <ac:picMk id="5" creationId="{42E58499-F680-5262-3905-C64BD7ACA2F2}"/>
          </ac:picMkLst>
        </pc:picChg>
        <pc:picChg chg="del">
          <ac:chgData name="Erin Rebholz" userId="ef35d81ca3bdbce4" providerId="LiveId" clId="{5EB0A498-B4FF-4959-B54F-AB00A4CB6B0E}" dt="2023-12-18T14:01:54.310" v="4" actId="478"/>
          <ac:picMkLst>
            <pc:docMk/>
            <pc:sldMk cId="674781619" sldId="332"/>
            <ac:picMk id="6" creationId="{00B498C1-C191-DB87-7513-16FADA5A4D64}"/>
          </ac:picMkLst>
        </pc:picChg>
        <pc:picChg chg="add del mod">
          <ac:chgData name="Erin Rebholz" userId="ef35d81ca3bdbce4" providerId="LiveId" clId="{5EB0A498-B4FF-4959-B54F-AB00A4CB6B0E}" dt="2023-12-20T00:24:08.601" v="2934" actId="478"/>
          <ac:picMkLst>
            <pc:docMk/>
            <pc:sldMk cId="674781619" sldId="332"/>
            <ac:picMk id="10" creationId="{6B401195-2E80-6913-EF21-05E72CA2573C}"/>
          </ac:picMkLst>
        </pc:picChg>
        <pc:picChg chg="add del">
          <ac:chgData name="Erin Rebholz" userId="ef35d81ca3bdbce4" providerId="LiveId" clId="{5EB0A498-B4FF-4959-B54F-AB00A4CB6B0E}" dt="2023-12-20T00:17:28.848" v="2932" actId="478"/>
          <ac:picMkLst>
            <pc:docMk/>
            <pc:sldMk cId="674781619" sldId="332"/>
            <ac:picMk id="15" creationId="{8A360AFD-3D49-BD26-98BC-7DA8693365EB}"/>
          </ac:picMkLst>
        </pc:picChg>
        <pc:picChg chg="add mod">
          <ac:chgData name="Erin Rebholz" userId="ef35d81ca3bdbce4" providerId="LiveId" clId="{5EB0A498-B4FF-4959-B54F-AB00A4CB6B0E}" dt="2023-12-20T00:24:54.019" v="2936" actId="1076"/>
          <ac:picMkLst>
            <pc:docMk/>
            <pc:sldMk cId="674781619" sldId="332"/>
            <ac:picMk id="18" creationId="{0D749100-1B39-6B81-BB51-75FECA1B717F}"/>
          </ac:picMkLst>
        </pc:picChg>
        <pc:picChg chg="add del">
          <ac:chgData name="Erin Rebholz" userId="ef35d81ca3bdbce4" providerId="LiveId" clId="{5EB0A498-B4FF-4959-B54F-AB00A4CB6B0E}" dt="2023-12-20T00:25:46.270" v="2976" actId="21"/>
          <ac:picMkLst>
            <pc:docMk/>
            <pc:sldMk cId="674781619" sldId="332"/>
            <ac:picMk id="20" creationId="{DFD7F1AF-6604-BA4A-76C0-BFC69B5A4F83}"/>
          </ac:picMkLst>
        </pc:picChg>
        <pc:picChg chg="add del mod">
          <ac:chgData name="Erin Rebholz" userId="ef35d81ca3bdbce4" providerId="LiveId" clId="{5EB0A498-B4FF-4959-B54F-AB00A4CB6B0E}" dt="2023-12-20T00:26:00.677" v="2980" actId="478"/>
          <ac:picMkLst>
            <pc:docMk/>
            <pc:sldMk cId="674781619" sldId="332"/>
            <ac:picMk id="21" creationId="{EF8787CF-5A42-C99C-D45C-84A5A06C6CB1}"/>
          </ac:picMkLst>
        </pc:picChg>
        <pc:picChg chg="add mod ord">
          <ac:chgData name="Erin Rebholz" userId="ef35d81ca3bdbce4" providerId="LiveId" clId="{5EB0A498-B4FF-4959-B54F-AB00A4CB6B0E}" dt="2023-12-20T00:27:03.769" v="3022" actId="14100"/>
          <ac:picMkLst>
            <pc:docMk/>
            <pc:sldMk cId="674781619" sldId="332"/>
            <ac:picMk id="23" creationId="{EDAA1F4A-8330-338E-03A9-C112845A7DD8}"/>
          </ac:picMkLst>
        </pc:picChg>
        <pc:picChg chg="del">
          <ac:chgData name="Erin Rebholz" userId="ef35d81ca3bdbce4" providerId="LiveId" clId="{5EB0A498-B4FF-4959-B54F-AB00A4CB6B0E}" dt="2023-12-18T14:01:44.197" v="0" actId="478"/>
          <ac:picMkLst>
            <pc:docMk/>
            <pc:sldMk cId="674781619" sldId="332"/>
            <ac:picMk id="1026" creationId="{088B6550-A532-3389-313D-7E2FB4A269BB}"/>
          </ac:picMkLst>
        </pc:picChg>
        <pc:cxnChg chg="add mod">
          <ac:chgData name="Erin Rebholz" userId="ef35d81ca3bdbce4" providerId="LiveId" clId="{5EB0A498-B4FF-4959-B54F-AB00A4CB6B0E}" dt="2023-12-18T14:11:28.318" v="209" actId="1076"/>
          <ac:cxnSpMkLst>
            <pc:docMk/>
            <pc:sldMk cId="674781619" sldId="332"/>
            <ac:cxnSpMk id="12" creationId="{1FDE3CE1-209D-F288-3D0D-291B2AFC2451}"/>
          </ac:cxnSpMkLst>
        </pc:cxnChg>
      </pc:sldChg>
      <pc:sldChg chg="addSp delSp modSp mod">
        <pc:chgData name="Erin Rebholz" userId="ef35d81ca3bdbce4" providerId="LiveId" clId="{5EB0A498-B4FF-4959-B54F-AB00A4CB6B0E}" dt="2023-12-19T21:11:26.130" v="2631" actId="1035"/>
        <pc:sldMkLst>
          <pc:docMk/>
          <pc:sldMk cId="3946373732" sldId="333"/>
        </pc:sldMkLst>
        <pc:spChg chg="mod">
          <ac:chgData name="Erin Rebholz" userId="ef35d81ca3bdbce4" providerId="LiveId" clId="{5EB0A498-B4FF-4959-B54F-AB00A4CB6B0E}" dt="2023-12-18T15:23:04.952" v="2443" actId="20577"/>
          <ac:spMkLst>
            <pc:docMk/>
            <pc:sldMk cId="3946373732" sldId="333"/>
            <ac:spMk id="2" creationId="{2343DAE3-BD7C-FDE6-CBA7-0B8CD21EA1C6}"/>
          </ac:spMkLst>
        </pc:spChg>
        <pc:spChg chg="add mod">
          <ac:chgData name="Erin Rebholz" userId="ef35d81ca3bdbce4" providerId="LiveId" clId="{5EB0A498-B4FF-4959-B54F-AB00A4CB6B0E}" dt="2023-12-19T15:32:40.812" v="2608" actId="20577"/>
          <ac:spMkLst>
            <pc:docMk/>
            <pc:sldMk cId="3946373732" sldId="333"/>
            <ac:spMk id="3" creationId="{F89BFC60-B426-841E-9C2E-19E8BFE00C2A}"/>
          </ac:spMkLst>
        </pc:spChg>
        <pc:spChg chg="del">
          <ac:chgData name="Erin Rebholz" userId="ef35d81ca3bdbce4" providerId="LiveId" clId="{5EB0A498-B4FF-4959-B54F-AB00A4CB6B0E}" dt="2023-12-18T14:12:30.836" v="226" actId="478"/>
          <ac:spMkLst>
            <pc:docMk/>
            <pc:sldMk cId="3946373732" sldId="333"/>
            <ac:spMk id="4" creationId="{067A1FBF-C030-799B-0BF6-7C4599C3FED9}"/>
          </ac:spMkLst>
        </pc:spChg>
        <pc:spChg chg="add del mod">
          <ac:chgData name="Erin Rebholz" userId="ef35d81ca3bdbce4" providerId="LiveId" clId="{5EB0A498-B4FF-4959-B54F-AB00A4CB6B0E}" dt="2023-12-18T15:02:28.903" v="1363" actId="478"/>
          <ac:spMkLst>
            <pc:docMk/>
            <pc:sldMk cId="3946373732" sldId="333"/>
            <ac:spMk id="5" creationId="{3C3554AA-7241-1250-963E-30C254D7E16E}"/>
          </ac:spMkLst>
        </pc:spChg>
        <pc:spChg chg="mod">
          <ac:chgData name="Erin Rebholz" userId="ef35d81ca3bdbce4" providerId="LiveId" clId="{5EB0A498-B4FF-4959-B54F-AB00A4CB6B0E}" dt="2023-12-19T21:11:26.130" v="2631" actId="1035"/>
          <ac:spMkLst>
            <pc:docMk/>
            <pc:sldMk cId="3946373732" sldId="333"/>
            <ac:spMk id="6" creationId="{9791FD37-C41D-99BE-6176-2AB6C3AFD244}"/>
          </ac:spMkLst>
        </pc:spChg>
        <pc:spChg chg="mod">
          <ac:chgData name="Erin Rebholz" userId="ef35d81ca3bdbce4" providerId="LiveId" clId="{5EB0A498-B4FF-4959-B54F-AB00A4CB6B0E}" dt="2023-12-19T21:11:26.130" v="2631" actId="1035"/>
          <ac:spMkLst>
            <pc:docMk/>
            <pc:sldMk cId="3946373732" sldId="333"/>
            <ac:spMk id="7" creationId="{0E32ACAD-CC99-6467-6646-3856FC3870BE}"/>
          </ac:spMkLst>
        </pc:spChg>
        <pc:spChg chg="mod">
          <ac:chgData name="Erin Rebholz" userId="ef35d81ca3bdbce4" providerId="LiveId" clId="{5EB0A498-B4FF-4959-B54F-AB00A4CB6B0E}" dt="2023-12-18T15:22:20.207" v="2404" actId="20577"/>
          <ac:spMkLst>
            <pc:docMk/>
            <pc:sldMk cId="3946373732" sldId="333"/>
            <ac:spMk id="8" creationId="{9CDB806C-AEFB-8811-B7BE-37B44E819EE3}"/>
          </ac:spMkLst>
        </pc:spChg>
        <pc:spChg chg="mod">
          <ac:chgData name="Erin Rebholz" userId="ef35d81ca3bdbce4" providerId="LiveId" clId="{5EB0A498-B4FF-4959-B54F-AB00A4CB6B0E}" dt="2023-12-19T21:11:26.130" v="2631" actId="1035"/>
          <ac:spMkLst>
            <pc:docMk/>
            <pc:sldMk cId="3946373732" sldId="333"/>
            <ac:spMk id="9" creationId="{27368BCD-A8A4-AEF5-F2FA-420217117BF2}"/>
          </ac:spMkLst>
        </pc:spChg>
        <pc:spChg chg="mod">
          <ac:chgData name="Erin Rebholz" userId="ef35d81ca3bdbce4" providerId="LiveId" clId="{5EB0A498-B4FF-4959-B54F-AB00A4CB6B0E}" dt="2023-12-19T21:11:21.456" v="2624" actId="1036"/>
          <ac:spMkLst>
            <pc:docMk/>
            <pc:sldMk cId="3946373732" sldId="333"/>
            <ac:spMk id="10" creationId="{CF270E3B-9F16-BC4E-F3B2-5C3D059D9199}"/>
          </ac:spMkLst>
        </pc:spChg>
        <pc:spChg chg="add del mod">
          <ac:chgData name="Erin Rebholz" userId="ef35d81ca3bdbce4" providerId="LiveId" clId="{5EB0A498-B4FF-4959-B54F-AB00A4CB6B0E}" dt="2023-12-18T15:05:48.902" v="1615" actId="478"/>
          <ac:spMkLst>
            <pc:docMk/>
            <pc:sldMk cId="3946373732" sldId="333"/>
            <ac:spMk id="11" creationId="{A8ECB684-E8FB-2EDF-5C92-3F0B1607A969}"/>
          </ac:spMkLst>
        </pc:spChg>
        <pc:spChg chg="add mod">
          <ac:chgData name="Erin Rebholz" userId="ef35d81ca3bdbce4" providerId="LiveId" clId="{5EB0A498-B4FF-4959-B54F-AB00A4CB6B0E}" dt="2023-12-18T15:10:16.974" v="1916"/>
          <ac:spMkLst>
            <pc:docMk/>
            <pc:sldMk cId="3946373732" sldId="333"/>
            <ac:spMk id="12" creationId="{DCA3E6F4-F5AC-D0B6-C4AC-3E2AFEA5410A}"/>
          </ac:spMkLst>
        </pc:spChg>
      </pc:sldChg>
      <pc:sldChg chg="modSp new del mod">
        <pc:chgData name="Erin Rebholz" userId="ef35d81ca3bdbce4" providerId="LiveId" clId="{5EB0A498-B4FF-4959-B54F-AB00A4CB6B0E}" dt="2023-12-18T20:50:11.159" v="2571" actId="47"/>
        <pc:sldMkLst>
          <pc:docMk/>
          <pc:sldMk cId="3577769860" sldId="334"/>
        </pc:sldMkLst>
        <pc:spChg chg="mod">
          <ac:chgData name="Erin Rebholz" userId="ef35d81ca3bdbce4" providerId="LiveId" clId="{5EB0A498-B4FF-4959-B54F-AB00A4CB6B0E}" dt="2023-12-18T20:35:26.605" v="2512" actId="20577"/>
          <ac:spMkLst>
            <pc:docMk/>
            <pc:sldMk cId="3577769860" sldId="334"/>
            <ac:spMk id="2" creationId="{552F4C38-5B35-7216-C6A3-7F36AC4C11CF}"/>
          </ac:spMkLst>
        </pc:spChg>
      </pc:sldChg>
      <pc:sldMasterChg chg="del delSldLayout">
        <pc:chgData name="Erin Rebholz" userId="ef35d81ca3bdbce4" providerId="LiveId" clId="{5EB0A498-B4FF-4959-B54F-AB00A4CB6B0E}" dt="2023-12-18T14:29:14.733" v="599" actId="47"/>
        <pc:sldMasterMkLst>
          <pc:docMk/>
          <pc:sldMasterMk cId="0" sldId="2147483661"/>
        </pc:sldMasterMkLst>
        <pc:sldLayoutChg chg="del">
          <pc:chgData name="Erin Rebholz" userId="ef35d81ca3bdbce4" providerId="LiveId" clId="{5EB0A498-B4FF-4959-B54F-AB00A4CB6B0E}" dt="2023-12-18T14:29:14.733" v="599" actId="47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1675"/>
            <a:ext cx="6243637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921" tIns="93921" rIns="93921" bIns="93921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1675"/>
            <a:ext cx="6242050" cy="3511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707708" y="4447461"/>
            <a:ext cx="5661660" cy="4213384"/>
          </a:xfrm>
          <a:prstGeom prst="rect">
            <a:avLst/>
          </a:prstGeom>
        </p:spPr>
        <p:txBody>
          <a:bodyPr spcFirstLastPara="1" wrap="square" lIns="93921" tIns="93921" rIns="93921" bIns="9392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89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80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5" r:id="rId5"/>
    <p:sldLayoutId id="2147483657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bit.ly/33VAFh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838595" y="257951"/>
            <a:ext cx="7075959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latin typeface="Fira Sans" panose="020B0503050000020004" pitchFamily="34" charset="0"/>
              </a:rPr>
              <a:t>Final Project: Investigation of Medication Adherence using Survival Analytics Methods</a:t>
            </a:r>
            <a:endParaRPr sz="2200" b="1" dirty="0">
              <a:latin typeface="Fira Sans" panose="020B0503050000020004" pitchFamily="34" charset="0"/>
            </a:endParaRPr>
          </a:p>
        </p:txBody>
      </p:sp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972741" y="1637065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Erin Rebholz CSCI- 82 Fall 2023</a:t>
            </a:r>
            <a:endParaRPr dirty="0"/>
          </a:p>
        </p:txBody>
      </p:sp>
      <p:pic>
        <p:nvPicPr>
          <p:cNvPr id="1026" name="Picture 2" descr="Immersive financial interface and statistics over blurry dark background. Concept of analytics and data science. 3d rendering toned image double exposure">
            <a:extLst>
              <a:ext uri="{FF2B5EF4-FFF2-40B4-BE49-F238E27FC236}">
                <a16:creationId xmlns:a16="http://schemas.microsoft.com/office/drawing/2014/main" id="{D1B40F2F-AC18-ABEA-7419-06509B10F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2689"/>
            <a:ext cx="9144000" cy="2963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DA18BB-F533-93E0-52BA-329714DDD094}"/>
              </a:ext>
            </a:extLst>
          </p:cNvPr>
          <p:cNvSpPr txBox="1"/>
          <p:nvPr/>
        </p:nvSpPr>
        <p:spPr>
          <a:xfrm>
            <a:off x="4787149" y="4885549"/>
            <a:ext cx="42262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Photo Credit: https://rtm.ai/eng/tech-bites-time-series-101-defining-time-series-data-en/</a:t>
            </a:r>
          </a:p>
        </p:txBody>
      </p:sp>
      <p:sp>
        <p:nvSpPr>
          <p:cNvPr id="4" name="Google Shape;1661;p46">
            <a:extLst>
              <a:ext uri="{FF2B5EF4-FFF2-40B4-BE49-F238E27FC236}">
                <a16:creationId xmlns:a16="http://schemas.microsoft.com/office/drawing/2014/main" id="{CF9B1844-73D1-9063-AF6B-B7A1377DE38E}"/>
              </a:ext>
            </a:extLst>
          </p:cNvPr>
          <p:cNvSpPr txBox="1"/>
          <p:nvPr/>
        </p:nvSpPr>
        <p:spPr>
          <a:xfrm>
            <a:off x="-77495" y="4817594"/>
            <a:ext cx="3639573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8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Slide Template Credit:</a:t>
            </a:r>
            <a:r>
              <a:rPr lang="en-US" sz="800" i="1" dirty="0">
                <a:solidFill>
                  <a:srgbClr val="FFFFFF"/>
                </a:solidFill>
              </a:rPr>
              <a:t> </a:t>
            </a:r>
            <a:r>
              <a:rPr kumimoji="0" lang="en" sz="800" b="0" i="1" u="sng" strike="noStrike" kern="0" cap="none" spc="0" normalizeH="0" baseline="0" noProof="0" dirty="0">
                <a:ln>
                  <a:noFill/>
                </a:ln>
                <a:solidFill>
                  <a:srgbClr val="869FB2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endParaRPr kumimoji="0" sz="800" b="0" i="1" u="sng" strike="noStrike" kern="0" cap="none" spc="0" normalizeH="0" baseline="0" noProof="0" dirty="0">
              <a:ln>
                <a:noFill/>
              </a:ln>
              <a:solidFill>
                <a:srgbClr val="869FB2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43C9DD-B492-987A-3175-1CC99180E79B}"/>
              </a:ext>
            </a:extLst>
          </p:cNvPr>
          <p:cNvSpPr txBox="1">
            <a:spLocks/>
          </p:cNvSpPr>
          <p:nvPr/>
        </p:nvSpPr>
        <p:spPr>
          <a:xfrm>
            <a:off x="288152" y="234742"/>
            <a:ext cx="8229600" cy="481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latin typeface="Fira Sans Condensed Medium" panose="020F0502020204030204" pitchFamily="34" charset="0"/>
              </a:rPr>
              <a:t>Adherence Analytics: Project Background and Plan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331D27-8E17-41B1-62E3-9C88BC7CBC5F}"/>
              </a:ext>
            </a:extLst>
          </p:cNvPr>
          <p:cNvSpPr txBox="1"/>
          <p:nvPr/>
        </p:nvSpPr>
        <p:spPr>
          <a:xfrm>
            <a:off x="405670" y="4864957"/>
            <a:ext cx="63498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err="1">
                <a:solidFill>
                  <a:schemeClr val="tx2">
                    <a:lumMod val="25000"/>
                  </a:schemeClr>
                </a:solidFill>
              </a:rPr>
              <a:t>Merilytic</a:t>
            </a:r>
            <a:r>
              <a:rPr lang="en-US" sz="700" i="1" dirty="0">
                <a:solidFill>
                  <a:schemeClr val="tx2">
                    <a:lumMod val="25000"/>
                  </a:schemeClr>
                </a:solidFill>
              </a:rPr>
              <a:t> Health, LLC Proprietary and Confidential: Not for Further Disclosure Outside of Harvard Extension School: CSCI-82 Fall 2023 Class Participants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D925E4-0886-942D-DF9E-542BD3A085A5}"/>
              </a:ext>
            </a:extLst>
          </p:cNvPr>
          <p:cNvSpPr/>
          <p:nvPr/>
        </p:nvSpPr>
        <p:spPr>
          <a:xfrm>
            <a:off x="3058630" y="1307039"/>
            <a:ext cx="960119" cy="184696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Fira Sans" panose="020B0503050000020004" pitchFamily="34" charset="0"/>
              </a:rPr>
              <a:t>RxNorm</a:t>
            </a:r>
            <a:endParaRPr lang="en-US" dirty="0">
              <a:solidFill>
                <a:schemeClr val="bg1"/>
              </a:solidFill>
              <a:latin typeface="Fira Sans" panose="020B0503050000020004" pitchFamily="34" charset="0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  <a:t>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  <a:t>FDA NDC Directory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97DFE0-AA95-91CF-08F4-DE22ECF2625C}"/>
              </a:ext>
            </a:extLst>
          </p:cNvPr>
          <p:cNvSpPr/>
          <p:nvPr/>
        </p:nvSpPr>
        <p:spPr>
          <a:xfrm>
            <a:off x="807208" y="1307040"/>
            <a:ext cx="1997849" cy="7914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Fira Sans" panose="020B0503050000020004" pitchFamily="34" charset="0"/>
              </a:rPr>
              <a:t>SyntheaMass</a:t>
            </a:r>
            <a:endParaRPr lang="en-US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DBB6C2-28F1-1632-73B4-6C8BE24022B3}"/>
              </a:ext>
            </a:extLst>
          </p:cNvPr>
          <p:cNvSpPr/>
          <p:nvPr/>
        </p:nvSpPr>
        <p:spPr>
          <a:xfrm>
            <a:off x="807208" y="2362554"/>
            <a:ext cx="1997849" cy="791455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  <a:t>Licensed DEID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  <a:t>Pharmacy Data 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51CE25-7688-2559-B757-A8CAC9D3BBD6}"/>
              </a:ext>
            </a:extLst>
          </p:cNvPr>
          <p:cNvSpPr/>
          <p:nvPr/>
        </p:nvSpPr>
        <p:spPr>
          <a:xfrm>
            <a:off x="4037447" y="2362554"/>
            <a:ext cx="1267481" cy="7914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  <a:t>Three Therapeutic Areas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E3FAFE-A9DA-0B8E-94E9-F21EA5922395}"/>
              </a:ext>
            </a:extLst>
          </p:cNvPr>
          <p:cNvSpPr/>
          <p:nvPr/>
        </p:nvSpPr>
        <p:spPr>
          <a:xfrm>
            <a:off x="5786461" y="2362554"/>
            <a:ext cx="1997849" cy="7914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  <a:t>GLP-1s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  <a:t>Best Data Coverage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1F70CE-0B97-01D2-6FFE-CE4643933E79}"/>
              </a:ext>
            </a:extLst>
          </p:cNvPr>
          <p:cNvSpPr/>
          <p:nvPr/>
        </p:nvSpPr>
        <p:spPr>
          <a:xfrm>
            <a:off x="4037447" y="1307040"/>
            <a:ext cx="1267481" cy="7914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  <a:t>Good Coverage in Statins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FFF32-393F-CF7A-6035-FE5B3F77A058}"/>
              </a:ext>
            </a:extLst>
          </p:cNvPr>
          <p:cNvSpPr/>
          <p:nvPr/>
        </p:nvSpPr>
        <p:spPr>
          <a:xfrm>
            <a:off x="5806952" y="1307040"/>
            <a:ext cx="1997849" cy="7914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solidFill>
                  <a:schemeClr val="bg1"/>
                </a:solidFill>
                <a:latin typeface="Fira Sans" panose="020B0503050000020004" pitchFamily="34" charset="0"/>
              </a:rPr>
              <a:t>Data Not Useful </a:t>
            </a:r>
            <a:b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Fira Sans" panose="020B0503050000020004" pitchFamily="34" charset="0"/>
              </a:rPr>
              <a:t>either perfectly adherent or dead </a:t>
            </a:r>
            <a:r>
              <a:rPr lang="en-US" dirty="0">
                <a:solidFill>
                  <a:schemeClr val="bg1"/>
                </a:solidFill>
                <a:latin typeface="Fira Sans" panose="020B0503050000020004" pitchFamily="34" charset="0"/>
                <a:sym typeface="Wingdings" panose="05000000000000000000" pitchFamily="2" charset="2"/>
              </a:rPr>
              <a:t></a:t>
            </a:r>
            <a:endParaRPr lang="en-US" dirty="0">
              <a:solidFill>
                <a:schemeClr val="bg1"/>
              </a:solidFill>
              <a:latin typeface="Fira Sans" panose="020B05030500000200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42B961-D9EE-22DB-FBD6-BBAFD234A1E0}"/>
              </a:ext>
            </a:extLst>
          </p:cNvPr>
          <p:cNvSpPr txBox="1"/>
          <p:nvPr/>
        </p:nvSpPr>
        <p:spPr>
          <a:xfrm>
            <a:off x="645458" y="805651"/>
            <a:ext cx="2034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Sets Considered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0C3A57-802E-BC4B-2B74-09B63BA09342}"/>
              </a:ext>
            </a:extLst>
          </p:cNvPr>
          <p:cNvSpPr txBox="1"/>
          <p:nvPr/>
        </p:nvSpPr>
        <p:spPr>
          <a:xfrm>
            <a:off x="3260780" y="805650"/>
            <a:ext cx="20441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Selected Focus Areas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FE49FD-E211-02F7-C8D4-5B2997B5DB3B}"/>
              </a:ext>
            </a:extLst>
          </p:cNvPr>
          <p:cNvSpPr txBox="1"/>
          <p:nvPr/>
        </p:nvSpPr>
        <p:spPr>
          <a:xfrm>
            <a:off x="6390537" y="805715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Results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961C10-4BBD-69A5-CAC4-58D4C0BDE1E2}"/>
              </a:ext>
            </a:extLst>
          </p:cNvPr>
          <p:cNvSpPr/>
          <p:nvPr/>
        </p:nvSpPr>
        <p:spPr>
          <a:xfrm>
            <a:off x="5678886" y="2217221"/>
            <a:ext cx="2658676" cy="1175658"/>
          </a:xfrm>
          <a:prstGeom prst="rect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E7EE1-EF88-4A30-D9F3-8A4D44849980}"/>
              </a:ext>
            </a:extLst>
          </p:cNvPr>
          <p:cNvSpPr txBox="1"/>
          <p:nvPr/>
        </p:nvSpPr>
        <p:spPr>
          <a:xfrm>
            <a:off x="7926464" y="2388949"/>
            <a:ext cx="119064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Today’s </a:t>
            </a:r>
          </a:p>
          <a:p>
            <a:r>
              <a:rPr lang="en-US" dirty="0"/>
              <a:t>Presentation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F79EA-D63F-57B7-931F-6FBDBC8D51AE}"/>
              </a:ext>
            </a:extLst>
          </p:cNvPr>
          <p:cNvSpPr/>
          <p:nvPr/>
        </p:nvSpPr>
        <p:spPr>
          <a:xfrm>
            <a:off x="599740" y="3733191"/>
            <a:ext cx="1267481" cy="79145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Fira Sans" panose="020B0503050000020004" pitchFamily="34" charset="0"/>
              </a:rPr>
              <a:t>Exploratory Data Analysis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14AE1E-B40F-C1D8-E639-2A304343EED1}"/>
              </a:ext>
            </a:extLst>
          </p:cNvPr>
          <p:cNvSpPr/>
          <p:nvPr/>
        </p:nvSpPr>
        <p:spPr>
          <a:xfrm>
            <a:off x="1916288" y="3732694"/>
            <a:ext cx="1364796" cy="79145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Fira Sans" panose="020B0503050000020004" pitchFamily="34" charset="0"/>
              </a:rPr>
              <a:t>Censor | Duration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Fira Sans" panose="020B0503050000020004" pitchFamily="34" charset="0"/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Fira Sans" panose="020B0503050000020004" pitchFamily="34" charset="0"/>
              </a:rPr>
              <a:t>Calculation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9D5E36-4C1C-9025-DF9F-F5F91C802E68}"/>
              </a:ext>
            </a:extLst>
          </p:cNvPr>
          <p:cNvSpPr/>
          <p:nvPr/>
        </p:nvSpPr>
        <p:spPr>
          <a:xfrm>
            <a:off x="5965774" y="3732695"/>
            <a:ext cx="2286878" cy="79145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Fira Sans" panose="020B0503050000020004" pitchFamily="34" charset="0"/>
              </a:rPr>
              <a:t>Cox, Random Forest, </a:t>
            </a:r>
          </a:p>
          <a:p>
            <a:pPr marL="514350"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Fira Sans" panose="020B0503050000020004" pitchFamily="34" charset="0"/>
              </a:rPr>
              <a:t>Boosting,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Fira Sans" panose="020B0503050000020004" pitchFamily="34" charset="0"/>
              </a:rPr>
              <a:t>DeepSurv</a:t>
            </a:r>
            <a:endParaRPr lang="en-US" dirty="0">
              <a:solidFill>
                <a:schemeClr val="accent5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F8A50E-999E-9002-B469-AA6DA2357C11}"/>
              </a:ext>
            </a:extLst>
          </p:cNvPr>
          <p:cNvSpPr/>
          <p:nvPr/>
        </p:nvSpPr>
        <p:spPr>
          <a:xfrm>
            <a:off x="3353787" y="3732693"/>
            <a:ext cx="1364796" cy="791455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Fira Sans" panose="020B0503050000020004" pitchFamily="34" charset="0"/>
              </a:rPr>
              <a:t>Initial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Fira Sans" panose="020B0503050000020004" pitchFamily="34" charset="0"/>
              </a:rPr>
              <a:t>Kaplan Meier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Fira Sans" panose="020B0503050000020004" pitchFamily="34" charset="0"/>
              </a:rPr>
            </a:b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Fira Sans" panose="020B0503050000020004" pitchFamily="34" charset="0"/>
              </a:rPr>
              <a:t>Cox PH Curves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65D172-B274-C30F-FC98-B2589FEFDF9A}"/>
              </a:ext>
            </a:extLst>
          </p:cNvPr>
          <p:cNvSpPr txBox="1"/>
          <p:nvPr/>
        </p:nvSpPr>
        <p:spPr>
          <a:xfrm>
            <a:off x="532760" y="3391886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Analytic Process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388195A7-F7FB-19C1-8DC5-0E6E683FF0E7}"/>
              </a:ext>
            </a:extLst>
          </p:cNvPr>
          <p:cNvSpPr/>
          <p:nvPr/>
        </p:nvSpPr>
        <p:spPr>
          <a:xfrm>
            <a:off x="5251159" y="3732692"/>
            <a:ext cx="1267481" cy="791455"/>
          </a:xfrm>
          <a:prstGeom prst="homePlate">
            <a:avLst>
              <a:gd name="adj" fmla="val 30097"/>
            </a:avLst>
          </a:prstGeom>
          <a:solidFill>
            <a:schemeClr val="tx2">
              <a:lumMod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Fira Sans" panose="020B0503050000020004" pitchFamily="34" charset="0"/>
              </a:rPr>
              <a:t>Train | Test Split</a:t>
            </a:r>
          </a:p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Fira Sans" panose="020B0503050000020004" pitchFamily="34" charset="0"/>
              </a:rPr>
              <a:t>Predictions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6EE5D4A6-1442-4729-8021-B42A5DEA6EEE}"/>
              </a:ext>
            </a:extLst>
          </p:cNvPr>
          <p:cNvSpPr/>
          <p:nvPr/>
        </p:nvSpPr>
        <p:spPr>
          <a:xfrm rot="5400000">
            <a:off x="7671565" y="4168296"/>
            <a:ext cx="134178" cy="6300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99BF59-A9DC-8A74-27BF-4F9C16BA61AB}"/>
              </a:ext>
            </a:extLst>
          </p:cNvPr>
          <p:cNvSpPr txBox="1"/>
          <p:nvPr/>
        </p:nvSpPr>
        <p:spPr>
          <a:xfrm>
            <a:off x="7288099" y="45241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</a:rPr>
              <a:t>Documentation </a:t>
            </a:r>
            <a:br>
              <a:rPr lang="en-US" sz="900" dirty="0">
                <a:solidFill>
                  <a:schemeClr val="accent1"/>
                </a:solidFill>
              </a:rPr>
            </a:br>
            <a:r>
              <a:rPr lang="en-US" sz="900" dirty="0">
                <a:solidFill>
                  <a:schemeClr val="accent1"/>
                </a:solidFill>
              </a:rPr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112324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43C9DD-B492-987A-3175-1CC99180E79B}"/>
              </a:ext>
            </a:extLst>
          </p:cNvPr>
          <p:cNvSpPr txBox="1">
            <a:spLocks/>
          </p:cNvSpPr>
          <p:nvPr/>
        </p:nvSpPr>
        <p:spPr>
          <a:xfrm>
            <a:off x="288152" y="234742"/>
            <a:ext cx="8229600" cy="481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latin typeface="Fira Sans Condensed Medium" panose="020F0502020204030204" pitchFamily="34" charset="0"/>
              </a:rPr>
              <a:t>Switched to a proprietary deidentified data set and selected GLP-1s as the drug of interest for our adherence study: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3A5F4FC-2087-D37C-7ABD-8F772101E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06" t="51111"/>
          <a:stretch/>
        </p:blipFill>
        <p:spPr bwMode="auto">
          <a:xfrm>
            <a:off x="4936414" y="1566698"/>
            <a:ext cx="4006769" cy="229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FAAB5D48-785F-A87F-6FD8-7EBD042C1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r="1762" b="48940"/>
          <a:stretch/>
        </p:blipFill>
        <p:spPr bwMode="auto">
          <a:xfrm>
            <a:off x="138445" y="1566698"/>
            <a:ext cx="4664024" cy="229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4DE84-66C0-E7AB-DBBA-80D8C7E27FF4}"/>
              </a:ext>
            </a:extLst>
          </p:cNvPr>
          <p:cNvSpPr txBox="1"/>
          <p:nvPr/>
        </p:nvSpPr>
        <p:spPr>
          <a:xfrm>
            <a:off x="353463" y="998887"/>
            <a:ext cx="47979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ira Sans" panose="020B0503050000020004" pitchFamily="34" charset="0"/>
              </a:rPr>
              <a:t>Key Descriptive Statistics for Study Population:</a:t>
            </a:r>
          </a:p>
          <a:p>
            <a:r>
              <a:rPr lang="en-US" sz="1200" b="1" dirty="0">
                <a:latin typeface="Fira Sans" panose="020B0503050000020004" pitchFamily="34" charset="0"/>
              </a:rPr>
              <a:t>Count values = by fill</a:t>
            </a:r>
            <a:endParaRPr lang="en-US" b="1" dirty="0">
              <a:latin typeface="Fira Sans" panose="020B05030500000200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687F7-A578-40FF-5E66-42A6E5273C71}"/>
              </a:ext>
            </a:extLst>
          </p:cNvPr>
          <p:cNvSpPr txBox="1"/>
          <p:nvPr/>
        </p:nvSpPr>
        <p:spPr>
          <a:xfrm>
            <a:off x="3499945" y="2802321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28 days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0E204E-9037-8C94-4E31-E4F291188CF8}"/>
              </a:ext>
            </a:extLst>
          </p:cNvPr>
          <p:cNvSpPr txBox="1"/>
          <p:nvPr/>
        </p:nvSpPr>
        <p:spPr>
          <a:xfrm>
            <a:off x="3534103" y="3321266"/>
            <a:ext cx="5886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30 days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97571A-015B-F2F1-B414-E43BD4AF39D9}"/>
              </a:ext>
            </a:extLst>
          </p:cNvPr>
          <p:cNvSpPr txBox="1"/>
          <p:nvPr/>
        </p:nvSpPr>
        <p:spPr>
          <a:xfrm>
            <a:off x="1382110" y="2795555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5FA86-686A-E428-1471-B637C9A3506A}"/>
              </a:ext>
            </a:extLst>
          </p:cNvPr>
          <p:cNvSpPr txBox="1"/>
          <p:nvPr/>
        </p:nvSpPr>
        <p:spPr>
          <a:xfrm>
            <a:off x="1337441" y="320585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2067AC-CF59-60E9-380F-EB4D11B32585}"/>
              </a:ext>
            </a:extLst>
          </p:cNvPr>
          <p:cNvSpPr txBox="1"/>
          <p:nvPr/>
        </p:nvSpPr>
        <p:spPr>
          <a:xfrm>
            <a:off x="524204" y="3941861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Fira Sans" panose="020B0503050000020004" pitchFamily="34" charset="0"/>
              </a:rPr>
              <a:t>Unique Patients = </a:t>
            </a: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Fira Sans" panose="020B0503050000020004" pitchFamily="34" charset="0"/>
              </a:rPr>
              <a:t>3,162 </a:t>
            </a:r>
          </a:p>
          <a:p>
            <a:r>
              <a:rPr lang="en-US" b="1" dirty="0">
                <a:latin typeface="Fira Sans" panose="020B0503050000020004" pitchFamily="34" charset="0"/>
              </a:rPr>
              <a:t>Unique Fills =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ira Sans" panose="020B0503050000020004" pitchFamily="34" charset="0"/>
              </a:rPr>
              <a:t>9,102</a:t>
            </a:r>
          </a:p>
          <a:p>
            <a:r>
              <a:rPr lang="en-US" b="1" dirty="0">
                <a:latin typeface="Fira Sans" panose="020B0503050000020004" pitchFamily="34" charset="0"/>
              </a:rPr>
              <a:t>Study period: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ira Sans" panose="020B0503050000020004" pitchFamily="34" charset="0"/>
              </a:rPr>
              <a:t>1/1/2023 to 12/1/2023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54483E-9235-B7C5-0103-A4DC0B04E359}"/>
              </a:ext>
            </a:extLst>
          </p:cNvPr>
          <p:cNvSpPr txBox="1"/>
          <p:nvPr/>
        </p:nvSpPr>
        <p:spPr>
          <a:xfrm>
            <a:off x="405670" y="4864957"/>
            <a:ext cx="63498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err="1">
                <a:solidFill>
                  <a:schemeClr val="tx2">
                    <a:lumMod val="25000"/>
                  </a:schemeClr>
                </a:solidFill>
              </a:rPr>
              <a:t>Merilytic</a:t>
            </a:r>
            <a:r>
              <a:rPr lang="en-US" sz="700" i="1" dirty="0">
                <a:solidFill>
                  <a:schemeClr val="tx2">
                    <a:lumMod val="25000"/>
                  </a:schemeClr>
                </a:solidFill>
              </a:rPr>
              <a:t> Health, LLC Proprietary and Confidential: Not for Further Disclosure Outside of Harvard Extension School: CSCI-82 Fall 2023 Class Participants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7D88D2-ED8C-935C-E16F-EB4E6C86D3FF}"/>
              </a:ext>
            </a:extLst>
          </p:cNvPr>
          <p:cNvSpPr/>
          <p:nvPr/>
        </p:nvSpPr>
        <p:spPr>
          <a:xfrm>
            <a:off x="7422776" y="1491330"/>
            <a:ext cx="268942" cy="1140452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5363C69-D7CC-CBE0-05E7-C4EE3CD84BA1}"/>
              </a:ext>
            </a:extLst>
          </p:cNvPr>
          <p:cNvCxnSpPr/>
          <p:nvPr/>
        </p:nvCxnSpPr>
        <p:spPr>
          <a:xfrm>
            <a:off x="8164285" y="2787871"/>
            <a:ext cx="0" cy="958095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EFC2EF-467F-7150-072F-DDB9A1E88DE9}"/>
              </a:ext>
            </a:extLst>
          </p:cNvPr>
          <p:cNvSpPr txBox="1"/>
          <p:nvPr/>
        </p:nvSpPr>
        <p:spPr>
          <a:xfrm>
            <a:off x="7834855" y="3856769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40’s and 50’s</a:t>
            </a:r>
          </a:p>
          <a:p>
            <a:endParaRPr lang="en-US" sz="900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FC9B28-4328-CD5D-6FB6-69042BD6FCC5}"/>
              </a:ext>
            </a:extLst>
          </p:cNvPr>
          <p:cNvSpPr txBox="1"/>
          <p:nvPr/>
        </p:nvSpPr>
        <p:spPr>
          <a:xfrm>
            <a:off x="6351175" y="2917737"/>
            <a:ext cx="58862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Majority</a:t>
            </a:r>
            <a:br>
              <a:rPr lang="en-US" sz="900" dirty="0">
                <a:solidFill>
                  <a:schemeClr val="accent6"/>
                </a:solidFill>
              </a:rPr>
            </a:br>
            <a:r>
              <a:rPr lang="en-US" sz="900" dirty="0">
                <a:solidFill>
                  <a:schemeClr val="accent6"/>
                </a:solidFill>
              </a:rPr>
              <a:t>Women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FCAAD6-762D-CA57-EC8D-77EEBD07F388}"/>
              </a:ext>
            </a:extLst>
          </p:cNvPr>
          <p:cNvSpPr txBox="1"/>
          <p:nvPr/>
        </p:nvSpPr>
        <p:spPr>
          <a:xfrm>
            <a:off x="7254920" y="126898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6"/>
                </a:solidFill>
              </a:rPr>
              <a:t>Majority low patient pay</a:t>
            </a:r>
          </a:p>
          <a:p>
            <a:endParaRPr lang="en-US" sz="9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79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BF82D9-BF63-FA0C-089E-092DF9EA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1" y="2881531"/>
            <a:ext cx="2184221" cy="12146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43C9DD-B492-987A-3175-1CC99180E79B}"/>
              </a:ext>
            </a:extLst>
          </p:cNvPr>
          <p:cNvSpPr txBox="1">
            <a:spLocks/>
          </p:cNvSpPr>
          <p:nvPr/>
        </p:nvSpPr>
        <p:spPr>
          <a:xfrm>
            <a:off x="288152" y="61321"/>
            <a:ext cx="8229600" cy="481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latin typeface="Fira Sans Condensed Medium" panose="020F0502020204030204" pitchFamily="34" charset="0"/>
              </a:rPr>
              <a:t>Calculating censor values for pharmacy fills involves checking to make sure refills occur within a grace period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424B4-57D5-56B1-B215-E12E05BD38BC}"/>
              </a:ext>
            </a:extLst>
          </p:cNvPr>
          <p:cNvSpPr txBox="1"/>
          <p:nvPr/>
        </p:nvSpPr>
        <p:spPr>
          <a:xfrm>
            <a:off x="3442435" y="1081921"/>
            <a:ext cx="188064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Fira Sans" panose="020B0503050000020004" pitchFamily="34" charset="0"/>
              </a:rPr>
              <a:t>Patient Example [85]</a:t>
            </a:r>
          </a:p>
          <a:p>
            <a:r>
              <a:rPr lang="en-US" sz="1100" b="1" dirty="0">
                <a:solidFill>
                  <a:schemeClr val="accent2"/>
                </a:solidFill>
                <a:latin typeface="Fira Sans" panose="020B0503050000020004" pitchFamily="34" charset="0"/>
              </a:rPr>
              <a:t>Misses grace for fill:</a:t>
            </a:r>
            <a:endParaRPr lang="en-US" sz="1100" b="1" dirty="0">
              <a:latin typeface="Fira Sans" panose="020B05030500000200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63FD33-29AD-C7E3-FC17-7793268B5CFC}"/>
              </a:ext>
            </a:extLst>
          </p:cNvPr>
          <p:cNvSpPr txBox="1"/>
          <p:nvPr/>
        </p:nvSpPr>
        <p:spPr>
          <a:xfrm>
            <a:off x="604173" y="1081921"/>
            <a:ext cx="1869423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Fira Sans" panose="020B0503050000020004" pitchFamily="34" charset="0"/>
              </a:rPr>
              <a:t>Patient Example [10]</a:t>
            </a:r>
          </a:p>
          <a:p>
            <a:r>
              <a:rPr lang="en-US" sz="1050" b="1" dirty="0">
                <a:solidFill>
                  <a:schemeClr val="accent2"/>
                </a:solidFill>
                <a:latin typeface="Fira Sans" panose="020B0503050000020004" pitchFamily="34" charset="0"/>
              </a:rPr>
              <a:t>Compliant throughout:</a:t>
            </a:r>
            <a:endParaRPr lang="en-US" b="1" dirty="0">
              <a:solidFill>
                <a:schemeClr val="accent2"/>
              </a:solidFill>
              <a:latin typeface="Fira Sans" panose="020B05030500000200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EF0464-0F1C-9314-49B1-89B25A066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82" y="2914641"/>
            <a:ext cx="2227382" cy="12154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3A07023-390C-6B90-C794-F7D53822E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109" y="1537376"/>
            <a:ext cx="2432942" cy="12225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34518EF-C4BD-3469-30F9-6954E9A864AC}"/>
              </a:ext>
            </a:extLst>
          </p:cNvPr>
          <p:cNvSpPr txBox="1"/>
          <p:nvPr/>
        </p:nvSpPr>
        <p:spPr>
          <a:xfrm rot="16200000">
            <a:off x="-489727" y="1940580"/>
            <a:ext cx="1483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Fira Sans" panose="020B0503050000020004" pitchFamily="34" charset="0"/>
              </a:rPr>
              <a:t>f</a:t>
            </a:r>
            <a:r>
              <a:rPr lang="en-US" sz="1400" b="1" dirty="0">
                <a:solidFill>
                  <a:schemeClr val="accent2"/>
                </a:solidFill>
                <a:latin typeface="Fira Sans" panose="020B0503050000020004" pitchFamily="34" charset="0"/>
              </a:rPr>
              <a:t>ill behavior</a:t>
            </a:r>
            <a:endParaRPr lang="en-US" b="1" dirty="0">
              <a:solidFill>
                <a:schemeClr val="accent2"/>
              </a:solidFill>
              <a:latin typeface="Fira Sans" panose="020B05030500000200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B79AD6-059F-D7CB-1ECD-523D51A1B5FB}"/>
              </a:ext>
            </a:extLst>
          </p:cNvPr>
          <p:cNvSpPr txBox="1"/>
          <p:nvPr/>
        </p:nvSpPr>
        <p:spPr>
          <a:xfrm rot="16200000">
            <a:off x="-505426" y="3306830"/>
            <a:ext cx="148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Fira Sans" panose="020B0503050000020004" pitchFamily="34" charset="0"/>
              </a:rPr>
              <a:t>censor &amp; duration calcs</a:t>
            </a:r>
            <a:endParaRPr lang="en-US" b="1" dirty="0">
              <a:solidFill>
                <a:schemeClr val="accent2"/>
              </a:solidFill>
              <a:latin typeface="Fira Sans" panose="020B05030500000200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87781E-421A-939D-B458-DDD1290D222A}"/>
              </a:ext>
            </a:extLst>
          </p:cNvPr>
          <p:cNvSpPr txBox="1"/>
          <p:nvPr/>
        </p:nvSpPr>
        <p:spPr>
          <a:xfrm rot="16200000">
            <a:off x="-502563" y="3306830"/>
            <a:ext cx="148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Fira Sans" panose="020B0503050000020004" pitchFamily="34" charset="0"/>
              </a:rPr>
              <a:t>censor &amp; duration calcs</a:t>
            </a:r>
            <a:endParaRPr lang="en-US" b="1" dirty="0">
              <a:solidFill>
                <a:schemeClr val="accent2"/>
              </a:solidFill>
              <a:latin typeface="Fira Sans" panose="020B05030500000200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FCC143-8F47-7CF4-3381-8A99DA6154F8}"/>
              </a:ext>
            </a:extLst>
          </p:cNvPr>
          <p:cNvSpPr txBox="1"/>
          <p:nvPr/>
        </p:nvSpPr>
        <p:spPr>
          <a:xfrm rot="16200000">
            <a:off x="-21421" y="4369491"/>
            <a:ext cx="6831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solidFill>
                  <a:schemeClr val="accent2"/>
                </a:solidFill>
                <a:latin typeface="Fira Sans" panose="020B0503050000020004" pitchFamily="34" charset="0"/>
              </a:rPr>
              <a:t>pdc</a:t>
            </a:r>
            <a:endParaRPr lang="en-US" b="1" dirty="0">
              <a:solidFill>
                <a:schemeClr val="accent2"/>
              </a:solidFill>
              <a:latin typeface="Fira Sans" panose="020B05030500000200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771E4-05F3-D362-3BDA-F77FCF9FCF19}"/>
              </a:ext>
            </a:extLst>
          </p:cNvPr>
          <p:cNvSpPr txBox="1"/>
          <p:nvPr/>
        </p:nvSpPr>
        <p:spPr>
          <a:xfrm>
            <a:off x="405670" y="4864957"/>
            <a:ext cx="63498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err="1">
                <a:solidFill>
                  <a:schemeClr val="tx2">
                    <a:lumMod val="25000"/>
                  </a:schemeClr>
                </a:solidFill>
              </a:rPr>
              <a:t>Merilytic</a:t>
            </a:r>
            <a:r>
              <a:rPr lang="en-US" sz="700" i="1" dirty="0">
                <a:solidFill>
                  <a:schemeClr val="tx2">
                    <a:lumMod val="25000"/>
                  </a:schemeClr>
                </a:solidFill>
              </a:rPr>
              <a:t> Health, LLC Proprietary and Confidential: Not for Further Disclosure Outside of Harvard Extension School: CSCI-82 Fall 2023 Class Participants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A6DF949-7119-2B00-7F81-71BD9D22AE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023" y="4361242"/>
            <a:ext cx="2156554" cy="4066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64E33B2-B8B7-BBDC-4F13-49D14FE60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4898" y="1551280"/>
            <a:ext cx="2507329" cy="117377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67F65ABD-3A86-59B0-3B05-A8AC9539DD66}"/>
              </a:ext>
            </a:extLst>
          </p:cNvPr>
          <p:cNvSpPr/>
          <p:nvPr/>
        </p:nvSpPr>
        <p:spPr>
          <a:xfrm>
            <a:off x="5380302" y="2066394"/>
            <a:ext cx="595148" cy="15211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56F3EBC-40C3-577E-4916-57D0F23350DF}"/>
              </a:ext>
            </a:extLst>
          </p:cNvPr>
          <p:cNvSpPr/>
          <p:nvPr/>
        </p:nvSpPr>
        <p:spPr>
          <a:xfrm>
            <a:off x="3902617" y="2241346"/>
            <a:ext cx="526179" cy="152119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461241-0AA7-40AB-6196-E04BAE785BD5}"/>
              </a:ext>
            </a:extLst>
          </p:cNvPr>
          <p:cNvSpPr txBox="1"/>
          <p:nvPr/>
        </p:nvSpPr>
        <p:spPr>
          <a:xfrm>
            <a:off x="559082" y="850677"/>
            <a:ext cx="2228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Fira Sans" panose="020B0503050000020004" pitchFamily="34" charset="0"/>
              </a:rPr>
              <a:t>Grace Period = 30 days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AFE282-FFA7-9A19-6C5C-A8614A4841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4204" y="4396331"/>
            <a:ext cx="2311030" cy="4501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269571A-9E5F-5472-6F23-8E19E2AD61CB}"/>
              </a:ext>
            </a:extLst>
          </p:cNvPr>
          <p:cNvSpPr txBox="1"/>
          <p:nvPr/>
        </p:nvSpPr>
        <p:spPr>
          <a:xfrm>
            <a:off x="3469329" y="4187845"/>
            <a:ext cx="12811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Fira Sans" panose="020B0503050000020004" pitchFamily="34" charset="0"/>
              </a:rPr>
              <a:t>At time of censor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1FC092-C4AD-BEAF-84ED-21F42A047C13}"/>
              </a:ext>
            </a:extLst>
          </p:cNvPr>
          <p:cNvSpPr txBox="1"/>
          <p:nvPr/>
        </p:nvSpPr>
        <p:spPr>
          <a:xfrm>
            <a:off x="533109" y="4182355"/>
            <a:ext cx="1162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Fira Sans" panose="020B0503050000020004" pitchFamily="34" charset="0"/>
              </a:rPr>
              <a:t>At end of study</a:t>
            </a:r>
          </a:p>
        </p:txBody>
      </p:sp>
    </p:spTree>
    <p:extLst>
      <p:ext uri="{BB962C8B-B14F-4D97-AF65-F5344CB8AC3E}">
        <p14:creationId xmlns:p14="http://schemas.microsoft.com/office/powerpoint/2010/main" val="322955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43C9DD-B492-987A-3175-1CC99180E79B}"/>
              </a:ext>
            </a:extLst>
          </p:cNvPr>
          <p:cNvSpPr txBox="1">
            <a:spLocks/>
          </p:cNvSpPr>
          <p:nvPr/>
        </p:nvSpPr>
        <p:spPr>
          <a:xfrm>
            <a:off x="288152" y="234742"/>
            <a:ext cx="8229600" cy="481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latin typeface="Fira Sans Condensed Medium" panose="020F0502020204030204" pitchFamily="34" charset="0"/>
              </a:rPr>
              <a:t>Kaplan Meier curves can be plotted for categorical variables to show impact to adherence rates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A21389-DA03-E16E-B130-E98EFDDDF111}"/>
              </a:ext>
            </a:extLst>
          </p:cNvPr>
          <p:cNvSpPr txBox="1"/>
          <p:nvPr/>
        </p:nvSpPr>
        <p:spPr>
          <a:xfrm>
            <a:off x="405670" y="4864957"/>
            <a:ext cx="63498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err="1">
                <a:solidFill>
                  <a:schemeClr val="tx2">
                    <a:lumMod val="25000"/>
                  </a:schemeClr>
                </a:solidFill>
              </a:rPr>
              <a:t>Merilytic</a:t>
            </a:r>
            <a:r>
              <a:rPr lang="en-US" sz="700" i="1" dirty="0">
                <a:solidFill>
                  <a:schemeClr val="tx2">
                    <a:lumMod val="25000"/>
                  </a:schemeClr>
                </a:solidFill>
              </a:rPr>
              <a:t> Health, LLC Proprietary and Confidential: Not for Further Disclosure Outside of Harvard Extension School: CSCI-82 Fall 2023 Class Participants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6879972-6CF8-260C-1D69-159C0772B848}"/>
              </a:ext>
            </a:extLst>
          </p:cNvPr>
          <p:cNvSpPr txBox="1">
            <a:spLocks/>
          </p:cNvSpPr>
          <p:nvPr/>
        </p:nvSpPr>
        <p:spPr>
          <a:xfrm>
            <a:off x="288152" y="1389157"/>
            <a:ext cx="2677800" cy="1030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solidFill>
                  <a:schemeClr val="accent2"/>
                </a:solidFill>
                <a:latin typeface="Fira Sans Condensed Medium" panose="020F0502020204030204" pitchFamily="34" charset="0"/>
              </a:rPr>
              <a:t>Ozempic</a:t>
            </a:r>
            <a:r>
              <a:rPr lang="en-US" sz="1200" b="1" dirty="0">
                <a:latin typeface="Fira Sans Condensed Medium" panose="020F0502020204030204" pitchFamily="34" charset="0"/>
              </a:rPr>
              <a:t> patients, most likely taking drug for diabetes, shows </a:t>
            </a:r>
            <a:r>
              <a:rPr lang="en-US" sz="1200" b="1" u="sng" dirty="0">
                <a:solidFill>
                  <a:schemeClr val="tx1"/>
                </a:solidFill>
                <a:latin typeface="Fira Sans Condensed Medium" panose="020F0502020204030204" pitchFamily="34" charset="0"/>
              </a:rPr>
              <a:t>higher</a:t>
            </a:r>
            <a:r>
              <a:rPr lang="en-US" sz="1200" b="1" dirty="0">
                <a:solidFill>
                  <a:schemeClr val="tx1"/>
                </a:solidFill>
                <a:latin typeface="Fira Sans Condensed Medium" panose="020F0502020204030204" pitchFamily="34" charset="0"/>
              </a:rPr>
              <a:t> probability for </a:t>
            </a:r>
            <a:r>
              <a:rPr lang="en-US" sz="1200" b="1" u="sng" dirty="0">
                <a:solidFill>
                  <a:schemeClr val="tx1"/>
                </a:solidFill>
                <a:latin typeface="Fira Sans Condensed Medium" panose="020F0502020204030204" pitchFamily="34" charset="0"/>
              </a:rPr>
              <a:t>adherence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307A3EF2-8470-9E4E-41B0-B24ABEC2645D}"/>
              </a:ext>
            </a:extLst>
          </p:cNvPr>
          <p:cNvSpPr txBox="1">
            <a:spLocks/>
          </p:cNvSpPr>
          <p:nvPr/>
        </p:nvSpPr>
        <p:spPr>
          <a:xfrm>
            <a:off x="3233100" y="1337610"/>
            <a:ext cx="2677800" cy="1030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Sans Condensed Medium" panose="020F0502020204030204" pitchFamily="34" charset="0"/>
              </a:rPr>
              <a:t>Medicare</a:t>
            </a:r>
            <a:r>
              <a:rPr lang="en-US" sz="1200" b="1" dirty="0">
                <a:latin typeface="Fira Sans Condensed Medium" panose="020F0502020204030204" pitchFamily="34" charset="0"/>
              </a:rPr>
              <a:t> patients </a:t>
            </a:r>
            <a:r>
              <a:rPr lang="en-US" sz="1200" b="1" u="sng" dirty="0">
                <a:latin typeface="Fira Sans Condensed Medium" panose="020F0502020204030204" pitchFamily="34" charset="0"/>
              </a:rPr>
              <a:t>show higher adherence</a:t>
            </a:r>
            <a:r>
              <a:rPr lang="en-US" sz="1200" b="1" dirty="0">
                <a:latin typeface="Fira Sans Condensed Medium" panose="020F0502020204030204" pitchFamily="34" charset="0"/>
              </a:rPr>
              <a:t> rates than </a:t>
            </a:r>
            <a:r>
              <a:rPr lang="en-US" sz="1200" b="1" dirty="0">
                <a:solidFill>
                  <a:schemeClr val="accent2"/>
                </a:solidFill>
                <a:latin typeface="Fira Sans Condensed Medium" panose="020F0502020204030204" pitchFamily="34" charset="0"/>
              </a:rPr>
              <a:t>Commercial</a:t>
            </a:r>
            <a:r>
              <a:rPr lang="en-US" sz="1200" b="1" dirty="0">
                <a:latin typeface="Fira Sans Condensed Medium" panose="020F0502020204030204" pitchFamily="34" charset="0"/>
              </a:rPr>
              <a:t> patients</a:t>
            </a:r>
            <a:endParaRPr lang="en-US" sz="1200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26D6260-2450-F243-24F1-2DDD283D5A26}"/>
              </a:ext>
            </a:extLst>
          </p:cNvPr>
          <p:cNvSpPr txBox="1">
            <a:spLocks/>
          </p:cNvSpPr>
          <p:nvPr/>
        </p:nvSpPr>
        <p:spPr>
          <a:xfrm>
            <a:off x="295751" y="3797832"/>
            <a:ext cx="2677800" cy="1030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Fira Sans Condensed Medium" panose="020F0502020204030204" pitchFamily="34" charset="0"/>
              </a:rPr>
              <a:t>Wegovy</a:t>
            </a:r>
            <a:r>
              <a:rPr lang="en-US" sz="1200" b="1" dirty="0">
                <a:latin typeface="Fira Sans Condensed Medium" panose="020F0502020204030204" pitchFamily="34" charset="0"/>
              </a:rPr>
              <a:t> is a chemically similar drug, but indicated for weight loss, but shows </a:t>
            </a:r>
            <a:r>
              <a:rPr lang="en-US" sz="1200" b="1" u="sng" dirty="0">
                <a:solidFill>
                  <a:schemeClr val="tx1"/>
                </a:solidFill>
                <a:latin typeface="Fira Sans Condensed Medium" panose="020F0502020204030204" pitchFamily="34" charset="0"/>
              </a:rPr>
              <a:t>lower adherence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3C2132F0-2A5F-7113-24C7-0480660F0065}"/>
              </a:ext>
            </a:extLst>
          </p:cNvPr>
          <p:cNvSpPr txBox="1">
            <a:spLocks/>
          </p:cNvSpPr>
          <p:nvPr/>
        </p:nvSpPr>
        <p:spPr>
          <a:xfrm>
            <a:off x="6250966" y="1367651"/>
            <a:ext cx="2677800" cy="10309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Sans Condensed Medium" panose="020F0502020204030204" pitchFamily="34" charset="0"/>
              </a:rPr>
              <a:t>Female</a:t>
            </a:r>
            <a:r>
              <a:rPr lang="en-US" sz="1200" b="1" dirty="0">
                <a:latin typeface="Fira Sans Condensed Medium" panose="020F0502020204030204" pitchFamily="34" charset="0"/>
              </a:rPr>
              <a:t> patients </a:t>
            </a:r>
            <a:r>
              <a:rPr lang="en-US" sz="1200" b="1" u="sng" dirty="0">
                <a:solidFill>
                  <a:schemeClr val="tx1"/>
                </a:solidFill>
                <a:latin typeface="Fira Sans Condensed Medium" panose="020F0502020204030204" pitchFamily="34" charset="0"/>
              </a:rPr>
              <a:t>slightly less adherent at first</a:t>
            </a:r>
            <a:r>
              <a:rPr lang="en-US" sz="1200" b="1" dirty="0">
                <a:latin typeface="Fira Sans Condensed Medium" panose="020F0502020204030204" pitchFamily="34" charset="0"/>
              </a:rPr>
              <a:t> then Male patients, …</a:t>
            </a: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296F5B-C8CD-DAA7-B961-192CABFFE7D9}"/>
              </a:ext>
            </a:extLst>
          </p:cNvPr>
          <p:cNvSpPr txBox="1"/>
          <p:nvPr/>
        </p:nvSpPr>
        <p:spPr>
          <a:xfrm>
            <a:off x="6212541" y="3747534"/>
            <a:ext cx="2885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Fira Sans Condensed Medium" panose="020F0502020204030204" pitchFamily="34" charset="0"/>
              </a:rPr>
              <a:t>but in </a:t>
            </a:r>
            <a:r>
              <a:rPr lang="en-US" sz="1200" b="1" u="sng" dirty="0">
                <a:solidFill>
                  <a:schemeClr val="tx1"/>
                </a:solidFill>
                <a:latin typeface="Fira Sans Condensed Medium" panose="020F0502020204030204" pitchFamily="34" charset="0"/>
              </a:rPr>
              <a:t>later periods trend reverses and </a:t>
            </a:r>
            <a:r>
              <a:rPr lang="en-US" sz="1200" b="1" dirty="0">
                <a:solidFill>
                  <a:schemeClr val="accent2"/>
                </a:solidFill>
                <a:latin typeface="Fira Sans Condensed Medium" panose="020F0502020204030204" pitchFamily="34" charset="0"/>
              </a:rPr>
              <a:t>Male </a:t>
            </a:r>
            <a:r>
              <a:rPr lang="en-US" sz="1200" b="1" u="sng" dirty="0">
                <a:solidFill>
                  <a:schemeClr val="tx1"/>
                </a:solidFill>
                <a:latin typeface="Fira Sans Condensed Medium" panose="020F0502020204030204" pitchFamily="34" charset="0"/>
              </a:rPr>
              <a:t>adherence declines</a:t>
            </a:r>
            <a:r>
              <a:rPr lang="en-US" sz="1200" b="1" dirty="0">
                <a:solidFill>
                  <a:schemeClr val="accent2"/>
                </a:solidFill>
                <a:latin typeface="Fira Sans Condensed Medium" panose="020F0502020204030204" pitchFamily="34" charset="0"/>
              </a:rPr>
              <a:t>.</a:t>
            </a:r>
            <a:r>
              <a:rPr lang="en-US" sz="1200" b="1" dirty="0">
                <a:solidFill>
                  <a:schemeClr val="tx1"/>
                </a:solidFill>
                <a:latin typeface="Fira Sans Condensed Medium" panose="020F0502020204030204" pitchFamily="34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Fira Sans Condensed Medium" panose="020F0502020204030204" pitchFamily="34" charset="0"/>
              </a:rPr>
              <a:t>Non-binary</a:t>
            </a:r>
            <a:r>
              <a:rPr lang="en-US" sz="1200" b="1" dirty="0">
                <a:solidFill>
                  <a:schemeClr val="tx1"/>
                </a:solidFill>
                <a:latin typeface="Fira Sans Condensed Medium" panose="020F0502020204030204" pitchFamily="34" charset="0"/>
              </a:rPr>
              <a:t> does </a:t>
            </a:r>
            <a:r>
              <a:rPr lang="en-US" sz="1200" b="1" u="sng" dirty="0">
                <a:solidFill>
                  <a:schemeClr val="tx1"/>
                </a:solidFill>
                <a:latin typeface="Fira Sans Condensed Medium" panose="020F0502020204030204" pitchFamily="34" charset="0"/>
              </a:rPr>
              <a:t>not</a:t>
            </a:r>
            <a:r>
              <a:rPr lang="en-US" sz="1200" b="1" dirty="0">
                <a:solidFill>
                  <a:schemeClr val="tx1"/>
                </a:solidFill>
                <a:latin typeface="Fira Sans Condensed Medium" panose="020F0502020204030204" pitchFamily="34" charset="0"/>
              </a:rPr>
              <a:t> have </a:t>
            </a:r>
            <a:r>
              <a:rPr lang="en-US" sz="1200" b="1" u="sng" dirty="0">
                <a:solidFill>
                  <a:schemeClr val="tx1"/>
                </a:solidFill>
                <a:latin typeface="Fira Sans Condensed Medium" panose="020F0502020204030204" pitchFamily="34" charset="0"/>
              </a:rPr>
              <a:t>enough data </a:t>
            </a:r>
            <a:r>
              <a:rPr lang="en-US" sz="1200" b="1" dirty="0">
                <a:solidFill>
                  <a:schemeClr val="tx1"/>
                </a:solidFill>
                <a:latin typeface="Fira Sans Condensed Medium" panose="020F0502020204030204" pitchFamily="34" charset="0"/>
              </a:rPr>
              <a:t>to fully plot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FA56180-B38A-24ED-DF7F-388E16C6BE2F}"/>
              </a:ext>
            </a:extLst>
          </p:cNvPr>
          <p:cNvSpPr txBox="1"/>
          <p:nvPr/>
        </p:nvSpPr>
        <p:spPr>
          <a:xfrm>
            <a:off x="3235865" y="3747534"/>
            <a:ext cx="28853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  <a:latin typeface="Fira Sans Condensed Medium" panose="020F0502020204030204" pitchFamily="34" charset="0"/>
              </a:rPr>
              <a:t>Medicaid </a:t>
            </a:r>
            <a:r>
              <a:rPr lang="en-US" sz="1200" b="1" dirty="0">
                <a:solidFill>
                  <a:schemeClr val="tx1"/>
                </a:solidFill>
                <a:latin typeface="Fira Sans Condensed Medium" panose="020F0502020204030204" pitchFamily="34" charset="0"/>
              </a:rPr>
              <a:t>patients </a:t>
            </a:r>
            <a:r>
              <a:rPr lang="en-US" sz="1200" b="1" u="sng" dirty="0">
                <a:solidFill>
                  <a:schemeClr val="tx1"/>
                </a:solidFill>
                <a:latin typeface="Fira Sans Condensed Medium" panose="020F0502020204030204" pitchFamily="34" charset="0"/>
              </a:rPr>
              <a:t>start out strong</a:t>
            </a:r>
            <a:r>
              <a:rPr lang="en-US" sz="1200" b="1" dirty="0">
                <a:solidFill>
                  <a:schemeClr val="tx1"/>
                </a:solidFill>
                <a:latin typeface="Fira Sans Condensed Medium" panose="020F0502020204030204" pitchFamily="34" charset="0"/>
              </a:rPr>
              <a:t> with adherence probabilities similar to Medicare, but </a:t>
            </a:r>
            <a:r>
              <a:rPr lang="en-US" sz="1200" b="1" u="sng" dirty="0">
                <a:solidFill>
                  <a:schemeClr val="tx1"/>
                </a:solidFill>
                <a:latin typeface="Fira Sans Condensed Medium" panose="020F0502020204030204" pitchFamily="34" charset="0"/>
              </a:rPr>
              <a:t>then declines </a:t>
            </a:r>
            <a:r>
              <a:rPr lang="en-US" sz="1200" b="1" dirty="0">
                <a:solidFill>
                  <a:schemeClr val="tx1"/>
                </a:solidFill>
                <a:latin typeface="Fira Sans Condensed Medium" panose="020F0502020204030204" pitchFamily="34" charset="0"/>
              </a:rPr>
              <a:t>over time </a:t>
            </a:r>
            <a:r>
              <a:rPr lang="en-US" sz="1200" b="1" u="sng" dirty="0">
                <a:solidFill>
                  <a:schemeClr val="tx1"/>
                </a:solidFill>
                <a:latin typeface="Fira Sans Condensed Medium" panose="020F0502020204030204" pitchFamily="34" charset="0"/>
              </a:rPr>
              <a:t>to meet commercial adherence rates</a:t>
            </a:r>
            <a:endParaRPr lang="en-US" sz="1200" u="sng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C8AFF-2FB9-78D3-57EA-A1BF90DBD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7618" y="1973057"/>
            <a:ext cx="2896367" cy="1770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F17811-E8B8-46B2-501D-C3AE9B014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676" y="2015339"/>
            <a:ext cx="2896785" cy="1769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9B32C7-D515-A526-58EA-0E16E13E3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341" y="2002333"/>
            <a:ext cx="2896367" cy="174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1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B43C9DD-B492-987A-3175-1CC99180E79B}"/>
              </a:ext>
            </a:extLst>
          </p:cNvPr>
          <p:cNvSpPr txBox="1">
            <a:spLocks/>
          </p:cNvSpPr>
          <p:nvPr/>
        </p:nvSpPr>
        <p:spPr>
          <a:xfrm>
            <a:off x="288152" y="234742"/>
            <a:ext cx="8229600" cy="481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latin typeface="Fira Sans Condensed Medium" panose="020F0502020204030204" pitchFamily="34" charset="0"/>
              </a:rPr>
              <a:t>Cox proportional hazards analysis shows that the two significant variables impacting adherence rate are </a:t>
            </a:r>
            <a:r>
              <a:rPr lang="en-US" sz="2400" b="1" dirty="0" err="1">
                <a:latin typeface="Fira Sans Condensed Medium" panose="020F0502020204030204" pitchFamily="34" charset="0"/>
              </a:rPr>
              <a:t>average_age</a:t>
            </a:r>
            <a:r>
              <a:rPr lang="en-US" sz="2400" b="1" dirty="0">
                <a:latin typeface="Fira Sans Condensed Medium" panose="020F0502020204030204" pitchFamily="34" charset="0"/>
              </a:rPr>
              <a:t>, drug, and </a:t>
            </a:r>
            <a:r>
              <a:rPr lang="en-US" sz="2400" b="1" dirty="0" err="1">
                <a:latin typeface="Fira Sans Condensed Medium" panose="020F0502020204030204" pitchFamily="34" charset="0"/>
              </a:rPr>
              <a:t>pdc</a:t>
            </a:r>
            <a:r>
              <a:rPr lang="en-US" sz="2400" b="1" dirty="0">
                <a:latin typeface="Fira Sans Condensed Medium" panose="020F0502020204030204" pitchFamily="34" charset="0"/>
              </a:rPr>
              <a:t> score.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A21389-DA03-E16E-B130-E98EFDDDF111}"/>
              </a:ext>
            </a:extLst>
          </p:cNvPr>
          <p:cNvSpPr txBox="1"/>
          <p:nvPr/>
        </p:nvSpPr>
        <p:spPr>
          <a:xfrm>
            <a:off x="405670" y="4864957"/>
            <a:ext cx="63498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err="1">
                <a:solidFill>
                  <a:schemeClr val="tx2">
                    <a:lumMod val="25000"/>
                  </a:schemeClr>
                </a:solidFill>
              </a:rPr>
              <a:t>Merilytic</a:t>
            </a:r>
            <a:r>
              <a:rPr lang="en-US" sz="700" i="1" dirty="0">
                <a:solidFill>
                  <a:schemeClr val="tx2">
                    <a:lumMod val="25000"/>
                  </a:schemeClr>
                </a:solidFill>
              </a:rPr>
              <a:t> Health, LLC Proprietary and Confidential: Not for Further Disclosure Outside of Harvard Extension School: CSCI-82 Fall 2023 Class Participants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EB630B-E4F0-3D5D-AF93-A4353BB0370F}"/>
              </a:ext>
            </a:extLst>
          </p:cNvPr>
          <p:cNvSpPr txBox="1">
            <a:spLocks/>
          </p:cNvSpPr>
          <p:nvPr/>
        </p:nvSpPr>
        <p:spPr>
          <a:xfrm>
            <a:off x="356887" y="4009719"/>
            <a:ext cx="8229600" cy="481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800" b="1" dirty="0">
                <a:latin typeface="Fira Sans Condensed Medium" panose="020F0502020204030204" pitchFamily="34" charset="0"/>
              </a:rPr>
              <a:t>Gender, payor type, </a:t>
            </a:r>
            <a:r>
              <a:rPr lang="en-US" sz="1800" b="1" dirty="0" err="1">
                <a:latin typeface="Fira Sans Condensed Medium" panose="020F0502020204030204" pitchFamily="34" charset="0"/>
              </a:rPr>
              <a:t>patient_pay</a:t>
            </a:r>
            <a:r>
              <a:rPr lang="en-US" sz="1800" b="1" dirty="0">
                <a:latin typeface="Fira Sans Condensed Medium" panose="020F0502020204030204" pitchFamily="34" charset="0"/>
              </a:rPr>
              <a:t>, and gender are not significant at a 95% confidence level.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5C341-3DAF-215B-6B43-292E124DA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" y="1573048"/>
            <a:ext cx="2788175" cy="20318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E03414-C367-C456-5D45-F669AC06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037" y="1569815"/>
            <a:ext cx="2730548" cy="20038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77CAEE-A1A0-A957-DD28-F1CB94622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189" y="1617489"/>
            <a:ext cx="2494004" cy="17948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54F383-5284-AD3F-310B-5BFA5705D0A5}"/>
              </a:ext>
            </a:extLst>
          </p:cNvPr>
          <p:cNvSpPr txBox="1"/>
          <p:nvPr/>
        </p:nvSpPr>
        <p:spPr>
          <a:xfrm>
            <a:off x="8197792" y="169817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/>
              <a:t>Wegovy</a:t>
            </a:r>
            <a:r>
              <a:rPr lang="en-US" sz="900" dirty="0"/>
              <a:t> =1 </a:t>
            </a:r>
          </a:p>
          <a:p>
            <a:r>
              <a:rPr lang="en-US" sz="900" dirty="0"/>
              <a:t>Ozempic = 0</a:t>
            </a:r>
          </a:p>
        </p:txBody>
      </p:sp>
    </p:spTree>
    <p:extLst>
      <p:ext uri="{BB962C8B-B14F-4D97-AF65-F5344CB8AC3E}">
        <p14:creationId xmlns:p14="http://schemas.microsoft.com/office/powerpoint/2010/main" val="140033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DAA1F4A-8330-338E-03A9-C112845A7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21" y="1356959"/>
            <a:ext cx="3859942" cy="276232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B43C9DD-B492-987A-3175-1CC99180E79B}"/>
              </a:ext>
            </a:extLst>
          </p:cNvPr>
          <p:cNvSpPr txBox="1">
            <a:spLocks/>
          </p:cNvSpPr>
          <p:nvPr/>
        </p:nvSpPr>
        <p:spPr>
          <a:xfrm>
            <a:off x="288152" y="234742"/>
            <a:ext cx="8229600" cy="481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latin typeface="Fira Sans Condensed Medium" panose="020F0502020204030204" pitchFamily="34" charset="0"/>
              </a:rPr>
              <a:t>Cox Proportional Hazard, Random Forest, and Gradient Boosting were first used to predict censor events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A21389-DA03-E16E-B130-E98EFDDDF111}"/>
              </a:ext>
            </a:extLst>
          </p:cNvPr>
          <p:cNvSpPr txBox="1"/>
          <p:nvPr/>
        </p:nvSpPr>
        <p:spPr>
          <a:xfrm>
            <a:off x="405670" y="4864957"/>
            <a:ext cx="63498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err="1">
                <a:solidFill>
                  <a:schemeClr val="tx2">
                    <a:lumMod val="25000"/>
                  </a:schemeClr>
                </a:solidFill>
              </a:rPr>
              <a:t>Merilytic</a:t>
            </a:r>
            <a:r>
              <a:rPr lang="en-US" sz="700" i="1" dirty="0">
                <a:solidFill>
                  <a:schemeClr val="tx2">
                    <a:lumMod val="25000"/>
                  </a:schemeClr>
                </a:solidFill>
              </a:rPr>
              <a:t> Health, LLC Proprietary and Confidential: Not for Further Disclosure Outside of Harvard Extension School: CSCI-82 Fall 2023 Class Participants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9F8004-BCFB-5CF6-4E9B-014F81875825}"/>
              </a:ext>
            </a:extLst>
          </p:cNvPr>
          <p:cNvSpPr txBox="1">
            <a:spLocks/>
          </p:cNvSpPr>
          <p:nvPr/>
        </p:nvSpPr>
        <p:spPr>
          <a:xfrm>
            <a:off x="5087181" y="2829262"/>
            <a:ext cx="3257680" cy="111911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>
                <a:solidFill>
                  <a:srgbClr val="242424"/>
                </a:solidFill>
                <a:latin typeface="source-serif-pro"/>
              </a:rPr>
              <a:t>T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source-serif-pro"/>
              </a:rPr>
              <a:t>he </a:t>
            </a:r>
            <a:r>
              <a:rPr lang="en-US" sz="1100" b="1" i="0" dirty="0">
                <a:solidFill>
                  <a:srgbClr val="242424"/>
                </a:solidFill>
                <a:effectLst/>
                <a:latin typeface="source-serif-pro"/>
              </a:rPr>
              <a:t>concordance index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source-serif-pro"/>
              </a:rPr>
              <a:t> is interested in the </a:t>
            </a:r>
            <a:r>
              <a:rPr lang="en-US" sz="1100" b="1" i="0" dirty="0">
                <a:solidFill>
                  <a:srgbClr val="242424"/>
                </a:solidFill>
                <a:effectLst/>
                <a:latin typeface="source-serif-pro"/>
              </a:rPr>
              <a:t>order of the predictions</a:t>
            </a:r>
            <a:r>
              <a:rPr lang="en-US" sz="1100" b="0" i="0" dirty="0">
                <a:solidFill>
                  <a:srgbClr val="242424"/>
                </a:solidFill>
                <a:effectLst/>
                <a:latin typeface="source-serif-pro"/>
              </a:rPr>
              <a:t>, not the predictions themselves</a:t>
            </a:r>
            <a:r>
              <a:rPr lang="en-US" sz="1100" b="1" dirty="0">
                <a:solidFill>
                  <a:schemeClr val="bg2"/>
                </a:solidFill>
                <a:latin typeface="Fira Sans Condensed Medium" panose="020F0502020204030204" pitchFamily="34" charset="0"/>
              </a:rPr>
              <a:t> </a:t>
            </a:r>
            <a:br>
              <a:rPr lang="en-US" sz="1100" b="1" dirty="0">
                <a:solidFill>
                  <a:schemeClr val="bg2"/>
                </a:solidFill>
                <a:latin typeface="Fira Sans Condensed Medium" panose="020F0502020204030204" pitchFamily="34" charset="0"/>
              </a:rPr>
            </a:br>
            <a:endParaRPr lang="en-US" sz="1100" b="1" dirty="0">
              <a:solidFill>
                <a:schemeClr val="bg2"/>
              </a:solidFill>
              <a:latin typeface="Fira Sans Condensed Medium" panose="020F0502020204030204" pitchFamily="34" charset="0"/>
            </a:endParaRPr>
          </a:p>
          <a:p>
            <a:r>
              <a:rPr lang="en-US" sz="1100" b="1" dirty="0">
                <a:solidFill>
                  <a:schemeClr val="bg2"/>
                </a:solidFill>
                <a:latin typeface="Fira Sans Condensed Medium" panose="020F0502020204030204" pitchFamily="34" charset="0"/>
              </a:rPr>
              <a:t>I</a:t>
            </a:r>
            <a:r>
              <a:rPr lang="en-US" sz="1100" b="1" dirty="0">
                <a:solidFill>
                  <a:srgbClr val="242424"/>
                </a:solidFill>
                <a:latin typeface="source-serif-pro"/>
              </a:rPr>
              <a:t>BS</a:t>
            </a:r>
            <a:r>
              <a:rPr lang="en-US" sz="1100" dirty="0">
                <a:solidFill>
                  <a:srgbClr val="242424"/>
                </a:solidFill>
                <a:latin typeface="source-serif-pro"/>
              </a:rPr>
              <a:t>, or integrated brier score, checks to see </a:t>
            </a:r>
            <a:r>
              <a:rPr lang="en-US" sz="1100" b="1" dirty="0">
                <a:solidFill>
                  <a:srgbClr val="242424"/>
                </a:solidFill>
                <a:latin typeface="source-serif-pro"/>
              </a:rPr>
              <a:t>how well </a:t>
            </a:r>
            <a:r>
              <a:rPr lang="en-US" sz="1100" dirty="0">
                <a:solidFill>
                  <a:srgbClr val="242424"/>
                </a:solidFill>
                <a:latin typeface="source-serif-pro"/>
              </a:rPr>
              <a:t>the </a:t>
            </a:r>
            <a:r>
              <a:rPr lang="en-US" sz="1100" b="1" dirty="0">
                <a:solidFill>
                  <a:srgbClr val="242424"/>
                </a:solidFill>
                <a:latin typeface="source-serif-pro"/>
              </a:rPr>
              <a:t>predicted value aligns </a:t>
            </a:r>
            <a:r>
              <a:rPr lang="en-US" sz="1100" dirty="0">
                <a:solidFill>
                  <a:srgbClr val="242424"/>
                </a:solidFill>
                <a:latin typeface="source-serif-pro"/>
              </a:rPr>
              <a:t>to </a:t>
            </a:r>
            <a:r>
              <a:rPr lang="en-US" sz="1100" b="1" dirty="0">
                <a:solidFill>
                  <a:srgbClr val="242424"/>
                </a:solidFill>
                <a:latin typeface="source-serif-pro"/>
              </a:rPr>
              <a:t>actual</a:t>
            </a:r>
            <a:r>
              <a:rPr lang="en-US" sz="1100" dirty="0">
                <a:solidFill>
                  <a:srgbClr val="242424"/>
                </a:solidFill>
                <a:latin typeface="source-serif-pro"/>
              </a:rPr>
              <a:t> </a:t>
            </a:r>
            <a:r>
              <a:rPr lang="en-US" sz="1100" b="1" dirty="0">
                <a:solidFill>
                  <a:srgbClr val="242424"/>
                </a:solidFill>
                <a:latin typeface="source-serif-pro"/>
              </a:rPr>
              <a:t>curve. </a:t>
            </a:r>
            <a:r>
              <a:rPr lang="en-US" sz="1100" dirty="0">
                <a:solidFill>
                  <a:srgbClr val="242424"/>
                </a:solidFill>
                <a:latin typeface="source-serif-pro"/>
              </a:rPr>
              <a:t>The lower the IBS the better.</a:t>
            </a:r>
            <a:endParaRPr lang="en-US" sz="1100" b="1" dirty="0">
              <a:solidFill>
                <a:srgbClr val="242424"/>
              </a:solidFill>
              <a:latin typeface="source-serif-pro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0BFFDBC-5C5E-2106-FE61-0F178E0BFC99}"/>
              </a:ext>
            </a:extLst>
          </p:cNvPr>
          <p:cNvSpPr/>
          <p:nvPr/>
        </p:nvSpPr>
        <p:spPr>
          <a:xfrm>
            <a:off x="7257570" y="2529488"/>
            <a:ext cx="367264" cy="2175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DE3CE1-209D-F288-3D0D-291B2AFC2451}"/>
              </a:ext>
            </a:extLst>
          </p:cNvPr>
          <p:cNvCxnSpPr/>
          <p:nvPr/>
        </p:nvCxnSpPr>
        <p:spPr>
          <a:xfrm>
            <a:off x="2835408" y="3013849"/>
            <a:ext cx="318887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FB87AE-1C56-77B7-63F0-E6044FCE780D}"/>
              </a:ext>
            </a:extLst>
          </p:cNvPr>
          <p:cNvSpPr txBox="1"/>
          <p:nvPr/>
        </p:nvSpPr>
        <p:spPr>
          <a:xfrm>
            <a:off x="3205966" y="2907320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Mean AUC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8031BF-387B-D8F2-FE3A-5DEE983E118D}"/>
              </a:ext>
            </a:extLst>
          </p:cNvPr>
          <p:cNvSpPr txBox="1"/>
          <p:nvPr/>
        </p:nvSpPr>
        <p:spPr>
          <a:xfrm>
            <a:off x="7652080" y="2271668"/>
            <a:ext cx="149191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Balance between high c-index and low IBS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0B4BE6-A701-B066-D7EE-85D2D241E8E4}"/>
              </a:ext>
            </a:extLst>
          </p:cNvPr>
          <p:cNvSpPr txBox="1"/>
          <p:nvPr/>
        </p:nvSpPr>
        <p:spPr>
          <a:xfrm>
            <a:off x="405670" y="4193437"/>
            <a:ext cx="84562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Fira Sans Condensed Medium" panose="020F0502020204030204" pitchFamily="34" charset="0"/>
              </a:rPr>
              <a:t>Model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ira Sans Condensed Medium" panose="020F0502020204030204" pitchFamily="34" charset="0"/>
              </a:rPr>
              <a:t> predictions improve </a:t>
            </a:r>
            <a:r>
              <a:rPr lang="en-US" b="1" dirty="0">
                <a:solidFill>
                  <a:schemeClr val="bg2"/>
                </a:solidFill>
                <a:latin typeface="Fira Sans Condensed Medium" panose="020F0502020204030204" pitchFamily="34" charset="0"/>
              </a:rPr>
              <a:t>as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ira Sans Condensed Medium" panose="020F0502020204030204" pitchFamily="34" charset="0"/>
              </a:rPr>
              <a:t>more patient data </a:t>
            </a:r>
            <a:r>
              <a:rPr lang="en-US" b="1" dirty="0">
                <a:solidFill>
                  <a:schemeClr val="bg2"/>
                </a:solidFill>
                <a:latin typeface="Fira Sans Condensed Medium" panose="020F0502020204030204" pitchFamily="34" charset="0"/>
              </a:rPr>
              <a:t>available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ira Sans Condensed Medium" panose="020F0502020204030204" pitchFamily="34" charset="0"/>
              </a:rPr>
              <a:t>.  </a:t>
            </a:r>
            <a:r>
              <a:rPr lang="en-US" b="1" dirty="0">
                <a:solidFill>
                  <a:schemeClr val="bg2"/>
                </a:solidFill>
                <a:latin typeface="Fira Sans Condensed Medium" panose="020F0502020204030204" pitchFamily="34" charset="0"/>
              </a:rPr>
              <a:t>Questions is how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ira Sans Condensed Medium" panose="020F0502020204030204" pitchFamily="34" charset="0"/>
              </a:rPr>
              <a:t>include more features</a:t>
            </a:r>
            <a:r>
              <a:rPr lang="en-US" b="1" dirty="0">
                <a:solidFill>
                  <a:schemeClr val="bg2"/>
                </a:solidFill>
                <a:latin typeface="Fira Sans Condensed Medium" panose="020F0502020204030204" pitchFamily="34" charset="0"/>
              </a:rPr>
              <a:t> to get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ira Sans Condensed Medium" panose="020F0502020204030204" pitchFamily="34" charset="0"/>
              </a:rPr>
              <a:t> more insights </a:t>
            </a:r>
            <a:r>
              <a:rPr lang="en-US" b="1" dirty="0">
                <a:solidFill>
                  <a:schemeClr val="bg2"/>
                </a:solidFill>
                <a:latin typeface="Fira Sans Condensed Medium" panose="020F0502020204030204" pitchFamily="34" charset="0"/>
              </a:rPr>
              <a:t>on patients in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ira Sans Condensed Medium" panose="020F0502020204030204" pitchFamily="34" charset="0"/>
              </a:rPr>
              <a:t> </a:t>
            </a:r>
            <a:r>
              <a:rPr lang="en-US" b="1" dirty="0">
                <a:solidFill>
                  <a:schemeClr val="bg2"/>
                </a:solidFill>
                <a:latin typeface="Fira Sans Condensed Medium" panose="020F0502020204030204" pitchFamily="34" charset="0"/>
              </a:rPr>
              <a:t>of drug use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Fira Sans Condensed Medium" panose="020F0502020204030204" pitchFamily="34" charset="0"/>
              </a:rPr>
              <a:t>to better predict adherence.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749100-1B39-6B81-BB51-75FECA1B7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181" y="1666641"/>
            <a:ext cx="2190766" cy="11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78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DAE3-BD7C-FDE6-CBA7-0B8CD21E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2.0+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1FD37-C41D-99BE-6176-2AB6C3AFD244}"/>
              </a:ext>
            </a:extLst>
          </p:cNvPr>
          <p:cNvSpPr txBox="1"/>
          <p:nvPr/>
        </p:nvSpPr>
        <p:spPr>
          <a:xfrm>
            <a:off x="560934" y="1097086"/>
            <a:ext cx="1982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ira Sans" panose="020B0503050000020004" pitchFamily="34" charset="0"/>
              </a:rPr>
              <a:t>Reformulate into a Pipeline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2ACAD-CC99-6467-6646-3856FC3870BE}"/>
              </a:ext>
            </a:extLst>
          </p:cNvPr>
          <p:cNvSpPr txBox="1"/>
          <p:nvPr/>
        </p:nvSpPr>
        <p:spPr>
          <a:xfrm>
            <a:off x="3241381" y="1097086"/>
            <a:ext cx="2037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ira Sans" panose="020B0503050000020004" pitchFamily="34" charset="0"/>
              </a:rPr>
              <a:t>Incorporate Additional Raw Metrics</a:t>
            </a:r>
            <a:br>
              <a:rPr lang="en-US" b="1" dirty="0">
                <a:latin typeface="Fira Sans" panose="020B0503050000020004" pitchFamily="34" charset="0"/>
              </a:rPr>
            </a:br>
            <a:r>
              <a:rPr lang="en-US" b="1" dirty="0">
                <a:latin typeface="Fira Sans" panose="020B0503050000020004" pitchFamily="34" charset="0"/>
              </a:rPr>
              <a:t> (Possible Now)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B806C-AEFB-8811-B7BE-37B44E819EE3}"/>
              </a:ext>
            </a:extLst>
          </p:cNvPr>
          <p:cNvSpPr txBox="1"/>
          <p:nvPr/>
        </p:nvSpPr>
        <p:spPr>
          <a:xfrm>
            <a:off x="3145332" y="1915887"/>
            <a:ext cx="25331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Prior Authorization | Rebill Info</a:t>
            </a:r>
          </a:p>
          <a:p>
            <a:endParaRPr lang="en-US" sz="1200" dirty="0"/>
          </a:p>
          <a:p>
            <a:r>
              <a:rPr lang="en-US" sz="1200" dirty="0"/>
              <a:t>Manufacture Coupon Program Impact</a:t>
            </a:r>
          </a:p>
          <a:p>
            <a:endParaRPr lang="en-US" sz="1200" dirty="0"/>
          </a:p>
          <a:p>
            <a:r>
              <a:rPr lang="en-US" sz="1200" dirty="0"/>
              <a:t>Payor details: BIN/PCN/Employer</a:t>
            </a:r>
          </a:p>
          <a:p>
            <a:endParaRPr lang="en-US" dirty="0"/>
          </a:p>
          <a:p>
            <a:r>
              <a:rPr lang="en-US" sz="1200" dirty="0"/>
              <a:t>Multiple Medications Use</a:t>
            </a:r>
          </a:p>
          <a:p>
            <a:endParaRPr lang="en-US" sz="1200" dirty="0"/>
          </a:p>
          <a:p>
            <a:r>
              <a:rPr lang="en-US" sz="1200" dirty="0"/>
              <a:t>Average PDC scores for other chronic care medicines</a:t>
            </a:r>
          </a:p>
          <a:p>
            <a:endParaRPr lang="en-US" sz="1200" dirty="0"/>
          </a:p>
          <a:p>
            <a:r>
              <a:rPr lang="en-US" sz="1200" dirty="0"/>
              <a:t>Med Sync Impact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68BCD-A8A4-AEF5-F2FA-420217117BF2}"/>
              </a:ext>
            </a:extLst>
          </p:cNvPr>
          <p:cNvSpPr txBox="1"/>
          <p:nvPr/>
        </p:nvSpPr>
        <p:spPr>
          <a:xfrm>
            <a:off x="6079351" y="1097086"/>
            <a:ext cx="2037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Fira Sans" panose="020B0503050000020004" pitchFamily="34" charset="0"/>
              </a:rPr>
              <a:t>Product | Feature </a:t>
            </a:r>
            <a:br>
              <a:rPr lang="en-US" b="1" dirty="0">
                <a:latin typeface="Fira Sans" panose="020B0503050000020004" pitchFamily="34" charset="0"/>
              </a:rPr>
            </a:br>
            <a:r>
              <a:rPr lang="en-US" b="1" dirty="0">
                <a:latin typeface="Fira Sans" panose="020B0503050000020004" pitchFamily="34" charset="0"/>
              </a:rPr>
              <a:t>Questions to Explore</a:t>
            </a:r>
          </a:p>
          <a:p>
            <a:pPr algn="ctr"/>
            <a:r>
              <a:rPr lang="en-US" b="1" dirty="0">
                <a:latin typeface="Fira Sans" panose="020B0503050000020004" pitchFamily="34" charset="0"/>
              </a:rPr>
              <a:t>(Future)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270E3B-9F16-BC4E-F3B2-5C3D059D9199}"/>
              </a:ext>
            </a:extLst>
          </p:cNvPr>
          <p:cNvSpPr txBox="1"/>
          <p:nvPr/>
        </p:nvSpPr>
        <p:spPr>
          <a:xfrm>
            <a:off x="5961530" y="1912045"/>
            <a:ext cx="25331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What features and insights are actionable by pharmacists?</a:t>
            </a:r>
          </a:p>
          <a:p>
            <a:endParaRPr lang="en-US" sz="1200" dirty="0"/>
          </a:p>
          <a:p>
            <a:r>
              <a:rPr lang="en-US" sz="1200" dirty="0"/>
              <a:t>What feature or insights would be helpful for manufacture questions?</a:t>
            </a:r>
          </a:p>
          <a:p>
            <a:endParaRPr lang="en-US" sz="1200" dirty="0"/>
          </a:p>
          <a:p>
            <a:r>
              <a:rPr lang="en-US" sz="1200" dirty="0"/>
              <a:t>Can we incorporate patient feedback questionnaires at key points (e.g. 1</a:t>
            </a:r>
            <a:r>
              <a:rPr lang="en-US" sz="1200" baseline="30000" dirty="0"/>
              <a:t>st  | </a:t>
            </a:r>
            <a:r>
              <a:rPr lang="en-US" sz="1200" dirty="0"/>
              <a:t>2</a:t>
            </a:r>
            <a:r>
              <a:rPr lang="en-US" sz="1200" baseline="30000" dirty="0"/>
              <a:t>nd </a:t>
            </a:r>
            <a:r>
              <a:rPr lang="en-US" sz="1200" dirty="0"/>
              <a:t>refills?)  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Can we incorporate biometric data as an outcome of interest or predictor?</a:t>
            </a:r>
          </a:p>
          <a:p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BFC60-B426-841E-9C2E-19E8BFE00C2A}"/>
              </a:ext>
            </a:extLst>
          </p:cNvPr>
          <p:cNvSpPr txBox="1"/>
          <p:nvPr/>
        </p:nvSpPr>
        <p:spPr>
          <a:xfrm>
            <a:off x="599353" y="1996570"/>
            <a:ext cx="220531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Roll up key patient features</a:t>
            </a:r>
          </a:p>
          <a:p>
            <a:endParaRPr lang="en-US" sz="1200" dirty="0"/>
          </a:p>
          <a:p>
            <a:r>
              <a:rPr lang="en-US" sz="1200" dirty="0"/>
              <a:t>Amend data weekly based on new data  </a:t>
            </a:r>
          </a:p>
          <a:p>
            <a:endParaRPr lang="en-US" sz="1200" dirty="0"/>
          </a:p>
          <a:p>
            <a:r>
              <a:rPr lang="en-US" sz="1200" dirty="0"/>
              <a:t>Create a rolling prior PDC calculation: prior 3 months, 6 months 12 months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A3E6F4-F5AC-D0B6-C4AC-3E2AFEA5410A}"/>
              </a:ext>
            </a:extLst>
          </p:cNvPr>
          <p:cNvSpPr txBox="1"/>
          <p:nvPr/>
        </p:nvSpPr>
        <p:spPr>
          <a:xfrm>
            <a:off x="405670" y="4864957"/>
            <a:ext cx="634985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 err="1">
                <a:solidFill>
                  <a:schemeClr val="tx2">
                    <a:lumMod val="25000"/>
                  </a:schemeClr>
                </a:solidFill>
              </a:rPr>
              <a:t>Merilytic</a:t>
            </a:r>
            <a:r>
              <a:rPr lang="en-US" sz="700" i="1" dirty="0">
                <a:solidFill>
                  <a:schemeClr val="tx2">
                    <a:lumMod val="25000"/>
                  </a:schemeClr>
                </a:solidFill>
              </a:rPr>
              <a:t> Health, LLC Proprietary and Confidential: Not for Further Disclosure Outside of Harvard Extension School: CSCI-82 Fall 2023 Class Participants</a:t>
            </a:r>
          </a:p>
        </p:txBody>
      </p:sp>
    </p:spTree>
    <p:extLst>
      <p:ext uri="{BB962C8B-B14F-4D97-AF65-F5344CB8AC3E}">
        <p14:creationId xmlns:p14="http://schemas.microsoft.com/office/powerpoint/2010/main" val="3946373732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15756</TotalTime>
  <Words>804</Words>
  <Application>Microsoft Office PowerPoint</Application>
  <PresentationFormat>On-screen Show (16:9)</PresentationFormat>
  <Paragraphs>107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Fira Sans</vt:lpstr>
      <vt:lpstr>Fira Sans Condensed Medium</vt:lpstr>
      <vt:lpstr>Fira Sans Extra Condensed</vt:lpstr>
      <vt:lpstr>Fira Sans Extra Condensed SemiBold</vt:lpstr>
      <vt:lpstr>Roboto</vt:lpstr>
      <vt:lpstr>source-serif-pro</vt:lpstr>
      <vt:lpstr>Big Data Infographics by Slidesgo</vt:lpstr>
      <vt:lpstr>Final Project: Investigation of Medication Adherence using Survival Analytics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2.0+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Infographics</dc:title>
  <cp:lastModifiedBy>Erin Rebholz</cp:lastModifiedBy>
  <cp:revision>4</cp:revision>
  <cp:lastPrinted>2023-12-19T21:45:10Z</cp:lastPrinted>
  <dcterms:modified xsi:type="dcterms:W3CDTF">2023-12-20T00:31:41Z</dcterms:modified>
</cp:coreProperties>
</file>