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7" r:id="rId4"/>
    <p:sldMasterId id="2147483719" r:id="rId5"/>
    <p:sldMasterId id="2147483663" r:id="rId6"/>
    <p:sldMasterId id="2147483734" r:id="rId7"/>
  </p:sldMasterIdLst>
  <p:notesMasterIdLst>
    <p:notesMasterId r:id="rId39"/>
  </p:notesMasterIdLst>
  <p:handoutMasterIdLst>
    <p:handoutMasterId r:id="rId40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6" r:id="rId17"/>
    <p:sldId id="265" r:id="rId18"/>
    <p:sldId id="267" r:id="rId19"/>
    <p:sldId id="268" r:id="rId20"/>
    <p:sldId id="269" r:id="rId21"/>
    <p:sldId id="270" r:id="rId22"/>
    <p:sldId id="272" r:id="rId23"/>
    <p:sldId id="276" r:id="rId24"/>
    <p:sldId id="273" r:id="rId25"/>
    <p:sldId id="274" r:id="rId26"/>
    <p:sldId id="275" r:id="rId27"/>
    <p:sldId id="277" r:id="rId28"/>
    <p:sldId id="278" r:id="rId29"/>
    <p:sldId id="279" r:id="rId30"/>
    <p:sldId id="284" r:id="rId31"/>
    <p:sldId id="280" r:id="rId32"/>
    <p:sldId id="281" r:id="rId33"/>
    <p:sldId id="282" r:id="rId34"/>
    <p:sldId id="283" r:id="rId35"/>
    <p:sldId id="285" r:id="rId36"/>
    <p:sldId id="286" r:id="rId37"/>
    <p:sldId id="287" r:id="rId38"/>
  </p:sldIdLst>
  <p:sldSz cx="12192000" cy="6858000"/>
  <p:notesSz cx="6858000" cy="9144000"/>
  <p:embeddedFontLst>
    <p:embeddedFont>
      <p:font typeface="Verdana" panose="020B0604030504040204" pitchFamily="34" charset="0"/>
      <p:regular r:id="rId41"/>
      <p:bold r:id="rId42"/>
      <p:italic r:id="rId43"/>
      <p:boldItalic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88"/>
    <a:srgbClr val="FF9D1B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8C3A6-F873-42CF-A01D-F16ACD5140A3}" v="74" dt="2024-08-11T14:39:37.036"/>
    <p1510:client id="{8874959C-5754-715C-22AF-C2D946F03A60}" v="96" dt="2024-08-13T08:53:19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3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font" Target="fonts/font2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handoutMaster" Target="handoutMasters/handoutMaster1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font" Target="fonts/font3.fntdata"/><Relationship Id="rId48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viewProps" Target="viewProps.xml"/><Relationship Id="rId20" Type="http://schemas.openxmlformats.org/officeDocument/2006/relationships/slide" Target="slides/slide13.xml"/><Relationship Id="rId41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son, Stephanie (STFC,RAL,ISIS)" userId="fb9e1876-ffcf-45bf-abd9-b21078f88f3e" providerId="ADAL" clId="{425C2B4A-486F-4F96-BA80-A77DEA667113}"/>
    <pc:docChg chg="modMainMaster">
      <pc:chgData name="Richardson, Stephanie (STFC,RAL,ISIS)" userId="fb9e1876-ffcf-45bf-abd9-b21078f88f3e" providerId="ADAL" clId="{425C2B4A-486F-4F96-BA80-A77DEA667113}" dt="2023-08-11T19:17:55.756" v="2" actId="14826"/>
      <pc:docMkLst>
        <pc:docMk/>
      </pc:docMkLst>
      <pc:sldMasterChg chg="modSp">
        <pc:chgData name="Richardson, Stephanie (STFC,RAL,ISIS)" userId="fb9e1876-ffcf-45bf-abd9-b21078f88f3e" providerId="ADAL" clId="{425C2B4A-486F-4F96-BA80-A77DEA667113}" dt="2023-08-11T19:17:16.339" v="1" actId="14826"/>
        <pc:sldMasterMkLst>
          <pc:docMk/>
          <pc:sldMasterMk cId="3837374745" sldId="2147483663"/>
        </pc:sldMasterMkLst>
        <pc:picChg chg="mod">
          <ac:chgData name="Richardson, Stephanie (STFC,RAL,ISIS)" userId="fb9e1876-ffcf-45bf-abd9-b21078f88f3e" providerId="ADAL" clId="{425C2B4A-486F-4F96-BA80-A77DEA667113}" dt="2023-08-11T19:17:16.339" v="1" actId="14826"/>
          <ac:picMkLst>
            <pc:docMk/>
            <pc:sldMasterMk cId="3837374745" sldId="2147483663"/>
            <ac:picMk id="7" creationId="{52AB5F44-508E-D5E3-9686-E5DB5331D657}"/>
          </ac:picMkLst>
        </pc:picChg>
      </pc:sldMasterChg>
      <pc:sldMasterChg chg="modSp">
        <pc:chgData name="Richardson, Stephanie (STFC,RAL,ISIS)" userId="fb9e1876-ffcf-45bf-abd9-b21078f88f3e" providerId="ADAL" clId="{425C2B4A-486F-4F96-BA80-A77DEA667113}" dt="2023-08-11T19:17:04.472" v="0" actId="14826"/>
        <pc:sldMasterMkLst>
          <pc:docMk/>
          <pc:sldMasterMk cId="2232557041" sldId="2147483719"/>
        </pc:sldMasterMkLst>
        <pc:picChg chg="mod">
          <ac:chgData name="Richardson, Stephanie (STFC,RAL,ISIS)" userId="fb9e1876-ffcf-45bf-abd9-b21078f88f3e" providerId="ADAL" clId="{425C2B4A-486F-4F96-BA80-A77DEA667113}" dt="2023-08-11T19:17:04.472" v="0" actId="14826"/>
          <ac:picMkLst>
            <pc:docMk/>
            <pc:sldMasterMk cId="2232557041" sldId="2147483719"/>
            <ac:picMk id="4" creationId="{C5EE97D3-004E-241C-1F4D-DA2001CE0425}"/>
          </ac:picMkLst>
        </pc:picChg>
      </pc:sldMasterChg>
      <pc:sldMasterChg chg="modSp">
        <pc:chgData name="Richardson, Stephanie (STFC,RAL,ISIS)" userId="fb9e1876-ffcf-45bf-abd9-b21078f88f3e" providerId="ADAL" clId="{425C2B4A-486F-4F96-BA80-A77DEA667113}" dt="2023-08-11T19:17:55.756" v="2" actId="14826"/>
        <pc:sldMasterMkLst>
          <pc:docMk/>
          <pc:sldMasterMk cId="3562387349" sldId="2147483734"/>
        </pc:sldMasterMkLst>
        <pc:picChg chg="mod">
          <ac:chgData name="Richardson, Stephanie (STFC,RAL,ISIS)" userId="fb9e1876-ffcf-45bf-abd9-b21078f88f3e" providerId="ADAL" clId="{425C2B4A-486F-4F96-BA80-A77DEA667113}" dt="2023-08-11T19:17:55.756" v="2" actId="14826"/>
          <ac:picMkLst>
            <pc:docMk/>
            <pc:sldMasterMk cId="3562387349" sldId="2147483734"/>
            <ac:picMk id="7" creationId="{52AB5F44-508E-D5E3-9686-E5DB5331D657}"/>
          </ac:picMkLst>
        </pc:picChg>
      </pc:sldMasterChg>
    </pc:docChg>
  </pc:docChgLst>
  <pc:docChgLst>
    <pc:chgData name="Wright, Erin (STFC,RAL,ISIS)" userId="S::erin.wright@stfc.ac.uk::85b1d554-6789-4e94-8f04-50e9abfc3a6f" providerId="AD" clId="Web-{8874959C-5754-715C-22AF-C2D946F03A60}"/>
    <pc:docChg chg="modSld">
      <pc:chgData name="Wright, Erin (STFC,RAL,ISIS)" userId="S::erin.wright@stfc.ac.uk::85b1d554-6789-4e94-8f04-50e9abfc3a6f" providerId="AD" clId="Web-{8874959C-5754-715C-22AF-C2D946F03A60}" dt="2024-08-13T08:50:51.075" v="77" actId="20577"/>
      <pc:docMkLst>
        <pc:docMk/>
      </pc:docMkLst>
      <pc:sldChg chg="modSp">
        <pc:chgData name="Wright, Erin (STFC,RAL,ISIS)" userId="S::erin.wright@stfc.ac.uk::85b1d554-6789-4e94-8f04-50e9abfc3a6f" providerId="AD" clId="Web-{8874959C-5754-715C-22AF-C2D946F03A60}" dt="2024-08-13T08:29:32.060" v="40" actId="20577"/>
        <pc:sldMkLst>
          <pc:docMk/>
          <pc:sldMk cId="1208561417" sldId="258"/>
        </pc:sldMkLst>
        <pc:spChg chg="mod">
          <ac:chgData name="Wright, Erin (STFC,RAL,ISIS)" userId="S::erin.wright@stfc.ac.uk::85b1d554-6789-4e94-8f04-50e9abfc3a6f" providerId="AD" clId="Web-{8874959C-5754-715C-22AF-C2D946F03A60}" dt="2024-08-13T08:29:29.403" v="38" actId="20577"/>
          <ac:spMkLst>
            <pc:docMk/>
            <pc:sldMk cId="1208561417" sldId="258"/>
            <ac:spMk id="3" creationId="{590ABCF1-F51C-3E2F-840A-ABFA3DC88E5C}"/>
          </ac:spMkLst>
        </pc:spChg>
        <pc:spChg chg="mod">
          <ac:chgData name="Wright, Erin (STFC,RAL,ISIS)" userId="S::erin.wright@stfc.ac.uk::85b1d554-6789-4e94-8f04-50e9abfc3a6f" providerId="AD" clId="Web-{8874959C-5754-715C-22AF-C2D946F03A60}" dt="2024-08-13T08:29:26.731" v="35" actId="20577"/>
          <ac:spMkLst>
            <pc:docMk/>
            <pc:sldMk cId="1208561417" sldId="258"/>
            <ac:spMk id="6" creationId="{4E62F06D-851D-211F-5B1E-94EFEE5F86AE}"/>
          </ac:spMkLst>
        </pc:spChg>
        <pc:spChg chg="mod">
          <ac:chgData name="Wright, Erin (STFC,RAL,ISIS)" userId="S::erin.wright@stfc.ac.uk::85b1d554-6789-4e94-8f04-50e9abfc3a6f" providerId="AD" clId="Web-{8874959C-5754-715C-22AF-C2D946F03A60}" dt="2024-08-13T08:29:32.060" v="40" actId="20577"/>
          <ac:spMkLst>
            <pc:docMk/>
            <pc:sldMk cId="1208561417" sldId="258"/>
            <ac:spMk id="8" creationId="{C485D28C-BECE-DEF0-4E90-9298594425EC}"/>
          </ac:spMkLst>
        </pc:spChg>
      </pc:sldChg>
      <pc:sldChg chg="modSp">
        <pc:chgData name="Wright, Erin (STFC,RAL,ISIS)" userId="S::erin.wright@stfc.ac.uk::85b1d554-6789-4e94-8f04-50e9abfc3a6f" providerId="AD" clId="Web-{8874959C-5754-715C-22AF-C2D946F03A60}" dt="2024-08-13T08:29:39.310" v="42" actId="20577"/>
        <pc:sldMkLst>
          <pc:docMk/>
          <pc:sldMk cId="761586619" sldId="259"/>
        </pc:sldMkLst>
        <pc:spChg chg="mod">
          <ac:chgData name="Wright, Erin (STFC,RAL,ISIS)" userId="S::erin.wright@stfc.ac.uk::85b1d554-6789-4e94-8f04-50e9abfc3a6f" providerId="AD" clId="Web-{8874959C-5754-715C-22AF-C2D946F03A60}" dt="2024-08-13T08:29:39.310" v="42" actId="20577"/>
          <ac:spMkLst>
            <pc:docMk/>
            <pc:sldMk cId="761586619" sldId="259"/>
            <ac:spMk id="9" creationId="{62880C06-E0A8-E1E5-998C-EA1EAF2CD4AE}"/>
          </ac:spMkLst>
        </pc:spChg>
        <pc:spChg chg="mod">
          <ac:chgData name="Wright, Erin (STFC,RAL,ISIS)" userId="S::erin.wright@stfc.ac.uk::85b1d554-6789-4e94-8f04-50e9abfc3a6f" providerId="AD" clId="Web-{8874959C-5754-715C-22AF-C2D946F03A60}" dt="2024-08-13T08:29:38.388" v="41" actId="20577"/>
          <ac:spMkLst>
            <pc:docMk/>
            <pc:sldMk cId="761586619" sldId="259"/>
            <ac:spMk id="10" creationId="{D06CC7E2-1E6A-66A0-E7DE-EC0E8FC5F979}"/>
          </ac:spMkLst>
        </pc:spChg>
      </pc:sldChg>
      <pc:sldChg chg="modSp">
        <pc:chgData name="Wright, Erin (STFC,RAL,ISIS)" userId="S::erin.wright@stfc.ac.uk::85b1d554-6789-4e94-8f04-50e9abfc3a6f" providerId="AD" clId="Web-{8874959C-5754-715C-22AF-C2D946F03A60}" dt="2024-08-13T08:49:58.431" v="49" actId="20577"/>
        <pc:sldMkLst>
          <pc:docMk/>
          <pc:sldMk cId="3879627929" sldId="264"/>
        </pc:sldMkLst>
        <pc:spChg chg="mod">
          <ac:chgData name="Wright, Erin (STFC,RAL,ISIS)" userId="S::erin.wright@stfc.ac.uk::85b1d554-6789-4e94-8f04-50e9abfc3a6f" providerId="AD" clId="Web-{8874959C-5754-715C-22AF-C2D946F03A60}" dt="2024-08-13T08:49:58.431" v="49" actId="20577"/>
          <ac:spMkLst>
            <pc:docMk/>
            <pc:sldMk cId="3879627929" sldId="264"/>
            <ac:spMk id="7" creationId="{19F2EF4A-67FD-EE4B-13E9-4325925B0590}"/>
          </ac:spMkLst>
        </pc:spChg>
      </pc:sldChg>
      <pc:sldChg chg="modSp">
        <pc:chgData name="Wright, Erin (STFC,RAL,ISIS)" userId="S::erin.wright@stfc.ac.uk::85b1d554-6789-4e94-8f04-50e9abfc3a6f" providerId="AD" clId="Web-{8874959C-5754-715C-22AF-C2D946F03A60}" dt="2024-08-13T08:29:11.278" v="32" actId="20577"/>
        <pc:sldMkLst>
          <pc:docMk/>
          <pc:sldMk cId="314409921" sldId="267"/>
        </pc:sldMkLst>
        <pc:spChg chg="mod">
          <ac:chgData name="Wright, Erin (STFC,RAL,ISIS)" userId="S::erin.wright@stfc.ac.uk::85b1d554-6789-4e94-8f04-50e9abfc3a6f" providerId="AD" clId="Web-{8874959C-5754-715C-22AF-C2D946F03A60}" dt="2024-08-13T08:29:09.965" v="31" actId="20577"/>
          <ac:spMkLst>
            <pc:docMk/>
            <pc:sldMk cId="314409921" sldId="267"/>
            <ac:spMk id="4" creationId="{375F8DF3-9FFA-2E14-ED28-744FB8486935}"/>
          </ac:spMkLst>
        </pc:spChg>
        <pc:spChg chg="mod">
          <ac:chgData name="Wright, Erin (STFC,RAL,ISIS)" userId="S::erin.wright@stfc.ac.uk::85b1d554-6789-4e94-8f04-50e9abfc3a6f" providerId="AD" clId="Web-{8874959C-5754-715C-22AF-C2D946F03A60}" dt="2024-08-13T08:29:11.278" v="32" actId="20577"/>
          <ac:spMkLst>
            <pc:docMk/>
            <pc:sldMk cId="314409921" sldId="267"/>
            <ac:spMk id="7" creationId="{98D467A3-B44A-7FB6-A008-00FF87A74BCF}"/>
          </ac:spMkLst>
        </pc:spChg>
      </pc:sldChg>
      <pc:sldChg chg="addSp delSp modSp">
        <pc:chgData name="Wright, Erin (STFC,RAL,ISIS)" userId="S::erin.wright@stfc.ac.uk::85b1d554-6789-4e94-8f04-50e9abfc3a6f" providerId="AD" clId="Web-{8874959C-5754-715C-22AF-C2D946F03A60}" dt="2024-08-13T08:17:23.938" v="28" actId="1076"/>
        <pc:sldMkLst>
          <pc:docMk/>
          <pc:sldMk cId="2545115806" sldId="268"/>
        </pc:sldMkLst>
        <pc:spChg chg="mod ord">
          <ac:chgData name="Wright, Erin (STFC,RAL,ISIS)" userId="S::erin.wright@stfc.ac.uk::85b1d554-6789-4e94-8f04-50e9abfc3a6f" providerId="AD" clId="Web-{8874959C-5754-715C-22AF-C2D946F03A60}" dt="2024-08-13T08:17:05.218" v="21" actId="1076"/>
          <ac:spMkLst>
            <pc:docMk/>
            <pc:sldMk cId="2545115806" sldId="268"/>
            <ac:spMk id="7" creationId="{7F329578-E515-2795-3308-C6574E4903CE}"/>
          </ac:spMkLst>
        </pc:spChg>
        <pc:spChg chg="mod">
          <ac:chgData name="Wright, Erin (STFC,RAL,ISIS)" userId="S::erin.wright@stfc.ac.uk::85b1d554-6789-4e94-8f04-50e9abfc3a6f" providerId="AD" clId="Web-{8874959C-5754-715C-22AF-C2D946F03A60}" dt="2024-08-13T08:17:07.594" v="22" actId="1076"/>
          <ac:spMkLst>
            <pc:docMk/>
            <pc:sldMk cId="2545115806" sldId="268"/>
            <ac:spMk id="8" creationId="{900A6C46-1D32-F546-6FFA-2FEC86E98BF8}"/>
          </ac:spMkLst>
        </pc:spChg>
        <pc:spChg chg="mod">
          <ac:chgData name="Wright, Erin (STFC,RAL,ISIS)" userId="S::erin.wright@stfc.ac.uk::85b1d554-6789-4e94-8f04-50e9abfc3a6f" providerId="AD" clId="Web-{8874959C-5754-715C-22AF-C2D946F03A60}" dt="2024-08-13T08:17:13.063" v="24" actId="1076"/>
          <ac:spMkLst>
            <pc:docMk/>
            <pc:sldMk cId="2545115806" sldId="268"/>
            <ac:spMk id="9" creationId="{388553F9-1740-6103-C788-29DCB9595620}"/>
          </ac:spMkLst>
        </pc:spChg>
        <pc:spChg chg="mod">
          <ac:chgData name="Wright, Erin (STFC,RAL,ISIS)" userId="S::erin.wright@stfc.ac.uk::85b1d554-6789-4e94-8f04-50e9abfc3a6f" providerId="AD" clId="Web-{8874959C-5754-715C-22AF-C2D946F03A60}" dt="2024-08-13T08:17:23.938" v="28" actId="1076"/>
          <ac:spMkLst>
            <pc:docMk/>
            <pc:sldMk cId="2545115806" sldId="268"/>
            <ac:spMk id="10" creationId="{C703E8A2-DD21-9C99-57A3-EE761E71B6D9}"/>
          </ac:spMkLst>
        </pc:spChg>
        <pc:picChg chg="add mod ord">
          <ac:chgData name="Wright, Erin (STFC,RAL,ISIS)" userId="S::erin.wright@stfc.ac.uk::85b1d554-6789-4e94-8f04-50e9abfc3a6f" providerId="AD" clId="Web-{8874959C-5754-715C-22AF-C2D946F03A60}" dt="2024-08-13T08:17:02.078" v="20" actId="1076"/>
          <ac:picMkLst>
            <pc:docMk/>
            <pc:sldMk cId="2545115806" sldId="268"/>
            <ac:picMk id="2" creationId="{036EBCD6-BC34-DF38-6F68-793DF8E57225}"/>
          </ac:picMkLst>
        </pc:picChg>
        <pc:picChg chg="del">
          <ac:chgData name="Wright, Erin (STFC,RAL,ISIS)" userId="S::erin.wright@stfc.ac.uk::85b1d554-6789-4e94-8f04-50e9abfc3a6f" providerId="AD" clId="Web-{8874959C-5754-715C-22AF-C2D946F03A60}" dt="2024-08-13T08:15:05.026" v="8"/>
          <ac:picMkLst>
            <pc:docMk/>
            <pc:sldMk cId="2545115806" sldId="268"/>
            <ac:picMk id="6" creationId="{E5C2E51F-7922-8B78-7E40-AF82686A0138}"/>
          </ac:picMkLst>
        </pc:picChg>
        <pc:cxnChg chg="mod">
          <ac:chgData name="Wright, Erin (STFC,RAL,ISIS)" userId="S::erin.wright@stfc.ac.uk::85b1d554-6789-4e94-8f04-50e9abfc3a6f" providerId="AD" clId="Web-{8874959C-5754-715C-22AF-C2D946F03A60}" dt="2024-08-13T08:17:10.656" v="23" actId="14100"/>
          <ac:cxnSpMkLst>
            <pc:docMk/>
            <pc:sldMk cId="2545115806" sldId="268"/>
            <ac:cxnSpMk id="12" creationId="{058300DF-C663-2466-5A94-D4762676DB77}"/>
          </ac:cxnSpMkLst>
        </pc:cxnChg>
        <pc:cxnChg chg="mod">
          <ac:chgData name="Wright, Erin (STFC,RAL,ISIS)" userId="S::erin.wright@stfc.ac.uk::85b1d554-6789-4e94-8f04-50e9abfc3a6f" providerId="AD" clId="Web-{8874959C-5754-715C-22AF-C2D946F03A60}" dt="2024-08-13T08:17:16.422" v="25" actId="1076"/>
          <ac:cxnSpMkLst>
            <pc:docMk/>
            <pc:sldMk cId="2545115806" sldId="268"/>
            <ac:cxnSpMk id="13" creationId="{C6D77D2F-8166-FA5A-9A25-11DE1C782216}"/>
          </ac:cxnSpMkLst>
        </pc:cxnChg>
        <pc:cxnChg chg="mod">
          <ac:chgData name="Wright, Erin (STFC,RAL,ISIS)" userId="S::erin.wright@stfc.ac.uk::85b1d554-6789-4e94-8f04-50e9abfc3a6f" providerId="AD" clId="Web-{8874959C-5754-715C-22AF-C2D946F03A60}" dt="2024-08-13T08:17:21.969" v="27" actId="1076"/>
          <ac:cxnSpMkLst>
            <pc:docMk/>
            <pc:sldMk cId="2545115806" sldId="268"/>
            <ac:cxnSpMk id="14" creationId="{FEB02A67-5836-0C59-F05C-F7EB4B45A2F2}"/>
          </ac:cxnSpMkLst>
        </pc:cxnChg>
      </pc:sldChg>
      <pc:sldChg chg="addSp modSp">
        <pc:chgData name="Wright, Erin (STFC,RAL,ISIS)" userId="S::erin.wright@stfc.ac.uk::85b1d554-6789-4e94-8f04-50e9abfc3a6f" providerId="AD" clId="Web-{8874959C-5754-715C-22AF-C2D946F03A60}" dt="2024-08-13T08:30:32.234" v="46" actId="1076"/>
        <pc:sldMkLst>
          <pc:docMk/>
          <pc:sldMk cId="3910803011" sldId="275"/>
        </pc:sldMkLst>
        <pc:spChg chg="add mod">
          <ac:chgData name="Wright, Erin (STFC,RAL,ISIS)" userId="S::erin.wright@stfc.ac.uk::85b1d554-6789-4e94-8f04-50e9abfc3a6f" providerId="AD" clId="Web-{8874959C-5754-715C-22AF-C2D946F03A60}" dt="2024-08-13T08:30:21.890" v="44" actId="1076"/>
          <ac:spMkLst>
            <pc:docMk/>
            <pc:sldMk cId="3910803011" sldId="275"/>
            <ac:spMk id="38" creationId="{192776FA-0927-1CD4-E692-648B4285AADC}"/>
          </ac:spMkLst>
        </pc:spChg>
        <pc:spChg chg="add mod">
          <ac:chgData name="Wright, Erin (STFC,RAL,ISIS)" userId="S::erin.wright@stfc.ac.uk::85b1d554-6789-4e94-8f04-50e9abfc3a6f" providerId="AD" clId="Web-{8874959C-5754-715C-22AF-C2D946F03A60}" dt="2024-08-13T08:30:32.234" v="46" actId="1076"/>
          <ac:spMkLst>
            <pc:docMk/>
            <pc:sldMk cId="3910803011" sldId="275"/>
            <ac:spMk id="40" creationId="{575A5027-B4BA-3C1C-BD7E-8BFED2838249}"/>
          </ac:spMkLst>
        </pc:spChg>
      </pc:sldChg>
      <pc:sldChg chg="modSp">
        <pc:chgData name="Wright, Erin (STFC,RAL,ISIS)" userId="S::erin.wright@stfc.ac.uk::85b1d554-6789-4e94-8f04-50e9abfc3a6f" providerId="AD" clId="Web-{8874959C-5754-715C-22AF-C2D946F03A60}" dt="2024-08-13T08:09:02.153" v="4"/>
        <pc:sldMkLst>
          <pc:docMk/>
          <pc:sldMk cId="4158546940" sldId="280"/>
        </pc:sldMkLst>
        <pc:spChg chg="mod">
          <ac:chgData name="Wright, Erin (STFC,RAL,ISIS)" userId="S::erin.wright@stfc.ac.uk::85b1d554-6789-4e94-8f04-50e9abfc3a6f" providerId="AD" clId="Web-{8874959C-5754-715C-22AF-C2D946F03A60}" dt="2024-08-13T08:08:57.356" v="3"/>
          <ac:spMkLst>
            <pc:docMk/>
            <pc:sldMk cId="4158546940" sldId="280"/>
            <ac:spMk id="6" creationId="{4043DD82-CAFC-C60F-FCA7-3D7808248C74}"/>
          </ac:spMkLst>
        </pc:spChg>
        <pc:spChg chg="mod">
          <ac:chgData name="Wright, Erin (STFC,RAL,ISIS)" userId="S::erin.wright@stfc.ac.uk::85b1d554-6789-4e94-8f04-50e9abfc3a6f" providerId="AD" clId="Web-{8874959C-5754-715C-22AF-C2D946F03A60}" dt="2024-08-13T08:08:44.059" v="2" actId="1076"/>
          <ac:spMkLst>
            <pc:docMk/>
            <pc:sldMk cId="4158546940" sldId="280"/>
            <ac:spMk id="7" creationId="{1AB77448-52E3-45AE-7C44-BFA81D3CA6A1}"/>
          </ac:spMkLst>
        </pc:spChg>
        <pc:spChg chg="mod">
          <ac:chgData name="Wright, Erin (STFC,RAL,ISIS)" userId="S::erin.wright@stfc.ac.uk::85b1d554-6789-4e94-8f04-50e9abfc3a6f" providerId="AD" clId="Web-{8874959C-5754-715C-22AF-C2D946F03A60}" dt="2024-08-13T08:09:02.153" v="4"/>
          <ac:spMkLst>
            <pc:docMk/>
            <pc:sldMk cId="4158546940" sldId="280"/>
            <ac:spMk id="33" creationId="{E926B571-3B17-4DBD-E679-DA05F3B4EF4E}"/>
          </ac:spMkLst>
        </pc:spChg>
      </pc:sldChg>
      <pc:sldChg chg="modSp">
        <pc:chgData name="Wright, Erin (STFC,RAL,ISIS)" userId="S::erin.wright@stfc.ac.uk::85b1d554-6789-4e94-8f04-50e9abfc3a6f" providerId="AD" clId="Web-{8874959C-5754-715C-22AF-C2D946F03A60}" dt="2024-08-13T08:09:16.232" v="7"/>
        <pc:sldMkLst>
          <pc:docMk/>
          <pc:sldMk cId="1304711000" sldId="281"/>
        </pc:sldMkLst>
        <pc:spChg chg="mod">
          <ac:chgData name="Wright, Erin (STFC,RAL,ISIS)" userId="S::erin.wright@stfc.ac.uk::85b1d554-6789-4e94-8f04-50e9abfc3a6f" providerId="AD" clId="Web-{8874959C-5754-715C-22AF-C2D946F03A60}" dt="2024-08-13T08:09:09.747" v="5"/>
          <ac:spMkLst>
            <pc:docMk/>
            <pc:sldMk cId="1304711000" sldId="281"/>
            <ac:spMk id="12" creationId="{4D3E66FC-3BED-464F-AB72-6300A67C21EC}"/>
          </ac:spMkLst>
        </pc:spChg>
        <pc:spChg chg="mod">
          <ac:chgData name="Wright, Erin (STFC,RAL,ISIS)" userId="S::erin.wright@stfc.ac.uk::85b1d554-6789-4e94-8f04-50e9abfc3a6f" providerId="AD" clId="Web-{8874959C-5754-715C-22AF-C2D946F03A60}" dt="2024-08-13T08:09:16.232" v="7"/>
          <ac:spMkLst>
            <pc:docMk/>
            <pc:sldMk cId="1304711000" sldId="281"/>
            <ac:spMk id="15" creationId="{675149E8-C157-99C8-75D7-1823FC119163}"/>
          </ac:spMkLst>
        </pc:spChg>
        <pc:spChg chg="mod">
          <ac:chgData name="Wright, Erin (STFC,RAL,ISIS)" userId="S::erin.wright@stfc.ac.uk::85b1d554-6789-4e94-8f04-50e9abfc3a6f" providerId="AD" clId="Web-{8874959C-5754-715C-22AF-C2D946F03A60}" dt="2024-08-13T08:09:12.716" v="6"/>
          <ac:spMkLst>
            <pc:docMk/>
            <pc:sldMk cId="1304711000" sldId="281"/>
            <ac:spMk id="23" creationId="{47E48D16-596F-FAF8-2424-68155012C4B7}"/>
          </ac:spMkLst>
        </pc:spChg>
      </pc:sldChg>
      <pc:sldChg chg="modSp">
        <pc:chgData name="Wright, Erin (STFC,RAL,ISIS)" userId="S::erin.wright@stfc.ac.uk::85b1d554-6789-4e94-8f04-50e9abfc3a6f" providerId="AD" clId="Web-{8874959C-5754-715C-22AF-C2D946F03A60}" dt="2024-08-13T08:30:42.453" v="47" actId="20577"/>
        <pc:sldMkLst>
          <pc:docMk/>
          <pc:sldMk cId="3403044393" sldId="283"/>
        </pc:sldMkLst>
        <pc:spChg chg="mod">
          <ac:chgData name="Wright, Erin (STFC,RAL,ISIS)" userId="S::erin.wright@stfc.ac.uk::85b1d554-6789-4e94-8f04-50e9abfc3a6f" providerId="AD" clId="Web-{8874959C-5754-715C-22AF-C2D946F03A60}" dt="2024-08-13T08:30:42.453" v="47" actId="20577"/>
          <ac:spMkLst>
            <pc:docMk/>
            <pc:sldMk cId="3403044393" sldId="283"/>
            <ac:spMk id="4" creationId="{A900B260-9D56-A87A-1859-941581DF7CAC}"/>
          </ac:spMkLst>
        </pc:spChg>
      </pc:sldChg>
      <pc:sldChg chg="addSp delSp modSp">
        <pc:chgData name="Wright, Erin (STFC,RAL,ISIS)" userId="S::erin.wright@stfc.ac.uk::85b1d554-6789-4e94-8f04-50e9abfc3a6f" providerId="AD" clId="Web-{8874959C-5754-715C-22AF-C2D946F03A60}" dt="2024-08-13T08:01:32.148" v="1"/>
        <pc:sldMkLst>
          <pc:docMk/>
          <pc:sldMk cId="2190621753" sldId="285"/>
        </pc:sldMkLst>
        <pc:spChg chg="del">
          <ac:chgData name="Wright, Erin (STFC,RAL,ISIS)" userId="S::erin.wright@stfc.ac.uk::85b1d554-6789-4e94-8f04-50e9abfc3a6f" providerId="AD" clId="Web-{8874959C-5754-715C-22AF-C2D946F03A60}" dt="2024-08-13T08:01:30.866" v="0"/>
          <ac:spMkLst>
            <pc:docMk/>
            <pc:sldMk cId="2190621753" sldId="285"/>
            <ac:spMk id="3" creationId="{EB473444-DE67-A58B-7F91-4ECD6BB4418D}"/>
          </ac:spMkLst>
        </pc:spChg>
        <pc:spChg chg="add del mod">
          <ac:chgData name="Wright, Erin (STFC,RAL,ISIS)" userId="S::erin.wright@stfc.ac.uk::85b1d554-6789-4e94-8f04-50e9abfc3a6f" providerId="AD" clId="Web-{8874959C-5754-715C-22AF-C2D946F03A60}" dt="2024-08-13T08:01:32.148" v="1"/>
          <ac:spMkLst>
            <pc:docMk/>
            <pc:sldMk cId="2190621753" sldId="285"/>
            <ac:spMk id="6" creationId="{F64FC9AD-CB56-8B42-F96B-E59EB5FA9980}"/>
          </ac:spMkLst>
        </pc:spChg>
        <pc:picChg chg="add mod ord">
          <ac:chgData name="Wright, Erin (STFC,RAL,ISIS)" userId="S::erin.wright@stfc.ac.uk::85b1d554-6789-4e94-8f04-50e9abfc3a6f" providerId="AD" clId="Web-{8874959C-5754-715C-22AF-C2D946F03A60}" dt="2024-08-13T08:01:32.148" v="1"/>
          <ac:picMkLst>
            <pc:docMk/>
            <pc:sldMk cId="2190621753" sldId="285"/>
            <ac:picMk id="7" creationId="{F0F2F70F-051D-DD44-983A-3D2D16A38DC6}"/>
          </ac:picMkLst>
        </pc:picChg>
      </pc:sldChg>
      <pc:sldChg chg="modSp">
        <pc:chgData name="Wright, Erin (STFC,RAL,ISIS)" userId="S::erin.wright@stfc.ac.uk::85b1d554-6789-4e94-8f04-50e9abfc3a6f" providerId="AD" clId="Web-{8874959C-5754-715C-22AF-C2D946F03A60}" dt="2024-08-13T08:50:51.075" v="77" actId="20577"/>
        <pc:sldMkLst>
          <pc:docMk/>
          <pc:sldMk cId="3776929747" sldId="286"/>
        </pc:sldMkLst>
        <pc:spChg chg="mod">
          <ac:chgData name="Wright, Erin (STFC,RAL,ISIS)" userId="S::erin.wright@stfc.ac.uk::85b1d554-6789-4e94-8f04-50e9abfc3a6f" providerId="AD" clId="Web-{8874959C-5754-715C-22AF-C2D946F03A60}" dt="2024-08-13T08:50:51.075" v="77" actId="20577"/>
          <ac:spMkLst>
            <pc:docMk/>
            <pc:sldMk cId="3776929747" sldId="286"/>
            <ac:spMk id="4" creationId="{A93FDFE7-B1EB-975F-1ED8-E42A534E43BF}"/>
          </ac:spMkLst>
        </pc:spChg>
      </pc:sldChg>
    </pc:docChg>
  </pc:docChgLst>
  <pc:docChgLst>
    <pc:chgData name="pvz44 pvz44" userId="01fccc82a620f6b8" providerId="LiveId" clId="{2C48C3A6-F873-42CF-A01D-F16ACD5140A3}"/>
    <pc:docChg chg="undo custSel addSld modSld">
      <pc:chgData name="pvz44 pvz44" userId="01fccc82a620f6b8" providerId="LiveId" clId="{2C48C3A6-F873-42CF-A01D-F16ACD5140A3}" dt="2024-08-11T14:56:37.573" v="5272" actId="14100"/>
      <pc:docMkLst>
        <pc:docMk/>
      </pc:docMkLst>
      <pc:sldChg chg="modSp mod">
        <pc:chgData name="pvz44 pvz44" userId="01fccc82a620f6b8" providerId="LiveId" clId="{2C48C3A6-F873-42CF-A01D-F16ACD5140A3}" dt="2024-08-11T14:55:06.123" v="5239" actId="1076"/>
        <pc:sldMkLst>
          <pc:docMk/>
          <pc:sldMk cId="583982086" sldId="257"/>
        </pc:sldMkLst>
        <pc:spChg chg="mod">
          <ac:chgData name="pvz44 pvz44" userId="01fccc82a620f6b8" providerId="LiveId" clId="{2C48C3A6-F873-42CF-A01D-F16ACD5140A3}" dt="2024-08-11T14:55:06.123" v="5239" actId="1076"/>
          <ac:spMkLst>
            <pc:docMk/>
            <pc:sldMk cId="583982086" sldId="257"/>
            <ac:spMk id="3" creationId="{8BC9B331-66E4-5583-3A39-75FDD4A16839}"/>
          </ac:spMkLst>
        </pc:spChg>
      </pc:sldChg>
      <pc:sldChg chg="modSp mod">
        <pc:chgData name="pvz44 pvz44" userId="01fccc82a620f6b8" providerId="LiveId" clId="{2C48C3A6-F873-42CF-A01D-F16ACD5140A3}" dt="2024-08-11T14:09:31.692" v="1478" actId="14100"/>
        <pc:sldMkLst>
          <pc:docMk/>
          <pc:sldMk cId="3868834949" sldId="273"/>
        </pc:sldMkLst>
        <pc:spChg chg="mod">
          <ac:chgData name="pvz44 pvz44" userId="01fccc82a620f6b8" providerId="LiveId" clId="{2C48C3A6-F873-42CF-A01D-F16ACD5140A3}" dt="2024-08-11T14:09:31.692" v="1478" actId="14100"/>
          <ac:spMkLst>
            <pc:docMk/>
            <pc:sldMk cId="3868834949" sldId="273"/>
            <ac:spMk id="4" creationId="{CE73932D-A1B9-CB5C-C17B-6F1412A1E721}"/>
          </ac:spMkLst>
        </pc:spChg>
      </pc:sldChg>
      <pc:sldChg chg="modSp mod">
        <pc:chgData name="pvz44 pvz44" userId="01fccc82a620f6b8" providerId="LiveId" clId="{2C48C3A6-F873-42CF-A01D-F16ACD5140A3}" dt="2024-08-11T14:10:29.150" v="1485" actId="1076"/>
        <pc:sldMkLst>
          <pc:docMk/>
          <pc:sldMk cId="2398885664" sldId="274"/>
        </pc:sldMkLst>
        <pc:spChg chg="mod">
          <ac:chgData name="pvz44 pvz44" userId="01fccc82a620f6b8" providerId="LiveId" clId="{2C48C3A6-F873-42CF-A01D-F16ACD5140A3}" dt="2024-08-11T14:10:02.263" v="1480" actId="1076"/>
          <ac:spMkLst>
            <pc:docMk/>
            <pc:sldMk cId="2398885664" sldId="274"/>
            <ac:spMk id="15" creationId="{F4C80F2F-AD77-F4B4-590C-9CC21478E84B}"/>
          </ac:spMkLst>
        </pc:spChg>
        <pc:spChg chg="mod">
          <ac:chgData name="pvz44 pvz44" userId="01fccc82a620f6b8" providerId="LiveId" clId="{2C48C3A6-F873-42CF-A01D-F16ACD5140A3}" dt="2024-08-11T14:10:16.012" v="1482" actId="1076"/>
          <ac:spMkLst>
            <pc:docMk/>
            <pc:sldMk cId="2398885664" sldId="274"/>
            <ac:spMk id="22" creationId="{76DC9A5A-2DE7-08E9-5C0B-F16CD9727289}"/>
          </ac:spMkLst>
        </pc:spChg>
        <pc:spChg chg="mod">
          <ac:chgData name="pvz44 pvz44" userId="01fccc82a620f6b8" providerId="LiveId" clId="{2C48C3A6-F873-42CF-A01D-F16ACD5140A3}" dt="2024-08-11T14:10:29.150" v="1485" actId="1076"/>
          <ac:spMkLst>
            <pc:docMk/>
            <pc:sldMk cId="2398885664" sldId="274"/>
            <ac:spMk id="24" creationId="{B64A2E16-8AC9-282A-5429-A029B83E6E65}"/>
          </ac:spMkLst>
        </pc:spChg>
      </pc:sldChg>
      <pc:sldChg chg="addSp delSp modSp mod">
        <pc:chgData name="pvz44 pvz44" userId="01fccc82a620f6b8" providerId="LiveId" clId="{2C48C3A6-F873-42CF-A01D-F16ACD5140A3}" dt="2024-08-11T14:23:33.116" v="2487" actId="1582"/>
        <pc:sldMkLst>
          <pc:docMk/>
          <pc:sldMk cId="3910803011" sldId="275"/>
        </pc:sldMkLst>
        <pc:spChg chg="mod">
          <ac:chgData name="pvz44 pvz44" userId="01fccc82a620f6b8" providerId="LiveId" clId="{2C48C3A6-F873-42CF-A01D-F16ACD5140A3}" dt="2024-08-11T14:22:32.799" v="2480" actId="1076"/>
          <ac:spMkLst>
            <pc:docMk/>
            <pc:sldMk cId="3910803011" sldId="275"/>
            <ac:spMk id="35" creationId="{75A0C640-C93D-BAD4-895D-5E5DC2CE3CD6}"/>
          </ac:spMkLst>
        </pc:spChg>
        <pc:spChg chg="del">
          <ac:chgData name="pvz44 pvz44" userId="01fccc82a620f6b8" providerId="LiveId" clId="{2C48C3A6-F873-42CF-A01D-F16ACD5140A3}" dt="2024-08-11T14:21:41.817" v="2476" actId="478"/>
          <ac:spMkLst>
            <pc:docMk/>
            <pc:sldMk cId="3910803011" sldId="275"/>
            <ac:spMk id="45" creationId="{60543D8B-96F0-3D30-0300-8482A41D5CF2}"/>
          </ac:spMkLst>
        </pc:spChg>
        <pc:cxnChg chg="mod">
          <ac:chgData name="pvz44 pvz44" userId="01fccc82a620f6b8" providerId="LiveId" clId="{2C48C3A6-F873-42CF-A01D-F16ACD5140A3}" dt="2024-08-11T14:23:33.116" v="2487" actId="1582"/>
          <ac:cxnSpMkLst>
            <pc:docMk/>
            <pc:sldMk cId="3910803011" sldId="275"/>
            <ac:cxnSpMk id="33" creationId="{C8CAA37F-A885-8971-360C-83FE5A71E37D}"/>
          </ac:cxnSpMkLst>
        </pc:cxnChg>
        <pc:cxnChg chg="add del mod">
          <ac:chgData name="pvz44 pvz44" userId="01fccc82a620f6b8" providerId="LiveId" clId="{2C48C3A6-F873-42CF-A01D-F16ACD5140A3}" dt="2024-08-11T14:23:23.801" v="2486" actId="1582"/>
          <ac:cxnSpMkLst>
            <pc:docMk/>
            <pc:sldMk cId="3910803011" sldId="275"/>
            <ac:cxnSpMk id="46" creationId="{816DD7A7-60E2-96C8-5BFA-878F0397473F}"/>
          </ac:cxnSpMkLst>
        </pc:cxnChg>
        <pc:cxnChg chg="mod">
          <ac:chgData name="pvz44 pvz44" userId="01fccc82a620f6b8" providerId="LiveId" clId="{2C48C3A6-F873-42CF-A01D-F16ACD5140A3}" dt="2024-08-11T14:23:14.518" v="2485" actId="1582"/>
          <ac:cxnSpMkLst>
            <pc:docMk/>
            <pc:sldMk cId="3910803011" sldId="275"/>
            <ac:cxnSpMk id="47" creationId="{22038136-3489-45C6-DBC9-A66ED03378B0}"/>
          </ac:cxnSpMkLst>
        </pc:cxnChg>
      </pc:sldChg>
      <pc:sldChg chg="modSp mod">
        <pc:chgData name="pvz44 pvz44" userId="01fccc82a620f6b8" providerId="LiveId" clId="{2C48C3A6-F873-42CF-A01D-F16ACD5140A3}" dt="2024-08-11T14:09:00.927" v="1473" actId="1076"/>
        <pc:sldMkLst>
          <pc:docMk/>
          <pc:sldMk cId="2458447868" sldId="276"/>
        </pc:sldMkLst>
        <pc:spChg chg="mod">
          <ac:chgData name="pvz44 pvz44" userId="01fccc82a620f6b8" providerId="LiveId" clId="{2C48C3A6-F873-42CF-A01D-F16ACD5140A3}" dt="2024-08-11T14:08:32.210" v="1468" actId="1076"/>
          <ac:spMkLst>
            <pc:docMk/>
            <pc:sldMk cId="2458447868" sldId="276"/>
            <ac:spMk id="9" creationId="{36593985-B30F-54A8-E661-4AED9ECD6801}"/>
          </ac:spMkLst>
        </pc:spChg>
        <pc:spChg chg="mod">
          <ac:chgData name="pvz44 pvz44" userId="01fccc82a620f6b8" providerId="LiveId" clId="{2C48C3A6-F873-42CF-A01D-F16ACD5140A3}" dt="2024-08-11T14:08:43.778" v="1470" actId="1076"/>
          <ac:spMkLst>
            <pc:docMk/>
            <pc:sldMk cId="2458447868" sldId="276"/>
            <ac:spMk id="10" creationId="{68012611-D798-93DF-7D78-411382CFE9E7}"/>
          </ac:spMkLst>
        </pc:spChg>
        <pc:spChg chg="mod">
          <ac:chgData name="pvz44 pvz44" userId="01fccc82a620f6b8" providerId="LiveId" clId="{2C48C3A6-F873-42CF-A01D-F16ACD5140A3}" dt="2024-08-11T14:08:49.160" v="1471" actId="1076"/>
          <ac:spMkLst>
            <pc:docMk/>
            <pc:sldMk cId="2458447868" sldId="276"/>
            <ac:spMk id="12" creationId="{7D611403-6898-2D2E-19B7-7AB186ADB7B9}"/>
          </ac:spMkLst>
        </pc:spChg>
        <pc:spChg chg="mod">
          <ac:chgData name="pvz44 pvz44" userId="01fccc82a620f6b8" providerId="LiveId" clId="{2C48C3A6-F873-42CF-A01D-F16ACD5140A3}" dt="2024-08-11T14:08:13.117" v="1465" actId="1076"/>
          <ac:spMkLst>
            <pc:docMk/>
            <pc:sldMk cId="2458447868" sldId="276"/>
            <ac:spMk id="14" creationId="{32CCF805-1C32-6ED5-EF89-0215F1274F68}"/>
          </ac:spMkLst>
        </pc:spChg>
        <pc:spChg chg="mod">
          <ac:chgData name="pvz44 pvz44" userId="01fccc82a620f6b8" providerId="LiveId" clId="{2C48C3A6-F873-42CF-A01D-F16ACD5140A3}" dt="2024-08-11T14:08:09.026" v="1464" actId="1076"/>
          <ac:spMkLst>
            <pc:docMk/>
            <pc:sldMk cId="2458447868" sldId="276"/>
            <ac:spMk id="15" creationId="{478C981F-EBEA-BCB6-3890-2C20B4F8FF9F}"/>
          </ac:spMkLst>
        </pc:spChg>
        <pc:spChg chg="mod">
          <ac:chgData name="pvz44 pvz44" userId="01fccc82a620f6b8" providerId="LiveId" clId="{2C48C3A6-F873-42CF-A01D-F16ACD5140A3}" dt="2024-08-11T14:09:00.927" v="1473" actId="1076"/>
          <ac:spMkLst>
            <pc:docMk/>
            <pc:sldMk cId="2458447868" sldId="276"/>
            <ac:spMk id="18" creationId="{50565613-2525-C1B4-398E-1F4A0A99B104}"/>
          </ac:spMkLst>
        </pc:spChg>
        <pc:spChg chg="mod">
          <ac:chgData name="pvz44 pvz44" userId="01fccc82a620f6b8" providerId="LiveId" clId="{2C48C3A6-F873-42CF-A01D-F16ACD5140A3}" dt="2024-08-11T14:08:17.663" v="1466" actId="1076"/>
          <ac:spMkLst>
            <pc:docMk/>
            <pc:sldMk cId="2458447868" sldId="276"/>
            <ac:spMk id="27" creationId="{C928075B-14AE-B1F6-D2D3-F1AE886CE740}"/>
          </ac:spMkLst>
        </pc:spChg>
      </pc:sldChg>
      <pc:sldChg chg="modSp mod">
        <pc:chgData name="pvz44 pvz44" userId="01fccc82a620f6b8" providerId="LiveId" clId="{2C48C3A6-F873-42CF-A01D-F16ACD5140A3}" dt="2024-08-11T14:33:26.861" v="3375" actId="20577"/>
        <pc:sldMkLst>
          <pc:docMk/>
          <pc:sldMk cId="2690436794" sldId="278"/>
        </pc:sldMkLst>
        <pc:spChg chg="mod">
          <ac:chgData name="pvz44 pvz44" userId="01fccc82a620f6b8" providerId="LiveId" clId="{2C48C3A6-F873-42CF-A01D-F16ACD5140A3}" dt="2024-08-11T14:33:26.861" v="3375" actId="20577"/>
          <ac:spMkLst>
            <pc:docMk/>
            <pc:sldMk cId="2690436794" sldId="278"/>
            <ac:spMk id="4" creationId="{DD7FFAB7-B014-2613-491B-F8DC15BA417A}"/>
          </ac:spMkLst>
        </pc:spChg>
      </pc:sldChg>
      <pc:sldChg chg="addSp delSp modSp mod">
        <pc:chgData name="pvz44 pvz44" userId="01fccc82a620f6b8" providerId="LiveId" clId="{2C48C3A6-F873-42CF-A01D-F16ACD5140A3}" dt="2024-08-11T14:12:38.541" v="1494" actId="20577"/>
        <pc:sldMkLst>
          <pc:docMk/>
          <pc:sldMk cId="4158546940" sldId="280"/>
        </pc:sldMkLst>
        <pc:spChg chg="mod">
          <ac:chgData name="pvz44 pvz44" userId="01fccc82a620f6b8" providerId="LiveId" clId="{2C48C3A6-F873-42CF-A01D-F16ACD5140A3}" dt="2024-08-11T14:12:38.541" v="1494" actId="20577"/>
          <ac:spMkLst>
            <pc:docMk/>
            <pc:sldMk cId="4158546940" sldId="280"/>
            <ac:spMk id="2" creationId="{4772C853-ED99-3E6B-AFBD-69EFD0FE859E}"/>
          </ac:spMkLst>
        </pc:spChg>
        <pc:spChg chg="del">
          <ac:chgData name="pvz44 pvz44" userId="01fccc82a620f6b8" providerId="LiveId" clId="{2C48C3A6-F873-42CF-A01D-F16ACD5140A3}" dt="2024-08-10T10:43:01.913" v="159" actId="478"/>
          <ac:spMkLst>
            <pc:docMk/>
            <pc:sldMk cId="4158546940" sldId="280"/>
            <ac:spMk id="3" creationId="{7425AE6D-CD8C-546A-FA10-416DE0A94BAC}"/>
          </ac:spMkLst>
        </pc:spChg>
        <pc:spChg chg="del">
          <ac:chgData name="pvz44 pvz44" userId="01fccc82a620f6b8" providerId="LiveId" clId="{2C48C3A6-F873-42CF-A01D-F16ACD5140A3}" dt="2024-08-10T10:43:00.074" v="158" actId="478"/>
          <ac:spMkLst>
            <pc:docMk/>
            <pc:sldMk cId="4158546940" sldId="280"/>
            <ac:spMk id="4" creationId="{F80DA8C9-237A-709F-B03B-CD003B562210}"/>
          </ac:spMkLst>
        </pc:spChg>
        <pc:spChg chg="add del mod">
          <ac:chgData name="pvz44 pvz44" userId="01fccc82a620f6b8" providerId="LiveId" clId="{2C48C3A6-F873-42CF-A01D-F16ACD5140A3}" dt="2024-08-10T10:43:15.665" v="162"/>
          <ac:spMkLst>
            <pc:docMk/>
            <pc:sldMk cId="4158546940" sldId="280"/>
            <ac:spMk id="5" creationId="{F58BABC2-BCB8-0745-24DC-2BBE2B8C9A8C}"/>
          </ac:spMkLst>
        </pc:spChg>
        <pc:spChg chg="add mod">
          <ac:chgData name="pvz44 pvz44" userId="01fccc82a620f6b8" providerId="LiveId" clId="{2C48C3A6-F873-42CF-A01D-F16ACD5140A3}" dt="2024-08-10T11:05:09.545" v="704" actId="1076"/>
          <ac:spMkLst>
            <pc:docMk/>
            <pc:sldMk cId="4158546940" sldId="280"/>
            <ac:spMk id="6" creationId="{4043DD82-CAFC-C60F-FCA7-3D7808248C74}"/>
          </ac:spMkLst>
        </pc:spChg>
        <pc:spChg chg="add mod">
          <ac:chgData name="pvz44 pvz44" userId="01fccc82a620f6b8" providerId="LiveId" clId="{2C48C3A6-F873-42CF-A01D-F16ACD5140A3}" dt="2024-08-10T11:05:09.545" v="704" actId="1076"/>
          <ac:spMkLst>
            <pc:docMk/>
            <pc:sldMk cId="4158546940" sldId="280"/>
            <ac:spMk id="7" creationId="{1AB77448-52E3-45AE-7C44-BFA81D3CA6A1}"/>
          </ac:spMkLst>
        </pc:spChg>
        <pc:spChg chg="add mod">
          <ac:chgData name="pvz44 pvz44" userId="01fccc82a620f6b8" providerId="LiveId" clId="{2C48C3A6-F873-42CF-A01D-F16ACD5140A3}" dt="2024-08-10T11:05:09.545" v="704" actId="1076"/>
          <ac:spMkLst>
            <pc:docMk/>
            <pc:sldMk cId="4158546940" sldId="280"/>
            <ac:spMk id="8" creationId="{5DC848FC-EC4F-CC9B-61CB-3A8CFB9D5D83}"/>
          </ac:spMkLst>
        </pc:spChg>
        <pc:spChg chg="add mod">
          <ac:chgData name="pvz44 pvz44" userId="01fccc82a620f6b8" providerId="LiveId" clId="{2C48C3A6-F873-42CF-A01D-F16ACD5140A3}" dt="2024-08-10T11:05:09.545" v="704" actId="1076"/>
          <ac:spMkLst>
            <pc:docMk/>
            <pc:sldMk cId="4158546940" sldId="280"/>
            <ac:spMk id="9" creationId="{0E231731-6646-1773-496F-5127DB7807D4}"/>
          </ac:spMkLst>
        </pc:spChg>
        <pc:spChg chg="add mod">
          <ac:chgData name="pvz44 pvz44" userId="01fccc82a620f6b8" providerId="LiveId" clId="{2C48C3A6-F873-42CF-A01D-F16ACD5140A3}" dt="2024-08-10T11:05:09.545" v="704" actId="1076"/>
          <ac:spMkLst>
            <pc:docMk/>
            <pc:sldMk cId="4158546940" sldId="280"/>
            <ac:spMk id="10" creationId="{1282E938-A6E8-C86C-3A1A-DEAEC663B427}"/>
          </ac:spMkLst>
        </pc:spChg>
        <pc:spChg chg="add mod">
          <ac:chgData name="pvz44 pvz44" userId="01fccc82a620f6b8" providerId="LiveId" clId="{2C48C3A6-F873-42CF-A01D-F16ACD5140A3}" dt="2024-08-10T11:05:09.545" v="704" actId="1076"/>
          <ac:spMkLst>
            <pc:docMk/>
            <pc:sldMk cId="4158546940" sldId="280"/>
            <ac:spMk id="11" creationId="{01DFD709-CB4A-FD5A-F0F9-4F13D43AA0AC}"/>
          </ac:spMkLst>
        </pc:spChg>
        <pc:spChg chg="add mod">
          <ac:chgData name="pvz44 pvz44" userId="01fccc82a620f6b8" providerId="LiveId" clId="{2C48C3A6-F873-42CF-A01D-F16ACD5140A3}" dt="2024-08-10T11:05:09.545" v="704" actId="1076"/>
          <ac:spMkLst>
            <pc:docMk/>
            <pc:sldMk cId="4158546940" sldId="280"/>
            <ac:spMk id="12" creationId="{912B1037-37B1-13D2-1C6F-E908543E17AF}"/>
          </ac:spMkLst>
        </pc:spChg>
        <pc:spChg chg="add mod">
          <ac:chgData name="pvz44 pvz44" userId="01fccc82a620f6b8" providerId="LiveId" clId="{2C48C3A6-F873-42CF-A01D-F16ACD5140A3}" dt="2024-08-10T11:05:13.578" v="705" actId="1076"/>
          <ac:spMkLst>
            <pc:docMk/>
            <pc:sldMk cId="4158546940" sldId="280"/>
            <ac:spMk id="13" creationId="{04680DC1-E922-4B10-20FE-DBCCCDCC6E27}"/>
          </ac:spMkLst>
        </pc:spChg>
        <pc:spChg chg="add mod">
          <ac:chgData name="pvz44 pvz44" userId="01fccc82a620f6b8" providerId="LiveId" clId="{2C48C3A6-F873-42CF-A01D-F16ACD5140A3}" dt="2024-08-10T11:05:09.545" v="704" actId="1076"/>
          <ac:spMkLst>
            <pc:docMk/>
            <pc:sldMk cId="4158546940" sldId="280"/>
            <ac:spMk id="14" creationId="{5046F126-D705-1ED8-7A49-55E45B0F6CE7}"/>
          </ac:spMkLst>
        </pc:spChg>
        <pc:spChg chg="add mod">
          <ac:chgData name="pvz44 pvz44" userId="01fccc82a620f6b8" providerId="LiveId" clId="{2C48C3A6-F873-42CF-A01D-F16ACD5140A3}" dt="2024-08-10T11:05:09.545" v="704" actId="1076"/>
          <ac:spMkLst>
            <pc:docMk/>
            <pc:sldMk cId="4158546940" sldId="280"/>
            <ac:spMk id="15" creationId="{88A4DF9C-FC6E-EE14-0378-4F0AABADD3B9}"/>
          </ac:spMkLst>
        </pc:spChg>
        <pc:spChg chg="add mod">
          <ac:chgData name="pvz44 pvz44" userId="01fccc82a620f6b8" providerId="LiveId" clId="{2C48C3A6-F873-42CF-A01D-F16ACD5140A3}" dt="2024-08-10T11:05:09.545" v="704" actId="1076"/>
          <ac:spMkLst>
            <pc:docMk/>
            <pc:sldMk cId="4158546940" sldId="280"/>
            <ac:spMk id="16" creationId="{B3EBBD39-EFBB-04CE-78DE-76E11D2DC13A}"/>
          </ac:spMkLst>
        </pc:spChg>
        <pc:spChg chg="add mod">
          <ac:chgData name="pvz44 pvz44" userId="01fccc82a620f6b8" providerId="LiveId" clId="{2C48C3A6-F873-42CF-A01D-F16ACD5140A3}" dt="2024-08-10T11:05:09.545" v="704" actId="1076"/>
          <ac:spMkLst>
            <pc:docMk/>
            <pc:sldMk cId="4158546940" sldId="280"/>
            <ac:spMk id="17" creationId="{BEE23E26-A932-8799-5929-2F6AFF840228}"/>
          </ac:spMkLst>
        </pc:spChg>
        <pc:spChg chg="add mod">
          <ac:chgData name="pvz44 pvz44" userId="01fccc82a620f6b8" providerId="LiveId" clId="{2C48C3A6-F873-42CF-A01D-F16ACD5140A3}" dt="2024-08-10T11:05:09.545" v="704" actId="1076"/>
          <ac:spMkLst>
            <pc:docMk/>
            <pc:sldMk cId="4158546940" sldId="280"/>
            <ac:spMk id="26" creationId="{F7F9A3BC-9284-FE76-D616-EEA4EF7D29A5}"/>
          </ac:spMkLst>
        </pc:spChg>
        <pc:spChg chg="add mod">
          <ac:chgData name="pvz44 pvz44" userId="01fccc82a620f6b8" providerId="LiveId" clId="{2C48C3A6-F873-42CF-A01D-F16ACD5140A3}" dt="2024-08-10T11:05:38.594" v="709" actId="1076"/>
          <ac:spMkLst>
            <pc:docMk/>
            <pc:sldMk cId="4158546940" sldId="280"/>
            <ac:spMk id="27" creationId="{C089FB61-80FC-AFAB-C361-898C2901878C}"/>
          </ac:spMkLst>
        </pc:spChg>
        <pc:spChg chg="add mod">
          <ac:chgData name="pvz44 pvz44" userId="01fccc82a620f6b8" providerId="LiveId" clId="{2C48C3A6-F873-42CF-A01D-F16ACD5140A3}" dt="2024-08-10T11:05:42.811" v="710" actId="1076"/>
          <ac:spMkLst>
            <pc:docMk/>
            <pc:sldMk cId="4158546940" sldId="280"/>
            <ac:spMk id="28" creationId="{62BF8C8C-EA81-6F21-8D44-3440C58894DD}"/>
          </ac:spMkLst>
        </pc:spChg>
        <pc:spChg chg="add mod">
          <ac:chgData name="pvz44 pvz44" userId="01fccc82a620f6b8" providerId="LiveId" clId="{2C48C3A6-F873-42CF-A01D-F16ACD5140A3}" dt="2024-08-10T11:05:09.545" v="704" actId="1076"/>
          <ac:spMkLst>
            <pc:docMk/>
            <pc:sldMk cId="4158546940" sldId="280"/>
            <ac:spMk id="29" creationId="{96653A09-4EE1-9779-8B84-2C4150967EDC}"/>
          </ac:spMkLst>
        </pc:spChg>
        <pc:spChg chg="add mod">
          <ac:chgData name="pvz44 pvz44" userId="01fccc82a620f6b8" providerId="LiveId" clId="{2C48C3A6-F873-42CF-A01D-F16ACD5140A3}" dt="2024-08-10T11:05:09.545" v="704" actId="1076"/>
          <ac:spMkLst>
            <pc:docMk/>
            <pc:sldMk cId="4158546940" sldId="280"/>
            <ac:spMk id="30" creationId="{3A8B31E8-2BA8-882B-0AEB-F2F480441D9E}"/>
          </ac:spMkLst>
        </pc:spChg>
        <pc:spChg chg="add mod">
          <ac:chgData name="pvz44 pvz44" userId="01fccc82a620f6b8" providerId="LiveId" clId="{2C48C3A6-F873-42CF-A01D-F16ACD5140A3}" dt="2024-08-10T11:05:09.545" v="704" actId="1076"/>
          <ac:spMkLst>
            <pc:docMk/>
            <pc:sldMk cId="4158546940" sldId="280"/>
            <ac:spMk id="33" creationId="{E926B571-3B17-4DBD-E679-DA05F3B4EF4E}"/>
          </ac:spMkLst>
        </pc:spChg>
        <pc:spChg chg="add mod">
          <ac:chgData name="pvz44 pvz44" userId="01fccc82a620f6b8" providerId="LiveId" clId="{2C48C3A6-F873-42CF-A01D-F16ACD5140A3}" dt="2024-08-10T11:05:09.545" v="704" actId="1076"/>
          <ac:spMkLst>
            <pc:docMk/>
            <pc:sldMk cId="4158546940" sldId="280"/>
            <ac:spMk id="34" creationId="{143D9E30-231A-223C-EC2F-65578405E4FA}"/>
          </ac:spMkLst>
        </pc:spChg>
        <pc:spChg chg="add mod">
          <ac:chgData name="pvz44 pvz44" userId="01fccc82a620f6b8" providerId="LiveId" clId="{2C48C3A6-F873-42CF-A01D-F16ACD5140A3}" dt="2024-08-10T11:05:09.545" v="704" actId="1076"/>
          <ac:spMkLst>
            <pc:docMk/>
            <pc:sldMk cId="4158546940" sldId="280"/>
            <ac:spMk id="35" creationId="{C435F3C3-C4E6-4723-447D-7C192FF7C2A8}"/>
          </ac:spMkLst>
        </pc:spChg>
        <pc:spChg chg="add mod">
          <ac:chgData name="pvz44 pvz44" userId="01fccc82a620f6b8" providerId="LiveId" clId="{2C48C3A6-F873-42CF-A01D-F16ACD5140A3}" dt="2024-08-10T11:05:09.545" v="704" actId="1076"/>
          <ac:spMkLst>
            <pc:docMk/>
            <pc:sldMk cId="4158546940" sldId="280"/>
            <ac:spMk id="42" creationId="{FC05C6D5-D8B1-EE94-F015-B474910A858A}"/>
          </ac:spMkLst>
        </pc:spChg>
        <pc:spChg chg="add mod">
          <ac:chgData name="pvz44 pvz44" userId="01fccc82a620f6b8" providerId="LiveId" clId="{2C48C3A6-F873-42CF-A01D-F16ACD5140A3}" dt="2024-08-10T11:05:09.545" v="704" actId="1076"/>
          <ac:spMkLst>
            <pc:docMk/>
            <pc:sldMk cId="4158546940" sldId="280"/>
            <ac:spMk id="43" creationId="{0DE84805-496D-FC55-1283-9AED261DB0C3}"/>
          </ac:spMkLst>
        </pc:spChg>
        <pc:spChg chg="add mod">
          <ac:chgData name="pvz44 pvz44" userId="01fccc82a620f6b8" providerId="LiveId" clId="{2C48C3A6-F873-42CF-A01D-F16ACD5140A3}" dt="2024-08-10T11:05:09.545" v="704" actId="1076"/>
          <ac:spMkLst>
            <pc:docMk/>
            <pc:sldMk cId="4158546940" sldId="280"/>
            <ac:spMk id="44" creationId="{3CB34A74-C331-00C0-BA06-B6E72F511E1E}"/>
          </ac:spMkLst>
        </pc:spChg>
        <pc:spChg chg="add mod">
          <ac:chgData name="pvz44 pvz44" userId="01fccc82a620f6b8" providerId="LiveId" clId="{2C48C3A6-F873-42CF-A01D-F16ACD5140A3}" dt="2024-08-10T11:05:09.545" v="704" actId="1076"/>
          <ac:spMkLst>
            <pc:docMk/>
            <pc:sldMk cId="4158546940" sldId="280"/>
            <ac:spMk id="48" creationId="{660522B4-DA8E-17B4-1405-D9F3EFEC32C2}"/>
          </ac:spMkLst>
        </pc:spChg>
        <pc:spChg chg="add mod">
          <ac:chgData name="pvz44 pvz44" userId="01fccc82a620f6b8" providerId="LiveId" clId="{2C48C3A6-F873-42CF-A01D-F16ACD5140A3}" dt="2024-08-10T11:05:51.194" v="712" actId="1076"/>
          <ac:spMkLst>
            <pc:docMk/>
            <pc:sldMk cId="4158546940" sldId="280"/>
            <ac:spMk id="49" creationId="{E3ADA2C5-51E5-EF77-739D-D0ED90471D92}"/>
          </ac:spMkLst>
        </pc:spChg>
        <pc:spChg chg="add mod">
          <ac:chgData name="pvz44 pvz44" userId="01fccc82a620f6b8" providerId="LiveId" clId="{2C48C3A6-F873-42CF-A01D-F16ACD5140A3}" dt="2024-08-10T11:05:59.310" v="714" actId="1076"/>
          <ac:spMkLst>
            <pc:docMk/>
            <pc:sldMk cId="4158546940" sldId="280"/>
            <ac:spMk id="50" creationId="{B6C93D9C-153C-1D6B-F2A2-30D6C8356B39}"/>
          </ac:spMkLst>
        </pc:spChg>
        <pc:picChg chg="add mod">
          <ac:chgData name="pvz44 pvz44" userId="01fccc82a620f6b8" providerId="LiveId" clId="{2C48C3A6-F873-42CF-A01D-F16ACD5140A3}" dt="2024-08-10T11:05:16.401" v="706" actId="1076"/>
          <ac:picMkLst>
            <pc:docMk/>
            <pc:sldMk cId="4158546940" sldId="280"/>
            <ac:picMk id="32" creationId="{F776DF1D-A7A6-158F-989E-52D36AB5EDFA}"/>
          </ac:picMkLst>
        </pc:picChg>
        <pc:cxnChg chg="add mod">
          <ac:chgData name="pvz44 pvz44" userId="01fccc82a620f6b8" providerId="LiveId" clId="{2C48C3A6-F873-42CF-A01D-F16ACD5140A3}" dt="2024-08-10T11:05:09.545" v="704" actId="1076"/>
          <ac:cxnSpMkLst>
            <pc:docMk/>
            <pc:sldMk cId="4158546940" sldId="280"/>
            <ac:cxnSpMk id="19" creationId="{44EA8549-231E-DE58-ECA5-44D120AAB119}"/>
          </ac:cxnSpMkLst>
        </pc:cxnChg>
        <pc:cxnChg chg="add mod">
          <ac:chgData name="pvz44 pvz44" userId="01fccc82a620f6b8" providerId="LiveId" clId="{2C48C3A6-F873-42CF-A01D-F16ACD5140A3}" dt="2024-08-10T11:05:09.545" v="704" actId="1076"/>
          <ac:cxnSpMkLst>
            <pc:docMk/>
            <pc:sldMk cId="4158546940" sldId="280"/>
            <ac:cxnSpMk id="21" creationId="{5EBE872B-5514-1DF3-FBB9-98249F00E0FE}"/>
          </ac:cxnSpMkLst>
        </pc:cxnChg>
        <pc:cxnChg chg="add mod">
          <ac:chgData name="pvz44 pvz44" userId="01fccc82a620f6b8" providerId="LiveId" clId="{2C48C3A6-F873-42CF-A01D-F16ACD5140A3}" dt="2024-08-10T11:05:09.545" v="704" actId="1076"/>
          <ac:cxnSpMkLst>
            <pc:docMk/>
            <pc:sldMk cId="4158546940" sldId="280"/>
            <ac:cxnSpMk id="45" creationId="{61290E64-492A-5245-BA22-958ED681F6ED}"/>
          </ac:cxnSpMkLst>
        </pc:cxnChg>
      </pc:sldChg>
      <pc:sldChg chg="addSp delSp modSp new mod">
        <pc:chgData name="pvz44 pvz44" userId="01fccc82a620f6b8" providerId="LiveId" clId="{2C48C3A6-F873-42CF-A01D-F16ACD5140A3}" dt="2024-08-11T14:13:38.324" v="1545" actId="20577"/>
        <pc:sldMkLst>
          <pc:docMk/>
          <pc:sldMk cId="1304711000" sldId="281"/>
        </pc:sldMkLst>
        <pc:spChg chg="mod">
          <ac:chgData name="pvz44 pvz44" userId="01fccc82a620f6b8" providerId="LiveId" clId="{2C48C3A6-F873-42CF-A01D-F16ACD5140A3}" dt="2024-08-11T14:01:43.365" v="1449" actId="1076"/>
          <ac:spMkLst>
            <pc:docMk/>
            <pc:sldMk cId="1304711000" sldId="281"/>
            <ac:spMk id="2" creationId="{FF8E4B62-0976-12FF-A0B9-7A4D0E6C2046}"/>
          </ac:spMkLst>
        </pc:spChg>
        <pc:spChg chg="del">
          <ac:chgData name="pvz44 pvz44" userId="01fccc82a620f6b8" providerId="LiveId" clId="{2C48C3A6-F873-42CF-A01D-F16ACD5140A3}" dt="2024-08-10T11:19:30.175" v="822" actId="478"/>
          <ac:spMkLst>
            <pc:docMk/>
            <pc:sldMk cId="1304711000" sldId="281"/>
            <ac:spMk id="3" creationId="{65FC1BFE-195E-7195-7AF2-42C044207B67}"/>
          </ac:spMkLst>
        </pc:spChg>
        <pc:spChg chg="add mod">
          <ac:chgData name="pvz44 pvz44" userId="01fccc82a620f6b8" providerId="LiveId" clId="{2C48C3A6-F873-42CF-A01D-F16ACD5140A3}" dt="2024-08-11T13:58:51.195" v="1425" actId="1582"/>
          <ac:spMkLst>
            <pc:docMk/>
            <pc:sldMk cId="1304711000" sldId="281"/>
            <ac:spMk id="3" creationId="{F36B2B1C-2543-7D13-7A16-A5E35502631D}"/>
          </ac:spMkLst>
        </pc:spChg>
        <pc:spChg chg="del">
          <ac:chgData name="pvz44 pvz44" userId="01fccc82a620f6b8" providerId="LiveId" clId="{2C48C3A6-F873-42CF-A01D-F16ACD5140A3}" dt="2024-08-10T11:19:33.489" v="823" actId="478"/>
          <ac:spMkLst>
            <pc:docMk/>
            <pc:sldMk cId="1304711000" sldId="281"/>
            <ac:spMk id="4" creationId="{83DC2A06-42E3-54EE-4E7A-F82B9C340B7E}"/>
          </ac:spMkLst>
        </pc:spChg>
        <pc:spChg chg="add mod">
          <ac:chgData name="pvz44 pvz44" userId="01fccc82a620f6b8" providerId="LiveId" clId="{2C48C3A6-F873-42CF-A01D-F16ACD5140A3}" dt="2024-08-11T13:57:06.779" v="1407" actId="1076"/>
          <ac:spMkLst>
            <pc:docMk/>
            <pc:sldMk cId="1304711000" sldId="281"/>
            <ac:spMk id="4" creationId="{D3DD30E1-DBAF-8F23-6ECA-67B29042798E}"/>
          </ac:spMkLst>
        </pc:spChg>
        <pc:spChg chg="add mod">
          <ac:chgData name="pvz44 pvz44" userId="01fccc82a620f6b8" providerId="LiveId" clId="{2C48C3A6-F873-42CF-A01D-F16ACD5140A3}" dt="2024-08-11T14:01:39.589" v="1448" actId="1076"/>
          <ac:spMkLst>
            <pc:docMk/>
            <pc:sldMk cId="1304711000" sldId="281"/>
            <ac:spMk id="5" creationId="{EE48C4F2-6B27-04B9-4443-7FDEF1445622}"/>
          </ac:spMkLst>
        </pc:spChg>
        <pc:spChg chg="add mod">
          <ac:chgData name="pvz44 pvz44" userId="01fccc82a620f6b8" providerId="LiveId" clId="{2C48C3A6-F873-42CF-A01D-F16ACD5140A3}" dt="2024-08-11T14:13:17.307" v="1497" actId="20577"/>
          <ac:spMkLst>
            <pc:docMk/>
            <pc:sldMk cId="1304711000" sldId="281"/>
            <ac:spMk id="6" creationId="{0863DEA4-ED0A-8660-04E1-A79A7363B0E3}"/>
          </ac:spMkLst>
        </pc:spChg>
        <pc:spChg chg="add mod">
          <ac:chgData name="pvz44 pvz44" userId="01fccc82a620f6b8" providerId="LiveId" clId="{2C48C3A6-F873-42CF-A01D-F16ACD5140A3}" dt="2024-08-11T14:01:39.589" v="1448" actId="1076"/>
          <ac:spMkLst>
            <pc:docMk/>
            <pc:sldMk cId="1304711000" sldId="281"/>
            <ac:spMk id="7" creationId="{8B450E64-ACF8-069B-B624-9928FD895175}"/>
          </ac:spMkLst>
        </pc:spChg>
        <pc:spChg chg="add mod">
          <ac:chgData name="pvz44 pvz44" userId="01fccc82a620f6b8" providerId="LiveId" clId="{2C48C3A6-F873-42CF-A01D-F16ACD5140A3}" dt="2024-08-11T14:13:38.324" v="1545" actId="20577"/>
          <ac:spMkLst>
            <pc:docMk/>
            <pc:sldMk cId="1304711000" sldId="281"/>
            <ac:spMk id="8" creationId="{42794C09-23CD-362D-C7FA-BAC8C2037C31}"/>
          </ac:spMkLst>
        </pc:spChg>
        <pc:spChg chg="add mod">
          <ac:chgData name="pvz44 pvz44" userId="01fccc82a620f6b8" providerId="LiveId" clId="{2C48C3A6-F873-42CF-A01D-F16ACD5140A3}" dt="2024-08-10T11:35:02.636" v="1348" actId="1076"/>
          <ac:spMkLst>
            <pc:docMk/>
            <pc:sldMk cId="1304711000" sldId="281"/>
            <ac:spMk id="9" creationId="{80008E10-38A7-B568-03DC-74664CD700AA}"/>
          </ac:spMkLst>
        </pc:spChg>
        <pc:spChg chg="add del mod">
          <ac:chgData name="pvz44 pvz44" userId="01fccc82a620f6b8" providerId="LiveId" clId="{2C48C3A6-F873-42CF-A01D-F16ACD5140A3}" dt="2024-08-11T13:56:40.304" v="1401" actId="478"/>
          <ac:spMkLst>
            <pc:docMk/>
            <pc:sldMk cId="1304711000" sldId="281"/>
            <ac:spMk id="10" creationId="{330B4B32-A2A0-5457-F5FB-4941D3D89046}"/>
          </ac:spMkLst>
        </pc:spChg>
        <pc:spChg chg="add mod">
          <ac:chgData name="pvz44 pvz44" userId="01fccc82a620f6b8" providerId="LiveId" clId="{2C48C3A6-F873-42CF-A01D-F16ACD5140A3}" dt="2024-08-10T11:24:04.996" v="1060" actId="1076"/>
          <ac:spMkLst>
            <pc:docMk/>
            <pc:sldMk cId="1304711000" sldId="281"/>
            <ac:spMk id="10" creationId="{DA883AC8-E2C8-5D3E-7253-4FBB0F51ECCA}"/>
          </ac:spMkLst>
        </pc:spChg>
        <pc:spChg chg="add mod">
          <ac:chgData name="pvz44 pvz44" userId="01fccc82a620f6b8" providerId="LiveId" clId="{2C48C3A6-F873-42CF-A01D-F16ACD5140A3}" dt="2024-08-10T11:35:14.620" v="1350" actId="1076"/>
          <ac:spMkLst>
            <pc:docMk/>
            <pc:sldMk cId="1304711000" sldId="281"/>
            <ac:spMk id="11" creationId="{05E0ED2D-8BA9-8AD6-FE32-21D37008F69E}"/>
          </ac:spMkLst>
        </pc:spChg>
        <pc:spChg chg="add mod">
          <ac:chgData name="pvz44 pvz44" userId="01fccc82a620f6b8" providerId="LiveId" clId="{2C48C3A6-F873-42CF-A01D-F16ACD5140A3}" dt="2024-08-10T11:35:08.460" v="1349" actId="1076"/>
          <ac:spMkLst>
            <pc:docMk/>
            <pc:sldMk cId="1304711000" sldId="281"/>
            <ac:spMk id="12" creationId="{4D3E66FC-3BED-464F-AB72-6300A67C21EC}"/>
          </ac:spMkLst>
        </pc:spChg>
        <pc:spChg chg="add del mod">
          <ac:chgData name="pvz44 pvz44" userId="01fccc82a620f6b8" providerId="LiveId" clId="{2C48C3A6-F873-42CF-A01D-F16ACD5140A3}" dt="2024-08-11T13:56:37.571" v="1400" actId="478"/>
          <ac:spMkLst>
            <pc:docMk/>
            <pc:sldMk cId="1304711000" sldId="281"/>
            <ac:spMk id="13" creationId="{12C22D90-AA06-FC2F-E68E-732C04A9DC40}"/>
          </ac:spMkLst>
        </pc:spChg>
        <pc:spChg chg="add mod">
          <ac:chgData name="pvz44 pvz44" userId="01fccc82a620f6b8" providerId="LiveId" clId="{2C48C3A6-F873-42CF-A01D-F16ACD5140A3}" dt="2024-08-10T11:25:41.348" v="1074"/>
          <ac:spMkLst>
            <pc:docMk/>
            <pc:sldMk cId="1304711000" sldId="281"/>
            <ac:spMk id="13" creationId="{37CD0762-095C-7389-2F81-D153FBB866F7}"/>
          </ac:spMkLst>
        </pc:spChg>
        <pc:spChg chg="add mod">
          <ac:chgData name="pvz44 pvz44" userId="01fccc82a620f6b8" providerId="LiveId" clId="{2C48C3A6-F873-42CF-A01D-F16ACD5140A3}" dt="2024-08-10T11:35:08.460" v="1349" actId="1076"/>
          <ac:spMkLst>
            <pc:docMk/>
            <pc:sldMk cId="1304711000" sldId="281"/>
            <ac:spMk id="14" creationId="{414AAA86-5B62-F4CE-7DE9-43DFFD76E57B}"/>
          </ac:spMkLst>
        </pc:spChg>
        <pc:spChg chg="add mod">
          <ac:chgData name="pvz44 pvz44" userId="01fccc82a620f6b8" providerId="LiveId" clId="{2C48C3A6-F873-42CF-A01D-F16ACD5140A3}" dt="2024-08-10T11:36:15.178" v="1371" actId="1076"/>
          <ac:spMkLst>
            <pc:docMk/>
            <pc:sldMk cId="1304711000" sldId="281"/>
            <ac:spMk id="15" creationId="{675149E8-C157-99C8-75D7-1823FC119163}"/>
          </ac:spMkLst>
        </pc:spChg>
        <pc:spChg chg="add mod">
          <ac:chgData name="pvz44 pvz44" userId="01fccc82a620f6b8" providerId="LiveId" clId="{2C48C3A6-F873-42CF-A01D-F16ACD5140A3}" dt="2024-08-10T11:36:15.178" v="1371" actId="1076"/>
          <ac:spMkLst>
            <pc:docMk/>
            <pc:sldMk cId="1304711000" sldId="281"/>
            <ac:spMk id="16" creationId="{A2655323-8B62-F8D6-E8BA-126607D4E21A}"/>
          </ac:spMkLst>
        </pc:spChg>
        <pc:spChg chg="add mod">
          <ac:chgData name="pvz44 pvz44" userId="01fccc82a620f6b8" providerId="LiveId" clId="{2C48C3A6-F873-42CF-A01D-F16ACD5140A3}" dt="2024-08-11T13:59:45.833" v="1431" actId="1076"/>
          <ac:spMkLst>
            <pc:docMk/>
            <pc:sldMk cId="1304711000" sldId="281"/>
            <ac:spMk id="17" creationId="{303A67C2-F4B3-D8CF-2D78-3C7C7A83CA07}"/>
          </ac:spMkLst>
        </pc:spChg>
        <pc:spChg chg="add mod">
          <ac:chgData name="pvz44 pvz44" userId="01fccc82a620f6b8" providerId="LiveId" clId="{2C48C3A6-F873-42CF-A01D-F16ACD5140A3}" dt="2024-08-11T13:59:48.861" v="1432" actId="1076"/>
          <ac:spMkLst>
            <pc:docMk/>
            <pc:sldMk cId="1304711000" sldId="281"/>
            <ac:spMk id="18" creationId="{7896E9C1-479F-66E7-C311-3DA35BB28B8A}"/>
          </ac:spMkLst>
        </pc:spChg>
        <pc:spChg chg="add mod">
          <ac:chgData name="pvz44 pvz44" userId="01fccc82a620f6b8" providerId="LiveId" clId="{2C48C3A6-F873-42CF-A01D-F16ACD5140A3}" dt="2024-08-10T11:33:25.623" v="1295" actId="1076"/>
          <ac:spMkLst>
            <pc:docMk/>
            <pc:sldMk cId="1304711000" sldId="281"/>
            <ac:spMk id="19" creationId="{8AB5B127-39EE-64DB-D2F4-1F52B3807F2D}"/>
          </ac:spMkLst>
        </pc:spChg>
        <pc:spChg chg="add mod">
          <ac:chgData name="pvz44 pvz44" userId="01fccc82a620f6b8" providerId="LiveId" clId="{2C48C3A6-F873-42CF-A01D-F16ACD5140A3}" dt="2024-08-11T14:01:17.482" v="1447" actId="1076"/>
          <ac:spMkLst>
            <pc:docMk/>
            <pc:sldMk cId="1304711000" sldId="281"/>
            <ac:spMk id="20" creationId="{794FAD01-D060-E06B-556F-62E57D5C728B}"/>
          </ac:spMkLst>
        </pc:spChg>
        <pc:spChg chg="add mod">
          <ac:chgData name="pvz44 pvz44" userId="01fccc82a620f6b8" providerId="LiveId" clId="{2C48C3A6-F873-42CF-A01D-F16ACD5140A3}" dt="2024-08-11T13:55:51.995" v="1393" actId="1076"/>
          <ac:spMkLst>
            <pc:docMk/>
            <pc:sldMk cId="1304711000" sldId="281"/>
            <ac:spMk id="21" creationId="{6A71A086-FB30-22BA-0A44-ADBE612E4618}"/>
          </ac:spMkLst>
        </pc:spChg>
        <pc:spChg chg="add mod">
          <ac:chgData name="pvz44 pvz44" userId="01fccc82a620f6b8" providerId="LiveId" clId="{2C48C3A6-F873-42CF-A01D-F16ACD5140A3}" dt="2024-08-11T13:56:04.079" v="1395" actId="1076"/>
          <ac:spMkLst>
            <pc:docMk/>
            <pc:sldMk cId="1304711000" sldId="281"/>
            <ac:spMk id="22" creationId="{15D75AF4-9BEC-BCDE-9664-A604D0921447}"/>
          </ac:spMkLst>
        </pc:spChg>
        <pc:spChg chg="add mod">
          <ac:chgData name="pvz44 pvz44" userId="01fccc82a620f6b8" providerId="LiveId" clId="{2C48C3A6-F873-42CF-A01D-F16ACD5140A3}" dt="2024-08-10T11:37:26.003" v="1377" actId="1076"/>
          <ac:spMkLst>
            <pc:docMk/>
            <pc:sldMk cId="1304711000" sldId="281"/>
            <ac:spMk id="23" creationId="{47E48D16-596F-FAF8-2424-68155012C4B7}"/>
          </ac:spMkLst>
        </pc:spChg>
        <pc:spChg chg="add mod">
          <ac:chgData name="pvz44 pvz44" userId="01fccc82a620f6b8" providerId="LiveId" clId="{2C48C3A6-F873-42CF-A01D-F16ACD5140A3}" dt="2024-08-10T11:37:30.035" v="1378" actId="1076"/>
          <ac:spMkLst>
            <pc:docMk/>
            <pc:sldMk cId="1304711000" sldId="281"/>
            <ac:spMk id="24" creationId="{DA47E183-A0D5-0CB5-5F8A-8A21402DEA3B}"/>
          </ac:spMkLst>
        </pc:spChg>
        <pc:spChg chg="add mod">
          <ac:chgData name="pvz44 pvz44" userId="01fccc82a620f6b8" providerId="LiveId" clId="{2C48C3A6-F873-42CF-A01D-F16ACD5140A3}" dt="2024-08-10T11:37:05.416" v="1374" actId="1076"/>
          <ac:spMkLst>
            <pc:docMk/>
            <pc:sldMk cId="1304711000" sldId="281"/>
            <ac:spMk id="25" creationId="{04C60F1C-42D2-0F50-1D47-6151E2FCA17C}"/>
          </ac:spMkLst>
        </pc:spChg>
        <pc:spChg chg="add mod">
          <ac:chgData name="pvz44 pvz44" userId="01fccc82a620f6b8" providerId="LiveId" clId="{2C48C3A6-F873-42CF-A01D-F16ACD5140A3}" dt="2024-08-10T11:37:12.404" v="1376" actId="1076"/>
          <ac:spMkLst>
            <pc:docMk/>
            <pc:sldMk cId="1304711000" sldId="281"/>
            <ac:spMk id="26" creationId="{67B64426-0DD1-3005-B9A9-3B77BAD02CF6}"/>
          </ac:spMkLst>
        </pc:spChg>
        <pc:spChg chg="add mod">
          <ac:chgData name="pvz44 pvz44" userId="01fccc82a620f6b8" providerId="LiveId" clId="{2C48C3A6-F873-42CF-A01D-F16ACD5140A3}" dt="2024-08-10T11:37:35.217" v="1380" actId="1076"/>
          <ac:spMkLst>
            <pc:docMk/>
            <pc:sldMk cId="1304711000" sldId="281"/>
            <ac:spMk id="27" creationId="{A98F9AE9-7486-1B97-B5EE-DA458E5D9173}"/>
          </ac:spMkLst>
        </pc:spChg>
        <pc:spChg chg="add mod">
          <ac:chgData name="pvz44 pvz44" userId="01fccc82a620f6b8" providerId="LiveId" clId="{2C48C3A6-F873-42CF-A01D-F16ACD5140A3}" dt="2024-08-11T13:55:40.787" v="1391" actId="1076"/>
          <ac:spMkLst>
            <pc:docMk/>
            <pc:sldMk cId="1304711000" sldId="281"/>
            <ac:spMk id="28" creationId="{36EB0A75-073F-B083-7026-94ACAA7E287D}"/>
          </ac:spMkLst>
        </pc:spChg>
        <pc:spChg chg="add mod">
          <ac:chgData name="pvz44 pvz44" userId="01fccc82a620f6b8" providerId="LiveId" clId="{2C48C3A6-F873-42CF-A01D-F16ACD5140A3}" dt="2024-08-11T13:56:00.454" v="1394" actId="1076"/>
          <ac:spMkLst>
            <pc:docMk/>
            <pc:sldMk cId="1304711000" sldId="281"/>
            <ac:spMk id="29" creationId="{B4031491-F27F-5A6D-DEB0-C2B8F65E485D}"/>
          </ac:spMkLst>
        </pc:spChg>
        <pc:spChg chg="add mod">
          <ac:chgData name="pvz44 pvz44" userId="01fccc82a620f6b8" providerId="LiveId" clId="{2C48C3A6-F873-42CF-A01D-F16ACD5140A3}" dt="2024-08-11T13:57:42.233" v="1412" actId="1076"/>
          <ac:spMkLst>
            <pc:docMk/>
            <pc:sldMk cId="1304711000" sldId="281"/>
            <ac:spMk id="34" creationId="{5BFE576C-1658-BBED-EF31-0C74892F6660}"/>
          </ac:spMkLst>
        </pc:spChg>
        <pc:spChg chg="add mod">
          <ac:chgData name="pvz44 pvz44" userId="01fccc82a620f6b8" providerId="LiveId" clId="{2C48C3A6-F873-42CF-A01D-F16ACD5140A3}" dt="2024-08-11T13:58:25.253" v="1421" actId="1076"/>
          <ac:spMkLst>
            <pc:docMk/>
            <pc:sldMk cId="1304711000" sldId="281"/>
            <ac:spMk id="37" creationId="{0F39BB3A-8CED-603D-6734-78365E16FCA4}"/>
          </ac:spMkLst>
        </pc:spChg>
        <pc:spChg chg="add mod">
          <ac:chgData name="pvz44 pvz44" userId="01fccc82a620f6b8" providerId="LiveId" clId="{2C48C3A6-F873-42CF-A01D-F16ACD5140A3}" dt="2024-08-11T13:59:39.356" v="1430" actId="14100"/>
          <ac:spMkLst>
            <pc:docMk/>
            <pc:sldMk cId="1304711000" sldId="281"/>
            <ac:spMk id="38" creationId="{042167DB-DC2C-6569-FD15-4EC55DFD201B}"/>
          </ac:spMkLst>
        </pc:spChg>
        <pc:spChg chg="add mod">
          <ac:chgData name="pvz44 pvz44" userId="01fccc82a620f6b8" providerId="LiveId" clId="{2C48C3A6-F873-42CF-A01D-F16ACD5140A3}" dt="2024-08-11T13:59:56.718" v="1434" actId="1076"/>
          <ac:spMkLst>
            <pc:docMk/>
            <pc:sldMk cId="1304711000" sldId="281"/>
            <ac:spMk id="39" creationId="{A756FE9D-D900-710F-598E-4B5934E2C549}"/>
          </ac:spMkLst>
        </pc:spChg>
        <pc:spChg chg="add mod">
          <ac:chgData name="pvz44 pvz44" userId="01fccc82a620f6b8" providerId="LiveId" clId="{2C48C3A6-F873-42CF-A01D-F16ACD5140A3}" dt="2024-08-11T14:00:04.353" v="1436" actId="1076"/>
          <ac:spMkLst>
            <pc:docMk/>
            <pc:sldMk cId="1304711000" sldId="281"/>
            <ac:spMk id="40" creationId="{CE083022-2C7C-249D-F2F4-2624E3ABDA07}"/>
          </ac:spMkLst>
        </pc:spChg>
        <pc:spChg chg="add mod">
          <ac:chgData name="pvz44 pvz44" userId="01fccc82a620f6b8" providerId="LiveId" clId="{2C48C3A6-F873-42CF-A01D-F16ACD5140A3}" dt="2024-08-11T14:01:39.589" v="1448" actId="1076"/>
          <ac:spMkLst>
            <pc:docMk/>
            <pc:sldMk cId="1304711000" sldId="281"/>
            <ac:spMk id="41" creationId="{338DC2B8-9EC1-E1F0-D7BA-88F857683888}"/>
          </ac:spMkLst>
        </pc:spChg>
        <pc:spChg chg="add mod">
          <ac:chgData name="pvz44 pvz44" userId="01fccc82a620f6b8" providerId="LiveId" clId="{2C48C3A6-F873-42CF-A01D-F16ACD5140A3}" dt="2024-08-11T14:00:27.451" v="1440"/>
          <ac:spMkLst>
            <pc:docMk/>
            <pc:sldMk cId="1304711000" sldId="281"/>
            <ac:spMk id="42" creationId="{E35C4564-A3C4-12D9-6648-AD2A9FA8B1A4}"/>
          </ac:spMkLst>
        </pc:spChg>
        <pc:spChg chg="add mod">
          <ac:chgData name="pvz44 pvz44" userId="01fccc82a620f6b8" providerId="LiveId" clId="{2C48C3A6-F873-42CF-A01D-F16ACD5140A3}" dt="2024-08-11T14:01:39.589" v="1448" actId="1076"/>
          <ac:spMkLst>
            <pc:docMk/>
            <pc:sldMk cId="1304711000" sldId="281"/>
            <ac:spMk id="43" creationId="{1FEB6E02-E48C-349A-44BC-3340EC14A010}"/>
          </ac:spMkLst>
        </pc:spChg>
        <pc:spChg chg="add mod">
          <ac:chgData name="pvz44 pvz44" userId="01fccc82a620f6b8" providerId="LiveId" clId="{2C48C3A6-F873-42CF-A01D-F16ACD5140A3}" dt="2024-08-11T14:01:39.589" v="1448" actId="1076"/>
          <ac:spMkLst>
            <pc:docMk/>
            <pc:sldMk cId="1304711000" sldId="281"/>
            <ac:spMk id="44" creationId="{5EF00CA8-1DE8-791A-356F-24967EFAB955}"/>
          </ac:spMkLst>
        </pc:spChg>
        <pc:spChg chg="add mod">
          <ac:chgData name="pvz44 pvz44" userId="01fccc82a620f6b8" providerId="LiveId" clId="{2C48C3A6-F873-42CF-A01D-F16ACD5140A3}" dt="2024-08-11T14:01:12.455" v="1446" actId="1076"/>
          <ac:spMkLst>
            <pc:docMk/>
            <pc:sldMk cId="1304711000" sldId="281"/>
            <ac:spMk id="45" creationId="{28DBE66B-725D-2633-2369-244160DA8B13}"/>
          </ac:spMkLst>
        </pc:spChg>
        <pc:spChg chg="add mod">
          <ac:chgData name="pvz44 pvz44" userId="01fccc82a620f6b8" providerId="LiveId" clId="{2C48C3A6-F873-42CF-A01D-F16ACD5140A3}" dt="2024-08-11T14:04:44.564" v="1461" actId="14100"/>
          <ac:spMkLst>
            <pc:docMk/>
            <pc:sldMk cId="1304711000" sldId="281"/>
            <ac:spMk id="46" creationId="{45010B21-7B2F-88C9-DF3C-3503138677BA}"/>
          </ac:spMkLst>
        </pc:spChg>
        <pc:spChg chg="add mod">
          <ac:chgData name="pvz44 pvz44" userId="01fccc82a620f6b8" providerId="LiveId" clId="{2C48C3A6-F873-42CF-A01D-F16ACD5140A3}" dt="2024-08-11T14:02:48.249" v="1460" actId="14100"/>
          <ac:spMkLst>
            <pc:docMk/>
            <pc:sldMk cId="1304711000" sldId="281"/>
            <ac:spMk id="47" creationId="{6B85CDEB-2757-5E20-FABA-4FED0E8277D8}"/>
          </ac:spMkLst>
        </pc:spChg>
        <pc:cxnChg chg="add mod">
          <ac:chgData name="pvz44 pvz44" userId="01fccc82a620f6b8" providerId="LiveId" clId="{2C48C3A6-F873-42CF-A01D-F16ACD5140A3}" dt="2024-08-11T13:58:41.802" v="1423" actId="1582"/>
          <ac:cxnSpMkLst>
            <pc:docMk/>
            <pc:sldMk cId="1304711000" sldId="281"/>
            <ac:cxnSpMk id="30" creationId="{9B1FAAF7-DCF7-E04B-C69D-3429C1B40DA1}"/>
          </ac:cxnSpMkLst>
        </pc:cxnChg>
        <pc:cxnChg chg="add mod">
          <ac:chgData name="pvz44 pvz44" userId="01fccc82a620f6b8" providerId="LiveId" clId="{2C48C3A6-F873-42CF-A01D-F16ACD5140A3}" dt="2024-08-11T13:58:33.783" v="1422" actId="1582"/>
          <ac:cxnSpMkLst>
            <pc:docMk/>
            <pc:sldMk cId="1304711000" sldId="281"/>
            <ac:cxnSpMk id="35" creationId="{9C5FB9C2-0A44-AD03-3304-2B774C069A47}"/>
          </ac:cxnSpMkLst>
        </pc:cxnChg>
      </pc:sldChg>
      <pc:sldChg chg="delSp modSp new mod">
        <pc:chgData name="pvz44 pvz44" userId="01fccc82a620f6b8" providerId="LiveId" clId="{2C48C3A6-F873-42CF-A01D-F16ACD5140A3}" dt="2024-08-11T14:42:20.334" v="3814" actId="20577"/>
        <pc:sldMkLst>
          <pc:docMk/>
          <pc:sldMk cId="534860134" sldId="282"/>
        </pc:sldMkLst>
        <pc:spChg chg="mod">
          <ac:chgData name="pvz44 pvz44" userId="01fccc82a620f6b8" providerId="LiveId" clId="{2C48C3A6-F873-42CF-A01D-F16ACD5140A3}" dt="2024-08-11T14:15:36.455" v="1587" actId="20577"/>
          <ac:spMkLst>
            <pc:docMk/>
            <pc:sldMk cId="534860134" sldId="282"/>
            <ac:spMk id="2" creationId="{CEF1D198-D72B-A6B9-4EFA-2E76623207BC}"/>
          </ac:spMkLst>
        </pc:spChg>
        <pc:spChg chg="del">
          <ac:chgData name="pvz44 pvz44" userId="01fccc82a620f6b8" providerId="LiveId" clId="{2C48C3A6-F873-42CF-A01D-F16ACD5140A3}" dt="2024-08-11T14:15:40.485" v="1588" actId="478"/>
          <ac:spMkLst>
            <pc:docMk/>
            <pc:sldMk cId="534860134" sldId="282"/>
            <ac:spMk id="3" creationId="{BD5CE2C6-9D18-C072-7D94-D52298CC2238}"/>
          </ac:spMkLst>
        </pc:spChg>
        <pc:spChg chg="mod">
          <ac:chgData name="pvz44 pvz44" userId="01fccc82a620f6b8" providerId="LiveId" clId="{2C48C3A6-F873-42CF-A01D-F16ACD5140A3}" dt="2024-08-11T14:42:20.334" v="3814" actId="20577"/>
          <ac:spMkLst>
            <pc:docMk/>
            <pc:sldMk cId="534860134" sldId="282"/>
            <ac:spMk id="4" creationId="{AA298898-2361-C1D5-C2E0-DB38FE2BBFB3}"/>
          </ac:spMkLst>
        </pc:spChg>
      </pc:sldChg>
      <pc:sldChg chg="addSp delSp modSp new mod">
        <pc:chgData name="pvz44 pvz44" userId="01fccc82a620f6b8" providerId="LiveId" clId="{2C48C3A6-F873-42CF-A01D-F16ACD5140A3}" dt="2024-08-11T14:30:40.296" v="2880" actId="1076"/>
        <pc:sldMkLst>
          <pc:docMk/>
          <pc:sldMk cId="3403044393" sldId="283"/>
        </pc:sldMkLst>
        <pc:spChg chg="mod">
          <ac:chgData name="pvz44 pvz44" userId="01fccc82a620f6b8" providerId="LiveId" clId="{2C48C3A6-F873-42CF-A01D-F16ACD5140A3}" dt="2024-08-11T14:24:16.715" v="2503" actId="20577"/>
          <ac:spMkLst>
            <pc:docMk/>
            <pc:sldMk cId="3403044393" sldId="283"/>
            <ac:spMk id="2" creationId="{97E4131F-1E38-2438-6B64-4F592CE5E005}"/>
          </ac:spMkLst>
        </pc:spChg>
        <pc:spChg chg="del">
          <ac:chgData name="pvz44 pvz44" userId="01fccc82a620f6b8" providerId="LiveId" clId="{2C48C3A6-F873-42CF-A01D-F16ACD5140A3}" dt="2024-08-11T14:27:53.923" v="2869" actId="478"/>
          <ac:spMkLst>
            <pc:docMk/>
            <pc:sldMk cId="3403044393" sldId="283"/>
            <ac:spMk id="3" creationId="{432E5678-A650-AC8F-DA2F-E3AEE582F5A2}"/>
          </ac:spMkLst>
        </pc:spChg>
        <pc:spChg chg="mod">
          <ac:chgData name="pvz44 pvz44" userId="01fccc82a620f6b8" providerId="LiveId" clId="{2C48C3A6-F873-42CF-A01D-F16ACD5140A3}" dt="2024-08-11T14:30:27.724" v="2878" actId="14100"/>
          <ac:spMkLst>
            <pc:docMk/>
            <pc:sldMk cId="3403044393" sldId="283"/>
            <ac:spMk id="4" creationId="{A900B260-9D56-A87A-1859-941581DF7CAC}"/>
          </ac:spMkLst>
        </pc:spChg>
        <pc:picChg chg="add del mod">
          <ac:chgData name="pvz44 pvz44" userId="01fccc82a620f6b8" providerId="LiveId" clId="{2C48C3A6-F873-42CF-A01D-F16ACD5140A3}" dt="2024-08-11T14:30:13.618" v="2874" actId="478"/>
          <ac:picMkLst>
            <pc:docMk/>
            <pc:sldMk cId="3403044393" sldId="283"/>
            <ac:picMk id="6" creationId="{4923E14E-047F-EA91-CD5C-03B8584C4DE5}"/>
          </ac:picMkLst>
        </pc:picChg>
        <pc:picChg chg="add mod">
          <ac:chgData name="pvz44 pvz44" userId="01fccc82a620f6b8" providerId="LiveId" clId="{2C48C3A6-F873-42CF-A01D-F16ACD5140A3}" dt="2024-08-11T14:30:40.296" v="2880" actId="1076"/>
          <ac:picMkLst>
            <pc:docMk/>
            <pc:sldMk cId="3403044393" sldId="283"/>
            <ac:picMk id="8" creationId="{36B7DA9B-D216-3B88-0550-07E48C3415D8}"/>
          </ac:picMkLst>
        </pc:picChg>
      </pc:sldChg>
      <pc:sldChg chg="addSp delSp modSp new mod">
        <pc:chgData name="pvz44 pvz44" userId="01fccc82a620f6b8" providerId="LiveId" clId="{2C48C3A6-F873-42CF-A01D-F16ACD5140A3}" dt="2024-08-11T14:40:54.653" v="3757" actId="14100"/>
        <pc:sldMkLst>
          <pc:docMk/>
          <pc:sldMk cId="2194914975" sldId="284"/>
        </pc:sldMkLst>
        <pc:spChg chg="mod">
          <ac:chgData name="pvz44 pvz44" userId="01fccc82a620f6b8" providerId="LiveId" clId="{2C48C3A6-F873-42CF-A01D-F16ACD5140A3}" dt="2024-08-11T14:33:44.542" v="3439" actId="20577"/>
          <ac:spMkLst>
            <pc:docMk/>
            <pc:sldMk cId="2194914975" sldId="284"/>
            <ac:spMk id="2" creationId="{6065FAAF-7FE4-610F-DB78-98937FD9E95C}"/>
          </ac:spMkLst>
        </pc:spChg>
        <pc:spChg chg="del">
          <ac:chgData name="pvz44 pvz44" userId="01fccc82a620f6b8" providerId="LiveId" clId="{2C48C3A6-F873-42CF-A01D-F16ACD5140A3}" dt="2024-08-11T14:34:17.674" v="3444" actId="478"/>
          <ac:spMkLst>
            <pc:docMk/>
            <pc:sldMk cId="2194914975" sldId="284"/>
            <ac:spMk id="3" creationId="{D50FEC7F-A891-54F2-0661-9692043D990D}"/>
          </ac:spMkLst>
        </pc:spChg>
        <pc:spChg chg="del">
          <ac:chgData name="pvz44 pvz44" userId="01fccc82a620f6b8" providerId="LiveId" clId="{2C48C3A6-F873-42CF-A01D-F16ACD5140A3}" dt="2024-08-11T14:34:15.422" v="3443" actId="478"/>
          <ac:spMkLst>
            <pc:docMk/>
            <pc:sldMk cId="2194914975" sldId="284"/>
            <ac:spMk id="4" creationId="{B675DDEA-5632-546E-DBBD-6802BC1F88BD}"/>
          </ac:spMkLst>
        </pc:spChg>
        <pc:spChg chg="add mod">
          <ac:chgData name="pvz44 pvz44" userId="01fccc82a620f6b8" providerId="LiveId" clId="{2C48C3A6-F873-42CF-A01D-F16ACD5140A3}" dt="2024-08-11T14:33:56.507" v="3440"/>
          <ac:spMkLst>
            <pc:docMk/>
            <pc:sldMk cId="2194914975" sldId="284"/>
            <ac:spMk id="5" creationId="{5D18AC2A-F5BA-CEA0-8F01-00426B26A2AB}"/>
          </ac:spMkLst>
        </pc:spChg>
        <pc:spChg chg="add mod">
          <ac:chgData name="pvz44 pvz44" userId="01fccc82a620f6b8" providerId="LiveId" clId="{2C48C3A6-F873-42CF-A01D-F16ACD5140A3}" dt="2024-08-11T14:39:04.285" v="3658" actId="14100"/>
          <ac:spMkLst>
            <pc:docMk/>
            <pc:sldMk cId="2194914975" sldId="284"/>
            <ac:spMk id="6" creationId="{E58048A3-4B92-347E-2FD8-988766A06335}"/>
          </ac:spMkLst>
        </pc:spChg>
        <pc:spChg chg="add mod">
          <ac:chgData name="pvz44 pvz44" userId="01fccc82a620f6b8" providerId="LiveId" clId="{2C48C3A6-F873-42CF-A01D-F16ACD5140A3}" dt="2024-08-11T14:37:03.821" v="3467" actId="20577"/>
          <ac:spMkLst>
            <pc:docMk/>
            <pc:sldMk cId="2194914975" sldId="284"/>
            <ac:spMk id="7" creationId="{35DF67BC-7D40-8F14-C5E7-EC9C9BB778F7}"/>
          </ac:spMkLst>
        </pc:spChg>
        <pc:spChg chg="add mod">
          <ac:chgData name="pvz44 pvz44" userId="01fccc82a620f6b8" providerId="LiveId" clId="{2C48C3A6-F873-42CF-A01D-F16ACD5140A3}" dt="2024-08-11T14:39:22.450" v="3673" actId="20577"/>
          <ac:spMkLst>
            <pc:docMk/>
            <pc:sldMk cId="2194914975" sldId="284"/>
            <ac:spMk id="8" creationId="{F7EA08FD-AF7E-FAE9-6B81-05ACAADB68D2}"/>
          </ac:spMkLst>
        </pc:spChg>
        <pc:spChg chg="add mod">
          <ac:chgData name="pvz44 pvz44" userId="01fccc82a620f6b8" providerId="LiveId" clId="{2C48C3A6-F873-42CF-A01D-F16ACD5140A3}" dt="2024-08-11T14:40:54.653" v="3757" actId="14100"/>
          <ac:spMkLst>
            <pc:docMk/>
            <pc:sldMk cId="2194914975" sldId="284"/>
            <ac:spMk id="9" creationId="{DB31562F-F2E0-B44A-CA4C-F557AE73F4B9}"/>
          </ac:spMkLst>
        </pc:spChg>
        <pc:spChg chg="add mod">
          <ac:chgData name="pvz44 pvz44" userId="01fccc82a620f6b8" providerId="LiveId" clId="{2C48C3A6-F873-42CF-A01D-F16ACD5140A3}" dt="2024-08-11T14:39:55.586" v="3679" actId="403"/>
          <ac:spMkLst>
            <pc:docMk/>
            <pc:sldMk cId="2194914975" sldId="284"/>
            <ac:spMk id="10" creationId="{1677AE5F-D19B-7C99-E249-FEF6A59F76FB}"/>
          </ac:spMkLst>
        </pc:spChg>
        <pc:spChg chg="add mod">
          <ac:chgData name="pvz44 pvz44" userId="01fccc82a620f6b8" providerId="LiveId" clId="{2C48C3A6-F873-42CF-A01D-F16ACD5140A3}" dt="2024-08-11T14:40:49.633" v="3756" actId="20577"/>
          <ac:spMkLst>
            <pc:docMk/>
            <pc:sldMk cId="2194914975" sldId="284"/>
            <ac:spMk id="11" creationId="{BBB4B812-3895-CE8F-3487-190912845F4A}"/>
          </ac:spMkLst>
        </pc:spChg>
      </pc:sldChg>
      <pc:sldChg chg="modSp new mod">
        <pc:chgData name="pvz44 pvz44" userId="01fccc82a620f6b8" providerId="LiveId" clId="{2C48C3A6-F873-42CF-A01D-F16ACD5140A3}" dt="2024-08-11T14:48:39.480" v="4439" actId="20577"/>
        <pc:sldMkLst>
          <pc:docMk/>
          <pc:sldMk cId="2190621753" sldId="285"/>
        </pc:sldMkLst>
        <pc:spChg chg="mod">
          <ac:chgData name="pvz44 pvz44" userId="01fccc82a620f6b8" providerId="LiveId" clId="{2C48C3A6-F873-42CF-A01D-F16ACD5140A3}" dt="2024-08-11T14:42:45.117" v="3832" actId="20577"/>
          <ac:spMkLst>
            <pc:docMk/>
            <pc:sldMk cId="2190621753" sldId="285"/>
            <ac:spMk id="2" creationId="{1E8BBDAF-8432-40CD-C164-49DC84B5039D}"/>
          </ac:spMkLst>
        </pc:spChg>
        <pc:spChg chg="mod">
          <ac:chgData name="pvz44 pvz44" userId="01fccc82a620f6b8" providerId="LiveId" clId="{2C48C3A6-F873-42CF-A01D-F16ACD5140A3}" dt="2024-08-11T14:48:08.039" v="4317" actId="207"/>
          <ac:spMkLst>
            <pc:docMk/>
            <pc:sldMk cId="2190621753" sldId="285"/>
            <ac:spMk id="3" creationId="{EB473444-DE67-A58B-7F91-4ECD6BB4418D}"/>
          </ac:spMkLst>
        </pc:spChg>
        <pc:spChg chg="mod">
          <ac:chgData name="pvz44 pvz44" userId="01fccc82a620f6b8" providerId="LiveId" clId="{2C48C3A6-F873-42CF-A01D-F16ACD5140A3}" dt="2024-08-11T14:48:39.480" v="4439" actId="20577"/>
          <ac:spMkLst>
            <pc:docMk/>
            <pc:sldMk cId="2190621753" sldId="285"/>
            <ac:spMk id="4" creationId="{926E429C-7260-8C2C-BF89-9C2B28DD21F5}"/>
          </ac:spMkLst>
        </pc:spChg>
      </pc:sldChg>
      <pc:sldChg chg="delSp modSp new mod">
        <pc:chgData name="pvz44 pvz44" userId="01fccc82a620f6b8" providerId="LiveId" clId="{2C48C3A6-F873-42CF-A01D-F16ACD5140A3}" dt="2024-08-11T14:55:39.054" v="5241" actId="14100"/>
        <pc:sldMkLst>
          <pc:docMk/>
          <pc:sldMk cId="3776929747" sldId="286"/>
        </pc:sldMkLst>
        <pc:spChg chg="mod">
          <ac:chgData name="pvz44 pvz44" userId="01fccc82a620f6b8" providerId="LiveId" clId="{2C48C3A6-F873-42CF-A01D-F16ACD5140A3}" dt="2024-08-11T14:48:17.530" v="4339" actId="20577"/>
          <ac:spMkLst>
            <pc:docMk/>
            <pc:sldMk cId="3776929747" sldId="286"/>
            <ac:spMk id="2" creationId="{27E7FB2C-E1D5-48E3-A3A9-C874A7AEB935}"/>
          </ac:spMkLst>
        </pc:spChg>
        <pc:spChg chg="del mod">
          <ac:chgData name="pvz44 pvz44" userId="01fccc82a620f6b8" providerId="LiveId" clId="{2C48C3A6-F873-42CF-A01D-F16ACD5140A3}" dt="2024-08-11T14:55:33.607" v="5240" actId="478"/>
          <ac:spMkLst>
            <pc:docMk/>
            <pc:sldMk cId="3776929747" sldId="286"/>
            <ac:spMk id="3" creationId="{C502C73B-C19A-18E8-4F35-5F4F353ACC2E}"/>
          </ac:spMkLst>
        </pc:spChg>
        <pc:spChg chg="mod">
          <ac:chgData name="pvz44 pvz44" userId="01fccc82a620f6b8" providerId="LiveId" clId="{2C48C3A6-F873-42CF-A01D-F16ACD5140A3}" dt="2024-08-11T14:55:39.054" v="5241" actId="14100"/>
          <ac:spMkLst>
            <pc:docMk/>
            <pc:sldMk cId="3776929747" sldId="286"/>
            <ac:spMk id="4" creationId="{A93FDFE7-B1EB-975F-1ED8-E42A534E43BF}"/>
          </ac:spMkLst>
        </pc:spChg>
      </pc:sldChg>
      <pc:sldChg chg="delSp modSp new mod">
        <pc:chgData name="pvz44 pvz44" userId="01fccc82a620f6b8" providerId="LiveId" clId="{2C48C3A6-F873-42CF-A01D-F16ACD5140A3}" dt="2024-08-11T14:56:37.573" v="5272" actId="14100"/>
        <pc:sldMkLst>
          <pc:docMk/>
          <pc:sldMk cId="1237769405" sldId="287"/>
        </pc:sldMkLst>
        <pc:spChg chg="mod">
          <ac:chgData name="pvz44 pvz44" userId="01fccc82a620f6b8" providerId="LiveId" clId="{2C48C3A6-F873-42CF-A01D-F16ACD5140A3}" dt="2024-08-11T14:56:37.573" v="5272" actId="14100"/>
          <ac:spMkLst>
            <pc:docMk/>
            <pc:sldMk cId="1237769405" sldId="287"/>
            <ac:spMk id="2" creationId="{BB656430-B114-854B-32BD-5CA5D9DB8C4B}"/>
          </ac:spMkLst>
        </pc:spChg>
        <pc:spChg chg="del">
          <ac:chgData name="pvz44 pvz44" userId="01fccc82a620f6b8" providerId="LiveId" clId="{2C48C3A6-F873-42CF-A01D-F16ACD5140A3}" dt="2024-08-11T14:55:48.473" v="5244" actId="478"/>
          <ac:spMkLst>
            <pc:docMk/>
            <pc:sldMk cId="1237769405" sldId="287"/>
            <ac:spMk id="3" creationId="{495DCE6C-1729-E7FE-B293-70CC9E91C92E}"/>
          </ac:spMkLst>
        </pc:spChg>
        <pc:spChg chg="del">
          <ac:chgData name="pvz44 pvz44" userId="01fccc82a620f6b8" providerId="LiveId" clId="{2C48C3A6-F873-42CF-A01D-F16ACD5140A3}" dt="2024-08-11T14:55:46.555" v="5243" actId="478"/>
          <ac:spMkLst>
            <pc:docMk/>
            <pc:sldMk cId="1237769405" sldId="287"/>
            <ac:spMk id="4" creationId="{3CF41E20-642E-74AE-D6EE-D6FD52B75868}"/>
          </ac:spMkLst>
        </pc:spChg>
      </pc:sldChg>
    </pc:docChg>
  </pc:docChgLst>
  <pc:docChgLst>
    <pc:chgData name="Wright, Erin (STFC,RAL,ISIS)" userId="S::erin.wright@stfc.ac.uk::85b1d554-6789-4e94-8f04-50e9abfc3a6f" providerId="AD" clId="Web-{6BC60ED5-5AFF-C290-22F4-6312130C9C17}"/>
    <pc:docChg chg="addSld delSld modSld">
      <pc:chgData name="Wright, Erin (STFC,RAL,ISIS)" userId="S::erin.wright@stfc.ac.uk::85b1d554-6789-4e94-8f04-50e9abfc3a6f" providerId="AD" clId="Web-{6BC60ED5-5AFF-C290-22F4-6312130C9C17}" dt="2024-08-08T15:57:47.291" v="129" actId="1076"/>
      <pc:docMkLst>
        <pc:docMk/>
      </pc:docMkLst>
      <pc:sldChg chg="modSp">
        <pc:chgData name="Wright, Erin (STFC,RAL,ISIS)" userId="S::erin.wright@stfc.ac.uk::85b1d554-6789-4e94-8f04-50e9abfc3a6f" providerId="AD" clId="Web-{6BC60ED5-5AFF-C290-22F4-6312130C9C17}" dt="2024-08-08T15:49:44.461" v="30" actId="20577"/>
        <pc:sldMkLst>
          <pc:docMk/>
          <pc:sldMk cId="1481826788" sldId="256"/>
        </pc:sldMkLst>
        <pc:spChg chg="mod">
          <ac:chgData name="Wright, Erin (STFC,RAL,ISIS)" userId="S::erin.wright@stfc.ac.uk::85b1d554-6789-4e94-8f04-50e9abfc3a6f" providerId="AD" clId="Web-{6BC60ED5-5AFF-C290-22F4-6312130C9C17}" dt="2024-08-08T15:48:58.553" v="11" actId="20577"/>
          <ac:spMkLst>
            <pc:docMk/>
            <pc:sldMk cId="1481826788" sldId="256"/>
            <ac:spMk id="2" creationId="{B39B5CD0-94BB-02A9-D0D6-755513A2911E}"/>
          </ac:spMkLst>
        </pc:spChg>
        <pc:spChg chg="mod">
          <ac:chgData name="Wright, Erin (STFC,RAL,ISIS)" userId="S::erin.wright@stfc.ac.uk::85b1d554-6789-4e94-8f04-50e9abfc3a6f" providerId="AD" clId="Web-{6BC60ED5-5AFF-C290-22F4-6312130C9C17}" dt="2024-08-08T15:49:08.444" v="14" actId="20577"/>
          <ac:spMkLst>
            <pc:docMk/>
            <pc:sldMk cId="1481826788" sldId="256"/>
            <ac:spMk id="3" creationId="{15A80B9D-A009-468E-DD38-1C459E82E2B8}"/>
          </ac:spMkLst>
        </pc:spChg>
        <pc:spChg chg="mod">
          <ac:chgData name="Wright, Erin (STFC,RAL,ISIS)" userId="S::erin.wright@stfc.ac.uk::85b1d554-6789-4e94-8f04-50e9abfc3a6f" providerId="AD" clId="Web-{6BC60ED5-5AFF-C290-22F4-6312130C9C17}" dt="2024-08-08T15:49:44.461" v="30" actId="20577"/>
          <ac:spMkLst>
            <pc:docMk/>
            <pc:sldMk cId="1481826788" sldId="256"/>
            <ac:spMk id="4" creationId="{F317514D-CA92-5C28-8A6F-C434B7EF14DE}"/>
          </ac:spMkLst>
        </pc:spChg>
        <pc:spChg chg="mod">
          <ac:chgData name="Wright, Erin (STFC,RAL,ISIS)" userId="S::erin.wright@stfc.ac.uk::85b1d554-6789-4e94-8f04-50e9abfc3a6f" providerId="AD" clId="Web-{6BC60ED5-5AFF-C290-22F4-6312130C9C17}" dt="2024-08-08T15:49:27.866" v="16" actId="20577"/>
          <ac:spMkLst>
            <pc:docMk/>
            <pc:sldMk cId="1481826788" sldId="256"/>
            <ac:spMk id="5" creationId="{F4CC80D5-0EB8-807C-B0E7-140CDCF28F4C}"/>
          </ac:spMkLst>
        </pc:spChg>
      </pc:sldChg>
      <pc:sldChg chg="addSp modSp">
        <pc:chgData name="Wright, Erin (STFC,RAL,ISIS)" userId="S::erin.wright@stfc.ac.uk::85b1d554-6789-4e94-8f04-50e9abfc3a6f" providerId="AD" clId="Web-{6BC60ED5-5AFF-C290-22F4-6312130C9C17}" dt="2024-08-08T15:52:37.107" v="110" actId="1076"/>
        <pc:sldMkLst>
          <pc:docMk/>
          <pc:sldMk cId="583982086" sldId="257"/>
        </pc:sldMkLst>
        <pc:spChg chg="add mod">
          <ac:chgData name="Wright, Erin (STFC,RAL,ISIS)" userId="S::erin.wright@stfc.ac.uk::85b1d554-6789-4e94-8f04-50e9abfc3a6f" providerId="AD" clId="Web-{6BC60ED5-5AFF-C290-22F4-6312130C9C17}" dt="2024-08-08T15:52:37.107" v="110" actId="1076"/>
          <ac:spMkLst>
            <pc:docMk/>
            <pc:sldMk cId="583982086" sldId="257"/>
            <ac:spMk id="2" creationId="{902B21B6-E447-629C-9526-F040EF95A7FE}"/>
          </ac:spMkLst>
        </pc:spChg>
        <pc:spChg chg="add mod">
          <ac:chgData name="Wright, Erin (STFC,RAL,ISIS)" userId="S::erin.wright@stfc.ac.uk::85b1d554-6789-4e94-8f04-50e9abfc3a6f" providerId="AD" clId="Web-{6BC60ED5-5AFF-C290-22F4-6312130C9C17}" dt="2024-08-08T15:51:32.840" v="91" actId="20577"/>
          <ac:spMkLst>
            <pc:docMk/>
            <pc:sldMk cId="583982086" sldId="257"/>
            <ac:spMk id="3" creationId="{8BC9B331-66E4-5583-3A39-75FDD4A16839}"/>
          </ac:spMkLst>
        </pc:spChg>
      </pc:sldChg>
      <pc:sldChg chg="addSp delSp modSp new">
        <pc:chgData name="Wright, Erin (STFC,RAL,ISIS)" userId="S::erin.wright@stfc.ac.uk::85b1d554-6789-4e94-8f04-50e9abfc3a6f" providerId="AD" clId="Web-{6BC60ED5-5AFF-C290-22F4-6312130C9C17}" dt="2024-08-08T15:57:47.291" v="129" actId="1076"/>
        <pc:sldMkLst>
          <pc:docMk/>
          <pc:sldMk cId="1208561417" sldId="258"/>
        </pc:sldMkLst>
        <pc:spChg chg="mod">
          <ac:chgData name="Wright, Erin (STFC,RAL,ISIS)" userId="S::erin.wright@stfc.ac.uk::85b1d554-6789-4e94-8f04-50e9abfc3a6f" providerId="AD" clId="Web-{6BC60ED5-5AFF-C290-22F4-6312130C9C17}" dt="2024-08-08T15:52:23.732" v="100" actId="20577"/>
          <ac:spMkLst>
            <pc:docMk/>
            <pc:sldMk cId="1208561417" sldId="258"/>
            <ac:spMk id="2" creationId="{BEDA8A73-59F4-4E11-D1C9-A7BDE77ED04E}"/>
          </ac:spMkLst>
        </pc:spChg>
        <pc:spChg chg="del">
          <ac:chgData name="Wright, Erin (STFC,RAL,ISIS)" userId="S::erin.wright@stfc.ac.uk::85b1d554-6789-4e94-8f04-50e9abfc3a6f" providerId="AD" clId="Web-{6BC60ED5-5AFF-C290-22F4-6312130C9C17}" dt="2024-08-08T15:56:55.367" v="121"/>
          <ac:spMkLst>
            <pc:docMk/>
            <pc:sldMk cId="1208561417" sldId="258"/>
            <ac:spMk id="3" creationId="{5293C9AD-5295-F516-875E-2C0E229F8385}"/>
          </ac:spMkLst>
        </pc:spChg>
        <pc:spChg chg="del">
          <ac:chgData name="Wright, Erin (STFC,RAL,ISIS)" userId="S::erin.wright@stfc.ac.uk::85b1d554-6789-4e94-8f04-50e9abfc3a6f" providerId="AD" clId="Web-{6BC60ED5-5AFF-C290-22F4-6312130C9C17}" dt="2024-08-08T15:57:27.384" v="125"/>
          <ac:spMkLst>
            <pc:docMk/>
            <pc:sldMk cId="1208561417" sldId="258"/>
            <ac:spMk id="4" creationId="{6F026441-37D0-6A91-E2E4-71E0CC0666F2}"/>
          </ac:spMkLst>
        </pc:spChg>
        <pc:spChg chg="add del mod">
          <ac:chgData name="Wright, Erin (STFC,RAL,ISIS)" userId="S::erin.wright@stfc.ac.uk::85b1d554-6789-4e94-8f04-50e9abfc3a6f" providerId="AD" clId="Web-{6BC60ED5-5AFF-C290-22F4-6312130C9C17}" dt="2024-08-08T15:56:13.615" v="120"/>
          <ac:spMkLst>
            <pc:docMk/>
            <pc:sldMk cId="1208561417" sldId="258"/>
            <ac:spMk id="5" creationId="{33F2F302-8C8B-B358-3C30-E43D36D2B8DC}"/>
          </ac:spMkLst>
        </pc:spChg>
        <pc:spChg chg="add del mod">
          <ac:chgData name="Wright, Erin (STFC,RAL,ISIS)" userId="S::erin.wright@stfc.ac.uk::85b1d554-6789-4e94-8f04-50e9abfc3a6f" providerId="AD" clId="Web-{6BC60ED5-5AFF-C290-22F4-6312130C9C17}" dt="2024-08-08T15:56:06.959" v="118"/>
          <ac:spMkLst>
            <pc:docMk/>
            <pc:sldMk cId="1208561417" sldId="258"/>
            <ac:spMk id="6" creationId="{A5B4C7B8-A5FE-5D52-B640-4BF19448DDF9}"/>
          </ac:spMkLst>
        </pc:spChg>
        <pc:spChg chg="add del mod">
          <ac:chgData name="Wright, Erin (STFC,RAL,ISIS)" userId="S::erin.wright@stfc.ac.uk::85b1d554-6789-4e94-8f04-50e9abfc3a6f" providerId="AD" clId="Web-{6BC60ED5-5AFF-C290-22F4-6312130C9C17}" dt="2024-08-08T15:57:26.431" v="124"/>
          <ac:spMkLst>
            <pc:docMk/>
            <pc:sldMk cId="1208561417" sldId="258"/>
            <ac:spMk id="9" creationId="{ECF0C6EB-1AA9-4F36-80FB-8F56C8D08E7B}"/>
          </ac:spMkLst>
        </pc:spChg>
        <pc:picChg chg="add del mod ord">
          <ac:chgData name="Wright, Erin (STFC,RAL,ISIS)" userId="S::erin.wright@stfc.ac.uk::85b1d554-6789-4e94-8f04-50e9abfc3a6f" providerId="AD" clId="Web-{6BC60ED5-5AFF-C290-22F4-6312130C9C17}" dt="2024-08-08T15:57:01.523" v="123"/>
          <ac:picMkLst>
            <pc:docMk/>
            <pc:sldMk cId="1208561417" sldId="258"/>
            <ac:picMk id="7" creationId="{0A56525B-CA37-196C-43F0-26532B2FD674}"/>
          </ac:picMkLst>
        </pc:picChg>
        <pc:picChg chg="add mod ord">
          <ac:chgData name="Wright, Erin (STFC,RAL,ISIS)" userId="S::erin.wright@stfc.ac.uk::85b1d554-6789-4e94-8f04-50e9abfc3a6f" providerId="AD" clId="Web-{6BC60ED5-5AFF-C290-22F4-6312130C9C17}" dt="2024-08-08T15:57:47.291" v="129" actId="1076"/>
          <ac:picMkLst>
            <pc:docMk/>
            <pc:sldMk cId="1208561417" sldId="258"/>
            <ac:picMk id="10" creationId="{2A03D119-7468-0A81-7A61-B8F3A130FB20}"/>
          </ac:picMkLst>
        </pc:picChg>
      </pc:sldChg>
      <pc:sldChg chg="del">
        <pc:chgData name="Wright, Erin (STFC,RAL,ISIS)" userId="S::erin.wright@stfc.ac.uk::85b1d554-6789-4e94-8f04-50e9abfc3a6f" providerId="AD" clId="Web-{6BC60ED5-5AFF-C290-22F4-6312130C9C17}" dt="2024-08-08T15:51:55.059" v="93"/>
        <pc:sldMkLst>
          <pc:docMk/>
          <pc:sldMk cId="3699373884" sldId="258"/>
        </pc:sldMkLst>
      </pc:sldChg>
      <pc:sldChg chg="del">
        <pc:chgData name="Wright, Erin (STFC,RAL,ISIS)" userId="S::erin.wright@stfc.ac.uk::85b1d554-6789-4e94-8f04-50e9abfc3a6f" providerId="AD" clId="Web-{6BC60ED5-5AFF-C290-22F4-6312130C9C17}" dt="2024-08-08T15:51:52.387" v="92"/>
        <pc:sldMkLst>
          <pc:docMk/>
          <pc:sldMk cId="67218123" sldId="259"/>
        </pc:sldMkLst>
      </pc:sldChg>
    </pc:docChg>
  </pc:docChgLst>
  <pc:docChgLst>
    <pc:chgData name="Wright, Erin (STFC,RAL,ISIS)" userId="S::erin.wright@stfc.ac.uk::85b1d554-6789-4e94-8f04-50e9abfc3a6f" providerId="AD" clId="Web-{AA535F05-224F-7D18-B0FF-0ADE3DA1AD22}"/>
    <pc:docChg chg="addSld delSld modSld">
      <pc:chgData name="Wright, Erin (STFC,RAL,ISIS)" userId="S::erin.wright@stfc.ac.uk::85b1d554-6789-4e94-8f04-50e9abfc3a6f" providerId="AD" clId="Web-{AA535F05-224F-7D18-B0FF-0ADE3DA1AD22}" dt="2024-08-09T15:16:29.883" v="4189" actId="20577"/>
      <pc:docMkLst>
        <pc:docMk/>
      </pc:docMkLst>
      <pc:sldChg chg="modSp">
        <pc:chgData name="Wright, Erin (STFC,RAL,ISIS)" userId="S::erin.wright@stfc.ac.uk::85b1d554-6789-4e94-8f04-50e9abfc3a6f" providerId="AD" clId="Web-{AA535F05-224F-7D18-B0FF-0ADE3DA1AD22}" dt="2024-08-09T08:02:08.074" v="102" actId="20577"/>
        <pc:sldMkLst>
          <pc:docMk/>
          <pc:sldMk cId="1481826788" sldId="256"/>
        </pc:sldMkLst>
        <pc:spChg chg="mod">
          <ac:chgData name="Wright, Erin (STFC,RAL,ISIS)" userId="S::erin.wright@stfc.ac.uk::85b1d554-6789-4e94-8f04-50e9abfc3a6f" providerId="AD" clId="Web-{AA535F05-224F-7D18-B0FF-0ADE3DA1AD22}" dt="2024-08-09T08:02:08.074" v="102" actId="20577"/>
          <ac:spMkLst>
            <pc:docMk/>
            <pc:sldMk cId="1481826788" sldId="256"/>
            <ac:spMk id="2" creationId="{B39B5CD0-94BB-02A9-D0D6-755513A2911E}"/>
          </ac:spMkLst>
        </pc:spChg>
      </pc:sldChg>
      <pc:sldChg chg="modSp">
        <pc:chgData name="Wright, Erin (STFC,RAL,ISIS)" userId="S::erin.wright@stfc.ac.uk::85b1d554-6789-4e94-8f04-50e9abfc3a6f" providerId="AD" clId="Web-{AA535F05-224F-7D18-B0FF-0ADE3DA1AD22}" dt="2024-08-09T15:16:29.883" v="4189" actId="20577"/>
        <pc:sldMkLst>
          <pc:docMk/>
          <pc:sldMk cId="583982086" sldId="257"/>
        </pc:sldMkLst>
        <pc:spChg chg="mod">
          <ac:chgData name="Wright, Erin (STFC,RAL,ISIS)" userId="S::erin.wright@stfc.ac.uk::85b1d554-6789-4e94-8f04-50e9abfc3a6f" providerId="AD" clId="Web-{AA535F05-224F-7D18-B0FF-0ADE3DA1AD22}" dt="2024-08-09T15:16:29.883" v="4189" actId="20577"/>
          <ac:spMkLst>
            <pc:docMk/>
            <pc:sldMk cId="583982086" sldId="257"/>
            <ac:spMk id="3" creationId="{8BC9B331-66E4-5583-3A39-75FDD4A16839}"/>
          </ac:spMkLst>
        </pc:spChg>
      </pc:sldChg>
      <pc:sldChg chg="addSp delSp modSp">
        <pc:chgData name="Wright, Erin (STFC,RAL,ISIS)" userId="S::erin.wright@stfc.ac.uk::85b1d554-6789-4e94-8f04-50e9abfc3a6f" providerId="AD" clId="Web-{AA535F05-224F-7D18-B0FF-0ADE3DA1AD22}" dt="2024-08-09T08:01:05.491" v="98" actId="14100"/>
        <pc:sldMkLst>
          <pc:docMk/>
          <pc:sldMk cId="1208561417" sldId="258"/>
        </pc:sldMkLst>
        <pc:spChg chg="add mod">
          <ac:chgData name="Wright, Erin (STFC,RAL,ISIS)" userId="S::erin.wright@stfc.ac.uk::85b1d554-6789-4e94-8f04-50e9abfc3a6f" providerId="AD" clId="Web-{AA535F05-224F-7D18-B0FF-0ADE3DA1AD22}" dt="2024-08-09T08:00:18.440" v="80" actId="20577"/>
          <ac:spMkLst>
            <pc:docMk/>
            <pc:sldMk cId="1208561417" sldId="258"/>
            <ac:spMk id="3" creationId="{590ABCF1-F51C-3E2F-840A-ABFA3DC88E5C}"/>
          </ac:spMkLst>
        </pc:spChg>
        <pc:spChg chg="add del mod">
          <ac:chgData name="Wright, Erin (STFC,RAL,ISIS)" userId="S::erin.wright@stfc.ac.uk::85b1d554-6789-4e94-8f04-50e9abfc3a6f" providerId="AD" clId="Web-{AA535F05-224F-7D18-B0FF-0ADE3DA1AD22}" dt="2024-08-08T16:01:13.255" v="1"/>
          <ac:spMkLst>
            <pc:docMk/>
            <pc:sldMk cId="1208561417" sldId="258"/>
            <ac:spMk id="4" creationId="{3A92E362-DB0A-3ABE-33F6-8E52FC961090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07:59:09.356" v="63" actId="1076"/>
          <ac:spMkLst>
            <pc:docMk/>
            <pc:sldMk cId="1208561417" sldId="258"/>
            <ac:spMk id="6" creationId="{4E62F06D-851D-211F-5B1E-94EFEE5F86AE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08:00:53.568" v="95" actId="1076"/>
          <ac:spMkLst>
            <pc:docMk/>
            <pc:sldMk cId="1208561417" sldId="258"/>
            <ac:spMk id="8" creationId="{C485D28C-BECE-DEF0-4E90-9298594425EC}"/>
          </ac:spMkLst>
        </pc:spChg>
        <pc:picChg chg="add mod ord">
          <ac:chgData name="Wright, Erin (STFC,RAL,ISIS)" userId="S::erin.wright@stfc.ac.uk::85b1d554-6789-4e94-8f04-50e9abfc3a6f" providerId="AD" clId="Web-{AA535F05-224F-7D18-B0FF-0ADE3DA1AD22}" dt="2024-08-08T16:01:21.145" v="2" actId="1076"/>
          <ac:picMkLst>
            <pc:docMk/>
            <pc:sldMk cId="1208561417" sldId="258"/>
            <ac:picMk id="5" creationId="{FF26E7DE-F4F6-6F64-4202-9DD6CA6A0995}"/>
          </ac:picMkLst>
        </pc:picChg>
        <pc:picChg chg="del">
          <ac:chgData name="Wright, Erin (STFC,RAL,ISIS)" userId="S::erin.wright@stfc.ac.uk::85b1d554-6789-4e94-8f04-50e9abfc3a6f" providerId="AD" clId="Web-{AA535F05-224F-7D18-B0FF-0ADE3DA1AD22}" dt="2024-08-08T16:01:12.505" v="0"/>
          <ac:picMkLst>
            <pc:docMk/>
            <pc:sldMk cId="1208561417" sldId="258"/>
            <ac:picMk id="10" creationId="{2A03D119-7468-0A81-7A61-B8F3A130FB20}"/>
          </ac:picMkLst>
        </pc:picChg>
        <pc:cxnChg chg="add mod">
          <ac:chgData name="Wright, Erin (STFC,RAL,ISIS)" userId="S::erin.wright@stfc.ac.uk::85b1d554-6789-4e94-8f04-50e9abfc3a6f" providerId="AD" clId="Web-{AA535F05-224F-7D18-B0FF-0ADE3DA1AD22}" dt="2024-08-09T07:59:48.813" v="70"/>
          <ac:cxnSpMkLst>
            <pc:docMk/>
            <pc:sldMk cId="1208561417" sldId="258"/>
            <ac:cxnSpMk id="4" creationId="{8E150B26-6C53-1942-DC16-B1FC63B085CD}"/>
          </ac:cxnSpMkLst>
        </pc:cxnChg>
        <pc:cxnChg chg="add del mod">
          <ac:chgData name="Wright, Erin (STFC,RAL,ISIS)" userId="S::erin.wright@stfc.ac.uk::85b1d554-6789-4e94-8f04-50e9abfc3a6f" providerId="AD" clId="Web-{AA535F05-224F-7D18-B0FF-0ADE3DA1AD22}" dt="2024-08-09T08:00:45.130" v="92"/>
          <ac:cxnSpMkLst>
            <pc:docMk/>
            <pc:sldMk cId="1208561417" sldId="258"/>
            <ac:cxnSpMk id="7" creationId="{0C1B8FE7-EF2C-5E17-3A73-1D9A6A0AA6A7}"/>
          </ac:cxnSpMkLst>
        </pc:cxnChg>
        <pc:cxnChg chg="add mod">
          <ac:chgData name="Wright, Erin (STFC,RAL,ISIS)" userId="S::erin.wright@stfc.ac.uk::85b1d554-6789-4e94-8f04-50e9abfc3a6f" providerId="AD" clId="Web-{AA535F05-224F-7D18-B0FF-0ADE3DA1AD22}" dt="2024-08-09T08:01:05.491" v="98" actId="14100"/>
          <ac:cxnSpMkLst>
            <pc:docMk/>
            <pc:sldMk cId="1208561417" sldId="258"/>
            <ac:cxnSpMk id="9" creationId="{72DECFC7-771A-45D0-41A2-D2411CAFA9B8}"/>
          </ac:cxnSpMkLst>
        </pc:cxnChg>
      </pc:sldChg>
      <pc:sldChg chg="addSp delSp modSp new">
        <pc:chgData name="Wright, Erin (STFC,RAL,ISIS)" userId="S::erin.wright@stfc.ac.uk::85b1d554-6789-4e94-8f04-50e9abfc3a6f" providerId="AD" clId="Web-{AA535F05-224F-7D18-B0FF-0ADE3DA1AD22}" dt="2024-08-09T09:07:13.785" v="219" actId="14100"/>
        <pc:sldMkLst>
          <pc:docMk/>
          <pc:sldMk cId="761586619" sldId="259"/>
        </pc:sldMkLst>
        <pc:spChg chg="mod">
          <ac:chgData name="Wright, Erin (STFC,RAL,ISIS)" userId="S::erin.wright@stfc.ac.uk::85b1d554-6789-4e94-8f04-50e9abfc3a6f" providerId="AD" clId="Web-{AA535F05-224F-7D18-B0FF-0ADE3DA1AD22}" dt="2024-08-09T08:47:33.720" v="104" actId="20577"/>
          <ac:spMkLst>
            <pc:docMk/>
            <pc:sldMk cId="761586619" sldId="259"/>
            <ac:spMk id="2" creationId="{0F9CF3AF-C430-8C04-42F0-D1BF880124EF}"/>
          </ac:spMkLst>
        </pc:spChg>
        <pc:spChg chg="del">
          <ac:chgData name="Wright, Erin (STFC,RAL,ISIS)" userId="S::erin.wright@stfc.ac.uk::85b1d554-6789-4e94-8f04-50e9abfc3a6f" providerId="AD" clId="Web-{AA535F05-224F-7D18-B0FF-0ADE3DA1AD22}" dt="2024-08-09T08:48:06.362" v="115"/>
          <ac:spMkLst>
            <pc:docMk/>
            <pc:sldMk cId="761586619" sldId="259"/>
            <ac:spMk id="3" creationId="{AFC562D5-19C5-18CF-32E6-E0D5188C92B7}"/>
          </ac:spMkLst>
        </pc:spChg>
        <pc:spChg chg="del mod">
          <ac:chgData name="Wright, Erin (STFC,RAL,ISIS)" userId="S::erin.wright@stfc.ac.uk::85b1d554-6789-4e94-8f04-50e9abfc3a6f" providerId="AD" clId="Web-{AA535F05-224F-7D18-B0FF-0ADE3DA1AD22}" dt="2024-08-09T08:48:08.346" v="116"/>
          <ac:spMkLst>
            <pc:docMk/>
            <pc:sldMk cId="761586619" sldId="259"/>
            <ac:spMk id="4" creationId="{C64C26AF-6C59-13B8-4118-CBE3932AE367}"/>
          </ac:spMkLst>
        </pc:spChg>
        <pc:spChg chg="add del mod">
          <ac:chgData name="Wright, Erin (STFC,RAL,ISIS)" userId="S::erin.wright@stfc.ac.uk::85b1d554-6789-4e94-8f04-50e9abfc3a6f" providerId="AD" clId="Web-{AA535F05-224F-7D18-B0FF-0ADE3DA1AD22}" dt="2024-08-09T08:55:22.687" v="117"/>
          <ac:spMkLst>
            <pc:docMk/>
            <pc:sldMk cId="761586619" sldId="259"/>
            <ac:spMk id="6" creationId="{5A2C6CFB-2703-892B-DFBA-77B298DC4FD9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09:04:35.156" v="176" actId="20577"/>
          <ac:spMkLst>
            <pc:docMk/>
            <pc:sldMk cId="761586619" sldId="259"/>
            <ac:spMk id="9" creationId="{62880C06-E0A8-E1E5-998C-EA1EAF2CD4AE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09:04:58.234" v="185" actId="1076"/>
          <ac:spMkLst>
            <pc:docMk/>
            <pc:sldMk cId="761586619" sldId="259"/>
            <ac:spMk id="10" creationId="{D06CC7E2-1E6A-66A0-E7DE-EC0E8FC5F979}"/>
          </ac:spMkLst>
        </pc:spChg>
        <pc:picChg chg="add mod">
          <ac:chgData name="Wright, Erin (STFC,RAL,ISIS)" userId="S::erin.wright@stfc.ac.uk::85b1d554-6789-4e94-8f04-50e9abfc3a6f" providerId="AD" clId="Web-{AA535F05-224F-7D18-B0FF-0ADE3DA1AD22}" dt="2024-08-09T09:03:30.841" v="133" actId="1076"/>
          <ac:picMkLst>
            <pc:docMk/>
            <pc:sldMk cId="761586619" sldId="259"/>
            <ac:picMk id="7" creationId="{FD2F60F0-ED3A-B097-1860-879C7D55829F}"/>
          </ac:picMkLst>
        </pc:picChg>
        <pc:picChg chg="add mod">
          <ac:chgData name="Wright, Erin (STFC,RAL,ISIS)" userId="S::erin.wright@stfc.ac.uk::85b1d554-6789-4e94-8f04-50e9abfc3a6f" providerId="AD" clId="Web-{AA535F05-224F-7D18-B0FF-0ADE3DA1AD22}" dt="2024-08-09T09:03:33.685" v="134" actId="1076"/>
          <ac:picMkLst>
            <pc:docMk/>
            <pc:sldMk cId="761586619" sldId="259"/>
            <ac:picMk id="8" creationId="{AA2F6315-42C4-1364-309B-6A7D3374A25A}"/>
          </ac:picMkLst>
        </pc:picChg>
        <pc:cxnChg chg="add mod">
          <ac:chgData name="Wright, Erin (STFC,RAL,ISIS)" userId="S::erin.wright@stfc.ac.uk::85b1d554-6789-4e94-8f04-50e9abfc3a6f" providerId="AD" clId="Web-{AA535F05-224F-7D18-B0FF-0ADE3DA1AD22}" dt="2024-08-09T09:07:13.785" v="219" actId="14100"/>
          <ac:cxnSpMkLst>
            <pc:docMk/>
            <pc:sldMk cId="761586619" sldId="259"/>
            <ac:cxnSpMk id="12" creationId="{B36C3D94-D956-9D11-4FA4-B602FD559EAF}"/>
          </ac:cxnSpMkLst>
        </pc:cxnChg>
      </pc:sldChg>
      <pc:sldChg chg="modSp new del">
        <pc:chgData name="Wright, Erin (STFC,RAL,ISIS)" userId="S::erin.wright@stfc.ac.uk::85b1d554-6789-4e94-8f04-50e9abfc3a6f" providerId="AD" clId="Web-{AA535F05-224F-7D18-B0FF-0ADE3DA1AD22}" dt="2024-08-08T16:01:52.912" v="14"/>
        <pc:sldMkLst>
          <pc:docMk/>
          <pc:sldMk cId="3014855708" sldId="259"/>
        </pc:sldMkLst>
        <pc:spChg chg="mod">
          <ac:chgData name="Wright, Erin (STFC,RAL,ISIS)" userId="S::erin.wright@stfc.ac.uk::85b1d554-6789-4e94-8f04-50e9abfc3a6f" providerId="AD" clId="Web-{AA535F05-224F-7D18-B0FF-0ADE3DA1AD22}" dt="2024-08-08T16:01:41.474" v="8" actId="20577"/>
          <ac:spMkLst>
            <pc:docMk/>
            <pc:sldMk cId="3014855708" sldId="259"/>
            <ac:spMk id="4" creationId="{0999F6E2-1E27-DD64-1FC4-B4842CBD5D3D}"/>
          </ac:spMkLst>
        </pc:spChg>
      </pc:sldChg>
      <pc:sldChg chg="addSp delSp modSp new">
        <pc:chgData name="Wright, Erin (STFC,RAL,ISIS)" userId="S::erin.wright@stfc.ac.uk::85b1d554-6789-4e94-8f04-50e9abfc3a6f" providerId="AD" clId="Web-{AA535F05-224F-7D18-B0FF-0ADE3DA1AD22}" dt="2024-08-09T09:12:10.497" v="250" actId="20577"/>
        <pc:sldMkLst>
          <pc:docMk/>
          <pc:sldMk cId="1207410278" sldId="260"/>
        </pc:sldMkLst>
        <pc:spChg chg="del mod">
          <ac:chgData name="Wright, Erin (STFC,RAL,ISIS)" userId="S::erin.wright@stfc.ac.uk::85b1d554-6789-4e94-8f04-50e9abfc3a6f" providerId="AD" clId="Web-{AA535F05-224F-7D18-B0FF-0ADE3DA1AD22}" dt="2024-08-09T09:06:15.627" v="194"/>
          <ac:spMkLst>
            <pc:docMk/>
            <pc:sldMk cId="1207410278" sldId="260"/>
            <ac:spMk id="2" creationId="{625D4972-4E7F-B6E8-A35C-7062A6C1C023}"/>
          </ac:spMkLst>
        </pc:spChg>
        <pc:spChg chg="del">
          <ac:chgData name="Wright, Erin (STFC,RAL,ISIS)" userId="S::erin.wright@stfc.ac.uk::85b1d554-6789-4e94-8f04-50e9abfc3a6f" providerId="AD" clId="Web-{AA535F05-224F-7D18-B0FF-0ADE3DA1AD22}" dt="2024-08-09T09:06:00.439" v="189"/>
          <ac:spMkLst>
            <pc:docMk/>
            <pc:sldMk cId="1207410278" sldId="260"/>
            <ac:spMk id="3" creationId="{9AB30693-F8C8-6227-BDC1-0C4B674BFCC6}"/>
          </ac:spMkLst>
        </pc:spChg>
        <pc:spChg chg="del">
          <ac:chgData name="Wright, Erin (STFC,RAL,ISIS)" userId="S::erin.wright@stfc.ac.uk::85b1d554-6789-4e94-8f04-50e9abfc3a6f" providerId="AD" clId="Web-{AA535F05-224F-7D18-B0FF-0ADE3DA1AD22}" dt="2024-08-09T09:05:55.533" v="187"/>
          <ac:spMkLst>
            <pc:docMk/>
            <pc:sldMk cId="1207410278" sldId="260"/>
            <ac:spMk id="4" creationId="{5501CC2B-6C4C-B0FD-F381-B77E4D1561B9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09:11:23.980" v="231" actId="1076"/>
          <ac:spMkLst>
            <pc:docMk/>
            <pc:sldMk cId="1207410278" sldId="260"/>
            <ac:spMk id="6" creationId="{64BFB93D-EA50-C639-9EF0-2CE56DAA9C81}"/>
          </ac:spMkLst>
        </pc:spChg>
        <pc:spChg chg="add del mod">
          <ac:chgData name="Wright, Erin (STFC,RAL,ISIS)" userId="S::erin.wright@stfc.ac.uk::85b1d554-6789-4e94-8f04-50e9abfc3a6f" providerId="AD" clId="Web-{AA535F05-224F-7D18-B0FF-0ADE3DA1AD22}" dt="2024-08-09T09:10:14.337" v="225"/>
          <ac:spMkLst>
            <pc:docMk/>
            <pc:sldMk cId="1207410278" sldId="260"/>
            <ac:spMk id="11" creationId="{8DB8EF23-32A8-CA41-A443-C2BD4AAA1398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09:12:10.497" v="250" actId="20577"/>
          <ac:spMkLst>
            <pc:docMk/>
            <pc:sldMk cId="1207410278" sldId="260"/>
            <ac:spMk id="14" creationId="{EEF5A7C4-9739-E3DF-188D-B156ABF9CA91}"/>
          </ac:spMkLst>
        </pc:spChg>
        <pc:picChg chg="add del mod ord">
          <ac:chgData name="Wright, Erin (STFC,RAL,ISIS)" userId="S::erin.wright@stfc.ac.uk::85b1d554-6789-4e94-8f04-50e9abfc3a6f" providerId="AD" clId="Web-{AA535F05-224F-7D18-B0FF-0ADE3DA1AD22}" dt="2024-08-09T09:10:13.525" v="224"/>
          <ac:picMkLst>
            <pc:docMk/>
            <pc:sldMk cId="1207410278" sldId="260"/>
            <ac:picMk id="5" creationId="{2A2603CF-03D7-0944-A1C0-0F5A619BAB9F}"/>
          </ac:picMkLst>
        </pc:picChg>
        <pc:picChg chg="add del mod">
          <ac:chgData name="Wright, Erin (STFC,RAL,ISIS)" userId="S::erin.wright@stfc.ac.uk::85b1d554-6789-4e94-8f04-50e9abfc3a6f" providerId="AD" clId="Web-{AA535F05-224F-7D18-B0FF-0ADE3DA1AD22}" dt="2024-08-09T09:07:08.973" v="218"/>
          <ac:picMkLst>
            <pc:docMk/>
            <pc:sldMk cId="1207410278" sldId="260"/>
            <ac:picMk id="7" creationId="{09237BDB-8CEB-AD80-DFEE-28EE7C496F98}"/>
          </ac:picMkLst>
        </pc:picChg>
        <pc:picChg chg="add mod ord">
          <ac:chgData name="Wright, Erin (STFC,RAL,ISIS)" userId="S::erin.wright@stfc.ac.uk::85b1d554-6789-4e94-8f04-50e9abfc3a6f" providerId="AD" clId="Web-{AA535F05-224F-7D18-B0FF-0ADE3DA1AD22}" dt="2024-08-09T09:11:08.198" v="229"/>
          <ac:picMkLst>
            <pc:docMk/>
            <pc:sldMk cId="1207410278" sldId="260"/>
            <ac:picMk id="12" creationId="{42DF5CE8-D4D9-D97E-BDE0-DF6060475028}"/>
          </ac:picMkLst>
        </pc:picChg>
        <pc:cxnChg chg="add mod">
          <ac:chgData name="Wright, Erin (STFC,RAL,ISIS)" userId="S::erin.wright@stfc.ac.uk::85b1d554-6789-4e94-8f04-50e9abfc3a6f" providerId="AD" clId="Web-{AA535F05-224F-7D18-B0FF-0ADE3DA1AD22}" dt="2024-08-09T09:11:31.058" v="232" actId="14100"/>
          <ac:cxnSpMkLst>
            <pc:docMk/>
            <pc:sldMk cId="1207410278" sldId="260"/>
            <ac:cxnSpMk id="9" creationId="{340C7069-6752-4FF9-A3D5-303FE9A9E0E8}"/>
          </ac:cxnSpMkLst>
        </pc:cxnChg>
        <pc:cxnChg chg="add mod">
          <ac:chgData name="Wright, Erin (STFC,RAL,ISIS)" userId="S::erin.wright@stfc.ac.uk::85b1d554-6789-4e94-8f04-50e9abfc3a6f" providerId="AD" clId="Web-{AA535F05-224F-7D18-B0FF-0ADE3DA1AD22}" dt="2024-08-09T09:11:53.824" v="236" actId="14100"/>
          <ac:cxnSpMkLst>
            <pc:docMk/>
            <pc:sldMk cId="1207410278" sldId="260"/>
            <ac:cxnSpMk id="13" creationId="{C8207161-ED47-C947-3429-DC4D5F3EF163}"/>
          </ac:cxnSpMkLst>
        </pc:cxnChg>
      </pc:sldChg>
      <pc:sldChg chg="addSp delSp modSp new">
        <pc:chgData name="Wright, Erin (STFC,RAL,ISIS)" userId="S::erin.wright@stfc.ac.uk::85b1d554-6789-4e94-8f04-50e9abfc3a6f" providerId="AD" clId="Web-{AA535F05-224F-7D18-B0FF-0ADE3DA1AD22}" dt="2024-08-09T09:22:00.858" v="437" actId="14100"/>
        <pc:sldMkLst>
          <pc:docMk/>
          <pc:sldMk cId="3148140211" sldId="261"/>
        </pc:sldMkLst>
        <pc:spChg chg="mod">
          <ac:chgData name="Wright, Erin (STFC,RAL,ISIS)" userId="S::erin.wright@stfc.ac.uk::85b1d554-6789-4e94-8f04-50e9abfc3a6f" providerId="AD" clId="Web-{AA535F05-224F-7D18-B0FF-0ADE3DA1AD22}" dt="2024-08-09T09:12:17.481" v="256" actId="20577"/>
          <ac:spMkLst>
            <pc:docMk/>
            <pc:sldMk cId="3148140211" sldId="261"/>
            <ac:spMk id="2" creationId="{9D468C86-7879-E463-1F45-EC3C2A8463C1}"/>
          </ac:spMkLst>
        </pc:spChg>
        <pc:spChg chg="del">
          <ac:chgData name="Wright, Erin (STFC,RAL,ISIS)" userId="S::erin.wright@stfc.ac.uk::85b1d554-6789-4e94-8f04-50e9abfc3a6f" providerId="AD" clId="Web-{AA535F05-224F-7D18-B0FF-0ADE3DA1AD22}" dt="2024-08-09T09:12:23.716" v="257"/>
          <ac:spMkLst>
            <pc:docMk/>
            <pc:sldMk cId="3148140211" sldId="261"/>
            <ac:spMk id="3" creationId="{742C647E-4494-B0B0-0A4B-6A725084EEFA}"/>
          </ac:spMkLst>
        </pc:spChg>
        <pc:spChg chg="del">
          <ac:chgData name="Wright, Erin (STFC,RAL,ISIS)" userId="S::erin.wright@stfc.ac.uk::85b1d554-6789-4e94-8f04-50e9abfc3a6f" providerId="AD" clId="Web-{AA535F05-224F-7D18-B0FF-0ADE3DA1AD22}" dt="2024-08-09T09:12:25.310" v="258"/>
          <ac:spMkLst>
            <pc:docMk/>
            <pc:sldMk cId="3148140211" sldId="261"/>
            <ac:spMk id="4" creationId="{6CD08588-BB96-3D66-BA7E-F2AF976DD006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09:17:06.724" v="308" actId="1076"/>
          <ac:spMkLst>
            <pc:docMk/>
            <pc:sldMk cId="3148140211" sldId="261"/>
            <ac:spMk id="7" creationId="{67CEFFC1-9D2B-283B-070A-873BC2920B33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09:18:53.008" v="366" actId="1076"/>
          <ac:spMkLst>
            <pc:docMk/>
            <pc:sldMk cId="3148140211" sldId="261"/>
            <ac:spMk id="10" creationId="{E9971380-A05A-D956-1370-766DB16B80FE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09:20:15.854" v="391" actId="1076"/>
          <ac:spMkLst>
            <pc:docMk/>
            <pc:sldMk cId="3148140211" sldId="261"/>
            <ac:spMk id="11" creationId="{6D66B8DD-C10A-7746-BD1C-97AC304630B0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09:21:32.560" v="416" actId="1076"/>
          <ac:spMkLst>
            <pc:docMk/>
            <pc:sldMk cId="3148140211" sldId="261"/>
            <ac:spMk id="14" creationId="{8B19F18D-C344-9228-68D7-5494CB4A1FC1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09:21:52.029" v="434" actId="20577"/>
          <ac:spMkLst>
            <pc:docMk/>
            <pc:sldMk cId="3148140211" sldId="261"/>
            <ac:spMk id="16" creationId="{C0A0CB97-AA88-E63B-2C82-CF0D1A6A687E}"/>
          </ac:spMkLst>
        </pc:spChg>
        <pc:picChg chg="add mod">
          <ac:chgData name="Wright, Erin (STFC,RAL,ISIS)" userId="S::erin.wright@stfc.ac.uk::85b1d554-6789-4e94-8f04-50e9abfc3a6f" providerId="AD" clId="Web-{AA535F05-224F-7D18-B0FF-0ADE3DA1AD22}" dt="2024-08-09T09:21:14.044" v="414" actId="1076"/>
          <ac:picMkLst>
            <pc:docMk/>
            <pc:sldMk cId="3148140211" sldId="261"/>
            <ac:picMk id="5" creationId="{F7ECE6F2-5937-B086-485C-FAAE810131CB}"/>
          </ac:picMkLst>
        </pc:picChg>
        <pc:cxnChg chg="add mod">
          <ac:chgData name="Wright, Erin (STFC,RAL,ISIS)" userId="S::erin.wright@stfc.ac.uk::85b1d554-6789-4e94-8f04-50e9abfc3a6f" providerId="AD" clId="Web-{AA535F05-224F-7D18-B0FF-0ADE3DA1AD22}" dt="2024-08-09T09:20:06.229" v="388" actId="14100"/>
          <ac:cxnSpMkLst>
            <pc:docMk/>
            <pc:sldMk cId="3148140211" sldId="261"/>
            <ac:cxnSpMk id="9" creationId="{1565B601-ED81-2A3D-E65D-DC69B1CDBCBF}"/>
          </ac:cxnSpMkLst>
        </pc:cxnChg>
        <pc:cxnChg chg="add mod">
          <ac:chgData name="Wright, Erin (STFC,RAL,ISIS)" userId="S::erin.wright@stfc.ac.uk::85b1d554-6789-4e94-8f04-50e9abfc3a6f" providerId="AD" clId="Web-{AA535F05-224F-7D18-B0FF-0ADE3DA1AD22}" dt="2024-08-09T09:20:13.354" v="390" actId="14100"/>
          <ac:cxnSpMkLst>
            <pc:docMk/>
            <pc:sldMk cId="3148140211" sldId="261"/>
            <ac:cxnSpMk id="12" creationId="{E052E01F-4AD2-95B4-0D89-B135F41CA5FC}"/>
          </ac:cxnSpMkLst>
        </pc:cxnChg>
        <pc:cxnChg chg="add mod">
          <ac:chgData name="Wright, Erin (STFC,RAL,ISIS)" userId="S::erin.wright@stfc.ac.uk::85b1d554-6789-4e94-8f04-50e9abfc3a6f" providerId="AD" clId="Web-{AA535F05-224F-7D18-B0FF-0ADE3DA1AD22}" dt="2024-08-09T09:20:20.667" v="393" actId="14100"/>
          <ac:cxnSpMkLst>
            <pc:docMk/>
            <pc:sldMk cId="3148140211" sldId="261"/>
            <ac:cxnSpMk id="13" creationId="{7D5B6545-010E-0C28-B5FE-CB988C5EE713}"/>
          </ac:cxnSpMkLst>
        </pc:cxnChg>
        <pc:cxnChg chg="add mod">
          <ac:chgData name="Wright, Erin (STFC,RAL,ISIS)" userId="S::erin.wright@stfc.ac.uk::85b1d554-6789-4e94-8f04-50e9abfc3a6f" providerId="AD" clId="Web-{AA535F05-224F-7D18-B0FF-0ADE3DA1AD22}" dt="2024-08-09T09:21:28.013" v="415" actId="14100"/>
          <ac:cxnSpMkLst>
            <pc:docMk/>
            <pc:sldMk cId="3148140211" sldId="261"/>
            <ac:cxnSpMk id="15" creationId="{7ED499CB-60E6-7967-D4B6-6076E78FBC9C}"/>
          </ac:cxnSpMkLst>
        </pc:cxnChg>
        <pc:cxnChg chg="add mod">
          <ac:chgData name="Wright, Erin (STFC,RAL,ISIS)" userId="S::erin.wright@stfc.ac.uk::85b1d554-6789-4e94-8f04-50e9abfc3a6f" providerId="AD" clId="Web-{AA535F05-224F-7D18-B0FF-0ADE3DA1AD22}" dt="2024-08-09T09:22:00.858" v="437" actId="14100"/>
          <ac:cxnSpMkLst>
            <pc:docMk/>
            <pc:sldMk cId="3148140211" sldId="261"/>
            <ac:cxnSpMk id="17" creationId="{004BA1DC-E2CE-2F6E-C615-1C0DFF22E0A6}"/>
          </ac:cxnSpMkLst>
        </pc:cxnChg>
      </pc:sldChg>
      <pc:sldChg chg="addSp delSp modSp new">
        <pc:chgData name="Wright, Erin (STFC,RAL,ISIS)" userId="S::erin.wright@stfc.ac.uk::85b1d554-6789-4e94-8f04-50e9abfc3a6f" providerId="AD" clId="Web-{AA535F05-224F-7D18-B0FF-0ADE3DA1AD22}" dt="2024-08-09T09:28:35.416" v="546" actId="14100"/>
        <pc:sldMkLst>
          <pc:docMk/>
          <pc:sldMk cId="960204884" sldId="262"/>
        </pc:sldMkLst>
        <pc:spChg chg="mod">
          <ac:chgData name="Wright, Erin (STFC,RAL,ISIS)" userId="S::erin.wright@stfc.ac.uk::85b1d554-6789-4e94-8f04-50e9abfc3a6f" providerId="AD" clId="Web-{AA535F05-224F-7D18-B0FF-0ADE3DA1AD22}" dt="2024-08-09T09:19:39.416" v="384" actId="20577"/>
          <ac:spMkLst>
            <pc:docMk/>
            <pc:sldMk cId="960204884" sldId="262"/>
            <ac:spMk id="2" creationId="{DB5B26C6-9F8B-E14B-10B4-C3B74E6F705C}"/>
          </ac:spMkLst>
        </pc:spChg>
        <pc:spChg chg="del">
          <ac:chgData name="Wright, Erin (STFC,RAL,ISIS)" userId="S::erin.wright@stfc.ac.uk::85b1d554-6789-4e94-8f04-50e9abfc3a6f" providerId="AD" clId="Web-{AA535F05-224F-7D18-B0FF-0ADE3DA1AD22}" dt="2024-08-09T09:19:44.791" v="386"/>
          <ac:spMkLst>
            <pc:docMk/>
            <pc:sldMk cId="960204884" sldId="262"/>
            <ac:spMk id="3" creationId="{85D32D89-781C-0D6B-011C-3846ACA38A1B}"/>
          </ac:spMkLst>
        </pc:spChg>
        <pc:spChg chg="del">
          <ac:chgData name="Wright, Erin (STFC,RAL,ISIS)" userId="S::erin.wright@stfc.ac.uk::85b1d554-6789-4e94-8f04-50e9abfc3a6f" providerId="AD" clId="Web-{AA535F05-224F-7D18-B0FF-0ADE3DA1AD22}" dt="2024-08-09T09:19:43.994" v="385"/>
          <ac:spMkLst>
            <pc:docMk/>
            <pc:sldMk cId="960204884" sldId="262"/>
            <ac:spMk id="4" creationId="{46E11801-2758-72B6-38E0-995A826A8DDA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09:25:41.317" v="504" actId="1076"/>
          <ac:spMkLst>
            <pc:docMk/>
            <pc:sldMk cId="960204884" sldId="262"/>
            <ac:spMk id="8" creationId="{ABFD1EF7-2FFC-BCE2-67DA-E7086E815894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09:26:12.412" v="514" actId="1076"/>
          <ac:spMkLst>
            <pc:docMk/>
            <pc:sldMk cId="960204884" sldId="262"/>
            <ac:spMk id="10" creationId="{9B02E226-A761-DBBB-2203-03A40BA4A1E6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09:28:17.196" v="541" actId="1076"/>
          <ac:spMkLst>
            <pc:docMk/>
            <pc:sldMk cId="960204884" sldId="262"/>
            <ac:spMk id="11" creationId="{54C96F4A-8E49-8F2C-50DA-1CF3A09F2717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09:27:40.695" v="529" actId="1076"/>
          <ac:spMkLst>
            <pc:docMk/>
            <pc:sldMk cId="960204884" sldId="262"/>
            <ac:spMk id="12" creationId="{1B647D5C-0B1E-6522-D4FD-F0E9A0626746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09:28:26.337" v="543" actId="1076"/>
          <ac:spMkLst>
            <pc:docMk/>
            <pc:sldMk cId="960204884" sldId="262"/>
            <ac:spMk id="24" creationId="{12BFFDDF-6435-BA08-4FB9-FB74E3423E03}"/>
          </ac:spMkLst>
        </pc:spChg>
        <pc:picChg chg="add del mod">
          <ac:chgData name="Wright, Erin (STFC,RAL,ISIS)" userId="S::erin.wright@stfc.ac.uk::85b1d554-6789-4e94-8f04-50e9abfc3a6f" providerId="AD" clId="Web-{AA535F05-224F-7D18-B0FF-0ADE3DA1AD22}" dt="2024-08-09T09:27:25.226" v="527" actId="1076"/>
          <ac:picMkLst>
            <pc:docMk/>
            <pc:sldMk cId="960204884" sldId="262"/>
            <ac:picMk id="5" creationId="{D037BC7B-AF22-B65B-6458-3B9309C4B0B8}"/>
          </ac:picMkLst>
        </pc:picChg>
        <pc:picChg chg="add del mod">
          <ac:chgData name="Wright, Erin (STFC,RAL,ISIS)" userId="S::erin.wright@stfc.ac.uk::85b1d554-6789-4e94-8f04-50e9abfc3a6f" providerId="AD" clId="Web-{AA535F05-224F-7D18-B0FF-0ADE3DA1AD22}" dt="2024-08-09T09:23:05.797" v="442"/>
          <ac:picMkLst>
            <pc:docMk/>
            <pc:sldMk cId="960204884" sldId="262"/>
            <ac:picMk id="6" creationId="{580B92E2-CBDA-B90E-A882-17A48D73AD5E}"/>
          </ac:picMkLst>
        </pc:picChg>
        <pc:cxnChg chg="add mod">
          <ac:chgData name="Wright, Erin (STFC,RAL,ISIS)" userId="S::erin.wright@stfc.ac.uk::85b1d554-6789-4e94-8f04-50e9abfc3a6f" providerId="AD" clId="Web-{AA535F05-224F-7D18-B0FF-0ADE3DA1AD22}" dt="2024-08-09T09:25:34.192" v="503" actId="14100"/>
          <ac:cxnSpMkLst>
            <pc:docMk/>
            <pc:sldMk cId="960204884" sldId="262"/>
            <ac:cxnSpMk id="14" creationId="{0D84536B-6508-07B2-EA87-13764AA75A01}"/>
          </ac:cxnSpMkLst>
        </pc:cxnChg>
        <pc:cxnChg chg="add mod">
          <ac:chgData name="Wright, Erin (STFC,RAL,ISIS)" userId="S::erin.wright@stfc.ac.uk::85b1d554-6789-4e94-8f04-50e9abfc3a6f" providerId="AD" clId="Web-{AA535F05-224F-7D18-B0FF-0ADE3DA1AD22}" dt="2024-08-09T09:25:59.114" v="510" actId="14100"/>
          <ac:cxnSpMkLst>
            <pc:docMk/>
            <pc:sldMk cId="960204884" sldId="262"/>
            <ac:cxnSpMk id="16" creationId="{E2D44298-EB2E-1C92-675A-C6896943DAAF}"/>
          </ac:cxnSpMkLst>
        </pc:cxnChg>
        <pc:cxnChg chg="add mod">
          <ac:chgData name="Wright, Erin (STFC,RAL,ISIS)" userId="S::erin.wright@stfc.ac.uk::85b1d554-6789-4e94-8f04-50e9abfc3a6f" providerId="AD" clId="Web-{AA535F05-224F-7D18-B0FF-0ADE3DA1AD22}" dt="2024-08-09T09:26:07.943" v="513" actId="14100"/>
          <ac:cxnSpMkLst>
            <pc:docMk/>
            <pc:sldMk cId="960204884" sldId="262"/>
            <ac:cxnSpMk id="18" creationId="{67BDC590-C60D-430B-B952-FF9D57912B97}"/>
          </ac:cxnSpMkLst>
        </pc:cxnChg>
        <pc:cxnChg chg="add mod">
          <ac:chgData name="Wright, Erin (STFC,RAL,ISIS)" userId="S::erin.wright@stfc.ac.uk::85b1d554-6789-4e94-8f04-50e9abfc3a6f" providerId="AD" clId="Web-{AA535F05-224F-7D18-B0FF-0ADE3DA1AD22}" dt="2024-08-09T09:28:22.540" v="542" actId="14100"/>
          <ac:cxnSpMkLst>
            <pc:docMk/>
            <pc:sldMk cId="960204884" sldId="262"/>
            <ac:cxnSpMk id="20" creationId="{5F10B245-0AB7-7640-B714-703A6224E8E2}"/>
          </ac:cxnSpMkLst>
        </pc:cxnChg>
        <pc:cxnChg chg="add mod">
          <ac:chgData name="Wright, Erin (STFC,RAL,ISIS)" userId="S::erin.wright@stfc.ac.uk::85b1d554-6789-4e94-8f04-50e9abfc3a6f" providerId="AD" clId="Web-{AA535F05-224F-7D18-B0FF-0ADE3DA1AD22}" dt="2024-08-09T09:27:46.461" v="530" actId="14100"/>
          <ac:cxnSpMkLst>
            <pc:docMk/>
            <pc:sldMk cId="960204884" sldId="262"/>
            <ac:cxnSpMk id="22" creationId="{C096E6B9-AA58-9514-8351-FEBD38F3D4B3}"/>
          </ac:cxnSpMkLst>
        </pc:cxnChg>
        <pc:cxnChg chg="add mod">
          <ac:chgData name="Wright, Erin (STFC,RAL,ISIS)" userId="S::erin.wright@stfc.ac.uk::85b1d554-6789-4e94-8f04-50e9abfc3a6f" providerId="AD" clId="Web-{AA535F05-224F-7D18-B0FF-0ADE3DA1AD22}" dt="2024-08-09T09:28:35.416" v="546" actId="14100"/>
          <ac:cxnSpMkLst>
            <pc:docMk/>
            <pc:sldMk cId="960204884" sldId="262"/>
            <ac:cxnSpMk id="25" creationId="{509A4E1C-E316-C320-F1AC-85A5375B372B}"/>
          </ac:cxnSpMkLst>
        </pc:cxnChg>
      </pc:sldChg>
      <pc:sldChg chg="add del replId">
        <pc:chgData name="Wright, Erin (STFC,RAL,ISIS)" userId="S::erin.wright@stfc.ac.uk::85b1d554-6789-4e94-8f04-50e9abfc3a6f" providerId="AD" clId="Web-{AA535F05-224F-7D18-B0FF-0ADE3DA1AD22}" dt="2024-08-09T09:19:10.759" v="373"/>
        <pc:sldMkLst>
          <pc:docMk/>
          <pc:sldMk cId="4034389190" sldId="262"/>
        </pc:sldMkLst>
      </pc:sldChg>
      <pc:sldChg chg="add del replId">
        <pc:chgData name="Wright, Erin (STFC,RAL,ISIS)" userId="S::erin.wright@stfc.ac.uk::85b1d554-6789-4e94-8f04-50e9abfc3a6f" providerId="AD" clId="Web-{AA535F05-224F-7D18-B0FF-0ADE3DA1AD22}" dt="2024-08-09T09:19:05.821" v="372"/>
        <pc:sldMkLst>
          <pc:docMk/>
          <pc:sldMk cId="1566425784" sldId="263"/>
        </pc:sldMkLst>
      </pc:sldChg>
      <pc:sldChg chg="addSp delSp modSp new">
        <pc:chgData name="Wright, Erin (STFC,RAL,ISIS)" userId="S::erin.wright@stfc.ac.uk::85b1d554-6789-4e94-8f04-50e9abfc3a6f" providerId="AD" clId="Web-{AA535F05-224F-7D18-B0FF-0ADE3DA1AD22}" dt="2024-08-09T09:31:34.952" v="622" actId="14100"/>
        <pc:sldMkLst>
          <pc:docMk/>
          <pc:sldMk cId="4114285900" sldId="263"/>
        </pc:sldMkLst>
        <pc:spChg chg="mod">
          <ac:chgData name="Wright, Erin (STFC,RAL,ISIS)" userId="S::erin.wright@stfc.ac.uk::85b1d554-6789-4e94-8f04-50e9abfc3a6f" providerId="AD" clId="Web-{AA535F05-224F-7D18-B0FF-0ADE3DA1AD22}" dt="2024-08-09T09:28:01.305" v="539" actId="20577"/>
          <ac:spMkLst>
            <pc:docMk/>
            <pc:sldMk cId="4114285900" sldId="263"/>
            <ac:spMk id="2" creationId="{2796489B-9AC7-B2DC-3F43-BBC73B70F86C}"/>
          </ac:spMkLst>
        </pc:spChg>
        <pc:spChg chg="del">
          <ac:chgData name="Wright, Erin (STFC,RAL,ISIS)" userId="S::erin.wright@stfc.ac.uk::85b1d554-6789-4e94-8f04-50e9abfc3a6f" providerId="AD" clId="Web-{AA535F05-224F-7D18-B0FF-0ADE3DA1AD22}" dt="2024-08-09T09:29:15.729" v="548"/>
          <ac:spMkLst>
            <pc:docMk/>
            <pc:sldMk cId="4114285900" sldId="263"/>
            <ac:spMk id="3" creationId="{86DCA239-5D69-891C-1563-75C7B70094D4}"/>
          </ac:spMkLst>
        </pc:spChg>
        <pc:spChg chg="del">
          <ac:chgData name="Wright, Erin (STFC,RAL,ISIS)" userId="S::erin.wright@stfc.ac.uk::85b1d554-6789-4e94-8f04-50e9abfc3a6f" providerId="AD" clId="Web-{AA535F05-224F-7D18-B0FF-0ADE3DA1AD22}" dt="2024-08-09T09:29:12.604" v="547"/>
          <ac:spMkLst>
            <pc:docMk/>
            <pc:sldMk cId="4114285900" sldId="263"/>
            <ac:spMk id="4" creationId="{BE591CEE-690D-FA49-6129-31C9810DDFA5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09:31:18.092" v="618" actId="1076"/>
          <ac:spMkLst>
            <pc:docMk/>
            <pc:sldMk cId="4114285900" sldId="263"/>
            <ac:spMk id="7" creationId="{AD704CC2-D8E8-4E0E-13D0-ADC970424D7A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09:31:14.858" v="617" actId="1076"/>
          <ac:spMkLst>
            <pc:docMk/>
            <pc:sldMk cId="4114285900" sldId="263"/>
            <ac:spMk id="9" creationId="{A02C040D-58D9-AD92-2833-11B4ED7CE573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09:31:10.217" v="616" actId="1076"/>
          <ac:spMkLst>
            <pc:docMk/>
            <pc:sldMk cId="4114285900" sldId="263"/>
            <ac:spMk id="11" creationId="{2D9D0B65-FF07-C553-AE23-157B0E4CDBC1}"/>
          </ac:spMkLst>
        </pc:spChg>
        <pc:picChg chg="add mod ord">
          <ac:chgData name="Wright, Erin (STFC,RAL,ISIS)" userId="S::erin.wright@stfc.ac.uk::85b1d554-6789-4e94-8f04-50e9abfc3a6f" providerId="AD" clId="Web-{AA535F05-224F-7D18-B0FF-0ADE3DA1AD22}" dt="2024-08-09T09:29:17.526" v="549" actId="1076"/>
          <ac:picMkLst>
            <pc:docMk/>
            <pc:sldMk cId="4114285900" sldId="263"/>
            <ac:picMk id="5" creationId="{043A90E6-9A1C-24D2-3F8F-C586BBE3AF27}"/>
          </ac:picMkLst>
        </pc:picChg>
        <pc:cxnChg chg="add mod">
          <ac:chgData name="Wright, Erin (STFC,RAL,ISIS)" userId="S::erin.wright@stfc.ac.uk::85b1d554-6789-4e94-8f04-50e9abfc3a6f" providerId="AD" clId="Web-{AA535F05-224F-7D18-B0FF-0ADE3DA1AD22}" dt="2024-08-09T09:31:34.952" v="622" actId="14100"/>
          <ac:cxnSpMkLst>
            <pc:docMk/>
            <pc:sldMk cId="4114285900" sldId="263"/>
            <ac:cxnSpMk id="13" creationId="{993A38EB-9CC3-56E1-F245-DF9E62079C47}"/>
          </ac:cxnSpMkLst>
        </pc:cxnChg>
      </pc:sldChg>
      <pc:sldChg chg="addSp delSp modSp new">
        <pc:chgData name="Wright, Erin (STFC,RAL,ISIS)" userId="S::erin.wright@stfc.ac.uk::85b1d554-6789-4e94-8f04-50e9abfc3a6f" providerId="AD" clId="Web-{AA535F05-224F-7D18-B0FF-0ADE3DA1AD22}" dt="2024-08-09T09:33:05.158" v="664" actId="14100"/>
        <pc:sldMkLst>
          <pc:docMk/>
          <pc:sldMk cId="3879627929" sldId="264"/>
        </pc:sldMkLst>
        <pc:spChg chg="mod">
          <ac:chgData name="Wright, Erin (STFC,RAL,ISIS)" userId="S::erin.wright@stfc.ac.uk::85b1d554-6789-4e94-8f04-50e9abfc3a6f" providerId="AD" clId="Web-{AA535F05-224F-7D18-B0FF-0ADE3DA1AD22}" dt="2024-08-09T09:31:01.420" v="614" actId="20577"/>
          <ac:spMkLst>
            <pc:docMk/>
            <pc:sldMk cId="3879627929" sldId="264"/>
            <ac:spMk id="2" creationId="{11FAE020-C74D-3213-8E1B-B942FFC9741D}"/>
          </ac:spMkLst>
        </pc:spChg>
        <pc:spChg chg="del">
          <ac:chgData name="Wright, Erin (STFC,RAL,ISIS)" userId="S::erin.wright@stfc.ac.uk::85b1d554-6789-4e94-8f04-50e9abfc3a6f" providerId="AD" clId="Web-{AA535F05-224F-7D18-B0FF-0ADE3DA1AD22}" dt="2024-08-09T09:32:02.578" v="624"/>
          <ac:spMkLst>
            <pc:docMk/>
            <pc:sldMk cId="3879627929" sldId="264"/>
            <ac:spMk id="3" creationId="{482D3BBD-8706-16B7-5A43-CBBE8CA5CDC5}"/>
          </ac:spMkLst>
        </pc:spChg>
        <pc:spChg chg="del">
          <ac:chgData name="Wright, Erin (STFC,RAL,ISIS)" userId="S::erin.wright@stfc.ac.uk::85b1d554-6789-4e94-8f04-50e9abfc3a6f" providerId="AD" clId="Web-{AA535F05-224F-7D18-B0FF-0ADE3DA1AD22}" dt="2024-08-09T09:32:01.359" v="623"/>
          <ac:spMkLst>
            <pc:docMk/>
            <pc:sldMk cId="3879627929" sldId="264"/>
            <ac:spMk id="4" creationId="{BB411DB4-49CB-1DA5-DA29-CABEE996363A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09:32:33.360" v="657" actId="1076"/>
          <ac:spMkLst>
            <pc:docMk/>
            <pc:sldMk cId="3879627929" sldId="264"/>
            <ac:spMk id="7" creationId="{19F2EF4A-67FD-EE4B-13E9-4325925B0590}"/>
          </ac:spMkLst>
        </pc:spChg>
        <pc:picChg chg="add mod ord">
          <ac:chgData name="Wright, Erin (STFC,RAL,ISIS)" userId="S::erin.wright@stfc.ac.uk::85b1d554-6789-4e94-8f04-50e9abfc3a6f" providerId="AD" clId="Web-{AA535F05-224F-7D18-B0FF-0ADE3DA1AD22}" dt="2024-08-09T09:32:59.330" v="663" actId="1076"/>
          <ac:picMkLst>
            <pc:docMk/>
            <pc:sldMk cId="3879627929" sldId="264"/>
            <ac:picMk id="5" creationId="{8272930E-844A-C3EE-FA4D-C4404BADF2D3}"/>
          </ac:picMkLst>
        </pc:picChg>
        <pc:cxnChg chg="add mod">
          <ac:chgData name="Wright, Erin (STFC,RAL,ISIS)" userId="S::erin.wright@stfc.ac.uk::85b1d554-6789-4e94-8f04-50e9abfc3a6f" providerId="AD" clId="Web-{AA535F05-224F-7D18-B0FF-0ADE3DA1AD22}" dt="2024-08-09T09:33:05.158" v="664" actId="14100"/>
          <ac:cxnSpMkLst>
            <pc:docMk/>
            <pc:sldMk cId="3879627929" sldId="264"/>
            <ac:cxnSpMk id="9" creationId="{D764500A-3FDC-659C-F2A0-C200717AA85C}"/>
          </ac:cxnSpMkLst>
        </pc:cxnChg>
      </pc:sldChg>
      <pc:sldChg chg="addSp delSp modSp new">
        <pc:chgData name="Wright, Erin (STFC,RAL,ISIS)" userId="S::erin.wright@stfc.ac.uk::85b1d554-6789-4e94-8f04-50e9abfc3a6f" providerId="AD" clId="Web-{AA535F05-224F-7D18-B0FF-0ADE3DA1AD22}" dt="2024-08-09T09:36:56.352" v="744" actId="14100"/>
        <pc:sldMkLst>
          <pc:docMk/>
          <pc:sldMk cId="2374311792" sldId="265"/>
        </pc:sldMkLst>
        <pc:spChg chg="mod">
          <ac:chgData name="Wright, Erin (STFC,RAL,ISIS)" userId="S::erin.wright@stfc.ac.uk::85b1d554-6789-4e94-8f04-50e9abfc3a6f" providerId="AD" clId="Web-{AA535F05-224F-7D18-B0FF-0ADE3DA1AD22}" dt="2024-08-09T09:33:14.689" v="677" actId="20577"/>
          <ac:spMkLst>
            <pc:docMk/>
            <pc:sldMk cId="2374311792" sldId="265"/>
            <ac:spMk id="2" creationId="{98FC2C2C-B808-8F44-2718-5D9B6E66FA7C}"/>
          </ac:spMkLst>
        </pc:spChg>
        <pc:spChg chg="del">
          <ac:chgData name="Wright, Erin (STFC,RAL,ISIS)" userId="S::erin.wright@stfc.ac.uk::85b1d554-6789-4e94-8f04-50e9abfc3a6f" providerId="AD" clId="Web-{AA535F05-224F-7D18-B0FF-0ADE3DA1AD22}" dt="2024-08-09T09:34:57.942" v="680"/>
          <ac:spMkLst>
            <pc:docMk/>
            <pc:sldMk cId="2374311792" sldId="265"/>
            <ac:spMk id="3" creationId="{2B1F76C6-7B14-EDC0-A18A-D2E51108DBA2}"/>
          </ac:spMkLst>
        </pc:spChg>
        <pc:spChg chg="del">
          <ac:chgData name="Wright, Erin (STFC,RAL,ISIS)" userId="S::erin.wright@stfc.ac.uk::85b1d554-6789-4e94-8f04-50e9abfc3a6f" providerId="AD" clId="Web-{AA535F05-224F-7D18-B0FF-0ADE3DA1AD22}" dt="2024-08-09T09:34:49.083" v="678"/>
          <ac:spMkLst>
            <pc:docMk/>
            <pc:sldMk cId="2374311792" sldId="265"/>
            <ac:spMk id="4" creationId="{B47E5100-8592-5840-AD6C-B5AA1011C5D6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09:35:43.522" v="702" actId="1076"/>
          <ac:spMkLst>
            <pc:docMk/>
            <pc:sldMk cId="2374311792" sldId="265"/>
            <ac:spMk id="7" creationId="{77871D7B-2DCB-9964-9071-FF59087F8BB6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09:36:23.617" v="737" actId="1076"/>
          <ac:spMkLst>
            <pc:docMk/>
            <pc:sldMk cId="2374311792" sldId="265"/>
            <ac:spMk id="9" creationId="{714DF23C-2474-5255-ED83-5EB423C0D9D1}"/>
          </ac:spMkLst>
        </pc:spChg>
        <pc:picChg chg="add mod ord">
          <ac:chgData name="Wright, Erin (STFC,RAL,ISIS)" userId="S::erin.wright@stfc.ac.uk::85b1d554-6789-4e94-8f04-50e9abfc3a6f" providerId="AD" clId="Web-{AA535F05-224F-7D18-B0FF-0ADE3DA1AD22}" dt="2024-08-09T09:34:59.958" v="681" actId="1076"/>
          <ac:picMkLst>
            <pc:docMk/>
            <pc:sldMk cId="2374311792" sldId="265"/>
            <ac:picMk id="5" creationId="{FA27EDA8-57F4-0840-DD10-C4EE1145104B}"/>
          </ac:picMkLst>
        </pc:picChg>
        <pc:cxnChg chg="add mod">
          <ac:chgData name="Wright, Erin (STFC,RAL,ISIS)" userId="S::erin.wright@stfc.ac.uk::85b1d554-6789-4e94-8f04-50e9abfc3a6f" providerId="AD" clId="Web-{AA535F05-224F-7D18-B0FF-0ADE3DA1AD22}" dt="2024-08-09T09:36:46.258" v="741" actId="14100"/>
          <ac:cxnSpMkLst>
            <pc:docMk/>
            <pc:sldMk cId="2374311792" sldId="265"/>
            <ac:cxnSpMk id="11" creationId="{79DC0E26-7FBC-4DE2-23DD-8C576E09D1D9}"/>
          </ac:cxnSpMkLst>
        </pc:cxnChg>
        <pc:cxnChg chg="add mod">
          <ac:chgData name="Wright, Erin (STFC,RAL,ISIS)" userId="S::erin.wright@stfc.ac.uk::85b1d554-6789-4e94-8f04-50e9abfc3a6f" providerId="AD" clId="Web-{AA535F05-224F-7D18-B0FF-0ADE3DA1AD22}" dt="2024-08-09T09:36:56.352" v="744" actId="14100"/>
          <ac:cxnSpMkLst>
            <pc:docMk/>
            <pc:sldMk cId="2374311792" sldId="265"/>
            <ac:cxnSpMk id="13" creationId="{BC498863-B157-5069-67D7-3D24C876B063}"/>
          </ac:cxnSpMkLst>
        </pc:cxnChg>
      </pc:sldChg>
      <pc:sldChg chg="addSp delSp modSp new">
        <pc:chgData name="Wright, Erin (STFC,RAL,ISIS)" userId="S::erin.wright@stfc.ac.uk::85b1d554-6789-4e94-8f04-50e9abfc3a6f" providerId="AD" clId="Web-{AA535F05-224F-7D18-B0FF-0ADE3DA1AD22}" dt="2024-08-09T09:48:25.497" v="888" actId="14100"/>
        <pc:sldMkLst>
          <pc:docMk/>
          <pc:sldMk cId="2766597066" sldId="266"/>
        </pc:sldMkLst>
        <pc:spChg chg="mod">
          <ac:chgData name="Wright, Erin (STFC,RAL,ISIS)" userId="S::erin.wright@stfc.ac.uk::85b1d554-6789-4e94-8f04-50e9abfc3a6f" providerId="AD" clId="Web-{AA535F05-224F-7D18-B0FF-0ADE3DA1AD22}" dt="2024-08-09T09:37:10.962" v="751" actId="20577"/>
          <ac:spMkLst>
            <pc:docMk/>
            <pc:sldMk cId="2766597066" sldId="266"/>
            <ac:spMk id="2" creationId="{5EFA7015-CBA2-F821-EE0F-549C2506B76D}"/>
          </ac:spMkLst>
        </pc:spChg>
        <pc:spChg chg="del">
          <ac:chgData name="Wright, Erin (STFC,RAL,ISIS)" userId="S::erin.wright@stfc.ac.uk::85b1d554-6789-4e94-8f04-50e9abfc3a6f" providerId="AD" clId="Web-{AA535F05-224F-7D18-B0FF-0ADE3DA1AD22}" dt="2024-08-09T09:37:40.447" v="753"/>
          <ac:spMkLst>
            <pc:docMk/>
            <pc:sldMk cId="2766597066" sldId="266"/>
            <ac:spMk id="3" creationId="{C9C37101-19C5-219B-B93C-066606C4E25B}"/>
          </ac:spMkLst>
        </pc:spChg>
        <pc:spChg chg="del">
          <ac:chgData name="Wright, Erin (STFC,RAL,ISIS)" userId="S::erin.wright@stfc.ac.uk::85b1d554-6789-4e94-8f04-50e9abfc3a6f" providerId="AD" clId="Web-{AA535F05-224F-7D18-B0FF-0ADE3DA1AD22}" dt="2024-08-09T09:37:38.322" v="752"/>
          <ac:spMkLst>
            <pc:docMk/>
            <pc:sldMk cId="2766597066" sldId="266"/>
            <ac:spMk id="4" creationId="{C0347B22-D1E0-68C6-7EA6-4CD2491EFF2B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09:45:05.694" v="844" actId="1076"/>
          <ac:spMkLst>
            <pc:docMk/>
            <pc:sldMk cId="2766597066" sldId="266"/>
            <ac:spMk id="9" creationId="{A1B0AC53-220C-658B-3DEF-19FE8280DB7F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09:44:11.615" v="835" actId="1076"/>
          <ac:spMkLst>
            <pc:docMk/>
            <pc:sldMk cId="2766597066" sldId="266"/>
            <ac:spMk id="10" creationId="{D8D977BB-059C-0AD5-A779-867D0D3466D9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09:41:23.828" v="798" actId="1076"/>
          <ac:spMkLst>
            <pc:docMk/>
            <pc:sldMk cId="2766597066" sldId="266"/>
            <ac:spMk id="11" creationId="{B09B2375-A56F-512E-D958-E918E75B9411}"/>
          </ac:spMkLst>
        </pc:spChg>
        <pc:spChg chg="add del mod ord">
          <ac:chgData name="Wright, Erin (STFC,RAL,ISIS)" userId="S::erin.wright@stfc.ac.uk::85b1d554-6789-4e94-8f04-50e9abfc3a6f" providerId="AD" clId="Web-{AA535F05-224F-7D18-B0FF-0ADE3DA1AD22}" dt="2024-08-09T09:47:09.323" v="868"/>
          <ac:spMkLst>
            <pc:docMk/>
            <pc:sldMk cId="2766597066" sldId="266"/>
            <ac:spMk id="14" creationId="{DC35CF5D-0CFA-CAF2-C447-3E17A1AF28F7}"/>
          </ac:spMkLst>
        </pc:spChg>
        <pc:spChg chg="add del">
          <ac:chgData name="Wright, Erin (STFC,RAL,ISIS)" userId="S::erin.wright@stfc.ac.uk::85b1d554-6789-4e94-8f04-50e9abfc3a6f" providerId="AD" clId="Web-{AA535F05-224F-7D18-B0FF-0ADE3DA1AD22}" dt="2024-08-09T09:43:29.816" v="824"/>
          <ac:spMkLst>
            <pc:docMk/>
            <pc:sldMk cId="2766597066" sldId="266"/>
            <ac:spMk id="16" creationId="{2FE7E4EB-54F7-C66A-785A-102B237723D8}"/>
          </ac:spMkLst>
        </pc:spChg>
        <pc:spChg chg="add mod ord">
          <ac:chgData name="Wright, Erin (STFC,RAL,ISIS)" userId="S::erin.wright@stfc.ac.uk::85b1d554-6789-4e94-8f04-50e9abfc3a6f" providerId="AD" clId="Web-{AA535F05-224F-7D18-B0FF-0ADE3DA1AD22}" dt="2024-08-09T09:47:09.385" v="869"/>
          <ac:spMkLst>
            <pc:docMk/>
            <pc:sldMk cId="2766597066" sldId="266"/>
            <ac:spMk id="17" creationId="{0DDF86DB-543D-E0A1-0C26-CB849F9DAE8C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09:44:36.209" v="841" actId="14100"/>
          <ac:spMkLst>
            <pc:docMk/>
            <pc:sldMk cId="2766597066" sldId="266"/>
            <ac:spMk id="18" creationId="{E558D769-23AE-8E63-A65D-90102D3E60E8}"/>
          </ac:spMkLst>
        </pc:spChg>
        <pc:picChg chg="add mod ord">
          <ac:chgData name="Wright, Erin (STFC,RAL,ISIS)" userId="S::erin.wright@stfc.ac.uk::85b1d554-6789-4e94-8f04-50e9abfc3a6f" providerId="AD" clId="Web-{AA535F05-224F-7D18-B0FF-0ADE3DA1AD22}" dt="2024-08-09T09:41:50.392" v="807" actId="1076"/>
          <ac:picMkLst>
            <pc:docMk/>
            <pc:sldMk cId="2766597066" sldId="266"/>
            <ac:picMk id="5" creationId="{72D9477A-3ED6-6C58-F441-0CA5E40D3AED}"/>
          </ac:picMkLst>
        </pc:picChg>
        <pc:picChg chg="add mod">
          <ac:chgData name="Wright, Erin (STFC,RAL,ISIS)" userId="S::erin.wright@stfc.ac.uk::85b1d554-6789-4e94-8f04-50e9abfc3a6f" providerId="AD" clId="Web-{AA535F05-224F-7D18-B0FF-0ADE3DA1AD22}" dt="2024-08-09T09:41:56.236" v="809" actId="1076"/>
          <ac:picMkLst>
            <pc:docMk/>
            <pc:sldMk cId="2766597066" sldId="266"/>
            <ac:picMk id="6" creationId="{A34B0DF6-0162-9CF8-1536-11E2AA69AE7A}"/>
          </ac:picMkLst>
        </pc:picChg>
        <pc:picChg chg="add mod">
          <ac:chgData name="Wright, Erin (STFC,RAL,ISIS)" userId="S::erin.wright@stfc.ac.uk::85b1d554-6789-4e94-8f04-50e9abfc3a6f" providerId="AD" clId="Web-{AA535F05-224F-7D18-B0FF-0ADE3DA1AD22}" dt="2024-08-09T09:41:56.236" v="810" actId="1076"/>
          <ac:picMkLst>
            <pc:docMk/>
            <pc:sldMk cId="2766597066" sldId="266"/>
            <ac:picMk id="7" creationId="{815C128E-6496-823C-F198-74D6FFB9F8F3}"/>
          </ac:picMkLst>
        </pc:picChg>
        <pc:picChg chg="add mod ord">
          <ac:chgData name="Wright, Erin (STFC,RAL,ISIS)" userId="S::erin.wright@stfc.ac.uk::85b1d554-6789-4e94-8f04-50e9abfc3a6f" providerId="AD" clId="Web-{AA535F05-224F-7D18-B0FF-0ADE3DA1AD22}" dt="2024-08-09T09:47:09.167" v="866"/>
          <ac:picMkLst>
            <pc:docMk/>
            <pc:sldMk cId="2766597066" sldId="266"/>
            <ac:picMk id="12" creationId="{E8188911-9451-9AA8-D3BD-04C2E42EEB67}"/>
          </ac:picMkLst>
        </pc:picChg>
        <pc:picChg chg="add mod ord">
          <ac:chgData name="Wright, Erin (STFC,RAL,ISIS)" userId="S::erin.wright@stfc.ac.uk::85b1d554-6789-4e94-8f04-50e9abfc3a6f" providerId="AD" clId="Web-{AA535F05-224F-7D18-B0FF-0ADE3DA1AD22}" dt="2024-08-09T09:47:09.276" v="867"/>
          <ac:picMkLst>
            <pc:docMk/>
            <pc:sldMk cId="2766597066" sldId="266"/>
            <ac:picMk id="13" creationId="{A2055603-6D9A-A561-D0C4-360EFCC000FF}"/>
          </ac:picMkLst>
        </pc:picChg>
        <pc:cxnChg chg="add mod">
          <ac:chgData name="Wright, Erin (STFC,RAL,ISIS)" userId="S::erin.wright@stfc.ac.uk::85b1d554-6789-4e94-8f04-50e9abfc3a6f" providerId="AD" clId="Web-{AA535F05-224F-7D18-B0FF-0ADE3DA1AD22}" dt="2024-08-09T09:46:12.571" v="854"/>
          <ac:cxnSpMkLst>
            <pc:docMk/>
            <pc:sldMk cId="2766597066" sldId="266"/>
            <ac:cxnSpMk id="19" creationId="{A9900B60-3CF7-87F0-EC00-6F2959E046FA}"/>
          </ac:cxnSpMkLst>
        </pc:cxnChg>
        <pc:cxnChg chg="add mod ord">
          <ac:chgData name="Wright, Erin (STFC,RAL,ISIS)" userId="S::erin.wright@stfc.ac.uk::85b1d554-6789-4e94-8f04-50e9abfc3a6f" providerId="AD" clId="Web-{AA535F05-224F-7D18-B0FF-0ADE3DA1AD22}" dt="2024-08-09T09:47:34.183" v="882" actId="1076"/>
          <ac:cxnSpMkLst>
            <pc:docMk/>
            <pc:sldMk cId="2766597066" sldId="266"/>
            <ac:cxnSpMk id="20" creationId="{580BCA9E-9A76-A6CD-8D74-FA42F6E1B811}"/>
          </ac:cxnSpMkLst>
        </pc:cxnChg>
        <pc:cxnChg chg="add mod">
          <ac:chgData name="Wright, Erin (STFC,RAL,ISIS)" userId="S::erin.wright@stfc.ac.uk::85b1d554-6789-4e94-8f04-50e9abfc3a6f" providerId="AD" clId="Web-{AA535F05-224F-7D18-B0FF-0ADE3DA1AD22}" dt="2024-08-09T09:48:25.497" v="888" actId="14100"/>
          <ac:cxnSpMkLst>
            <pc:docMk/>
            <pc:sldMk cId="2766597066" sldId="266"/>
            <ac:cxnSpMk id="21" creationId="{9AD3DA81-B173-7860-4F56-155591F24F23}"/>
          </ac:cxnSpMkLst>
        </pc:cxnChg>
      </pc:sldChg>
      <pc:sldChg chg="addSp delSp modSp new">
        <pc:chgData name="Wright, Erin (STFC,RAL,ISIS)" userId="S::erin.wright@stfc.ac.uk::85b1d554-6789-4e94-8f04-50e9abfc3a6f" providerId="AD" clId="Web-{AA535F05-224F-7D18-B0FF-0ADE3DA1AD22}" dt="2024-08-09T10:16:26.920" v="1101" actId="20577"/>
        <pc:sldMkLst>
          <pc:docMk/>
          <pc:sldMk cId="314409921" sldId="267"/>
        </pc:sldMkLst>
        <pc:spChg chg="mod">
          <ac:chgData name="Wright, Erin (STFC,RAL,ISIS)" userId="S::erin.wright@stfc.ac.uk::85b1d554-6789-4e94-8f04-50e9abfc3a6f" providerId="AD" clId="Web-{AA535F05-224F-7D18-B0FF-0ADE3DA1AD22}" dt="2024-08-09T10:03:00.397" v="896" actId="1076"/>
          <ac:spMkLst>
            <pc:docMk/>
            <pc:sldMk cId="314409921" sldId="267"/>
            <ac:spMk id="2" creationId="{996EA55C-E0E6-20A2-5AFC-E81146D520A6}"/>
          </ac:spMkLst>
        </pc:spChg>
        <pc:spChg chg="del">
          <ac:chgData name="Wright, Erin (STFC,RAL,ISIS)" userId="S::erin.wright@stfc.ac.uk::85b1d554-6789-4e94-8f04-50e9abfc3a6f" providerId="AD" clId="Web-{AA535F05-224F-7D18-B0FF-0ADE3DA1AD22}" dt="2024-08-09T10:03:03.428" v="897"/>
          <ac:spMkLst>
            <pc:docMk/>
            <pc:sldMk cId="314409921" sldId="267"/>
            <ac:spMk id="3" creationId="{38D88FA6-51E1-A037-1807-8CC1C3882589}"/>
          </ac:spMkLst>
        </pc:spChg>
        <pc:spChg chg="mod">
          <ac:chgData name="Wright, Erin (STFC,RAL,ISIS)" userId="S::erin.wright@stfc.ac.uk::85b1d554-6789-4e94-8f04-50e9abfc3a6f" providerId="AD" clId="Web-{AA535F05-224F-7D18-B0FF-0ADE3DA1AD22}" dt="2024-08-09T10:15:17.856" v="1090" actId="20577"/>
          <ac:spMkLst>
            <pc:docMk/>
            <pc:sldMk cId="314409921" sldId="267"/>
            <ac:spMk id="4" creationId="{375F8DF3-9FFA-2E14-ED28-744FB8486935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0:16:26.920" v="1101" actId="20577"/>
          <ac:spMkLst>
            <pc:docMk/>
            <pc:sldMk cId="314409921" sldId="267"/>
            <ac:spMk id="7" creationId="{98D467A3-B44A-7FB6-A008-00FF87A74BCF}"/>
          </ac:spMkLst>
        </pc:spChg>
        <pc:picChg chg="add mod">
          <ac:chgData name="Wright, Erin (STFC,RAL,ISIS)" userId="S::erin.wright@stfc.ac.uk::85b1d554-6789-4e94-8f04-50e9abfc3a6f" providerId="AD" clId="Web-{AA535F05-224F-7D18-B0FF-0ADE3DA1AD22}" dt="2024-08-09T10:15:22.434" v="1091" actId="1076"/>
          <ac:picMkLst>
            <pc:docMk/>
            <pc:sldMk cId="314409921" sldId="267"/>
            <ac:picMk id="5" creationId="{9ABD262F-151B-4E7A-8AAF-9D25BA36A2C6}"/>
          </ac:picMkLst>
        </pc:picChg>
        <pc:picChg chg="add del mod">
          <ac:chgData name="Wright, Erin (STFC,RAL,ISIS)" userId="S::erin.wright@stfc.ac.uk::85b1d554-6789-4e94-8f04-50e9abfc3a6f" providerId="AD" clId="Web-{AA535F05-224F-7D18-B0FF-0ADE3DA1AD22}" dt="2024-08-09T10:12:27.992" v="988"/>
          <ac:picMkLst>
            <pc:docMk/>
            <pc:sldMk cId="314409921" sldId="267"/>
            <ac:picMk id="6" creationId="{261522B4-F5B5-98EC-77AE-C2FFFF6E9B32}"/>
          </ac:picMkLst>
        </pc:picChg>
        <pc:cxnChg chg="add mod">
          <ac:chgData name="Wright, Erin (STFC,RAL,ISIS)" userId="S::erin.wright@stfc.ac.uk::85b1d554-6789-4e94-8f04-50e9abfc3a6f" providerId="AD" clId="Web-{AA535F05-224F-7D18-B0FF-0ADE3DA1AD22}" dt="2024-08-09T10:15:44.279" v="1096" actId="14100"/>
          <ac:cxnSpMkLst>
            <pc:docMk/>
            <pc:sldMk cId="314409921" sldId="267"/>
            <ac:cxnSpMk id="9" creationId="{7C3D76E1-1677-76AB-1227-5CD22A82C021}"/>
          </ac:cxnSpMkLst>
        </pc:cxnChg>
      </pc:sldChg>
      <pc:sldChg chg="addSp delSp modSp new">
        <pc:chgData name="Wright, Erin (STFC,RAL,ISIS)" userId="S::erin.wright@stfc.ac.uk::85b1d554-6789-4e94-8f04-50e9abfc3a6f" providerId="AD" clId="Web-{AA535F05-224F-7D18-B0FF-0ADE3DA1AD22}" dt="2024-08-09T10:20:50.834" v="1158" actId="14100"/>
        <pc:sldMkLst>
          <pc:docMk/>
          <pc:sldMk cId="2545115806" sldId="268"/>
        </pc:sldMkLst>
        <pc:spChg chg="del">
          <ac:chgData name="Wright, Erin (STFC,RAL,ISIS)" userId="S::erin.wright@stfc.ac.uk::85b1d554-6789-4e94-8f04-50e9abfc3a6f" providerId="AD" clId="Web-{AA535F05-224F-7D18-B0FF-0ADE3DA1AD22}" dt="2024-08-09T10:13:04.446" v="1000"/>
          <ac:spMkLst>
            <pc:docMk/>
            <pc:sldMk cId="2545115806" sldId="268"/>
            <ac:spMk id="2" creationId="{BCEBA4FE-FC5B-3B01-198A-467707AF24DB}"/>
          </ac:spMkLst>
        </pc:spChg>
        <pc:spChg chg="add del">
          <ac:chgData name="Wright, Erin (STFC,RAL,ISIS)" userId="S::erin.wright@stfc.ac.uk::85b1d554-6789-4e94-8f04-50e9abfc3a6f" providerId="AD" clId="Web-{AA535F05-224F-7D18-B0FF-0ADE3DA1AD22}" dt="2024-08-09T10:12:46.148" v="994"/>
          <ac:spMkLst>
            <pc:docMk/>
            <pc:sldMk cId="2545115806" sldId="268"/>
            <ac:spMk id="3" creationId="{DFFFC24F-C8FD-CEDB-2929-35FFF84B873E}"/>
          </ac:spMkLst>
        </pc:spChg>
        <pc:spChg chg="del">
          <ac:chgData name="Wright, Erin (STFC,RAL,ISIS)" userId="S::erin.wright@stfc.ac.uk::85b1d554-6789-4e94-8f04-50e9abfc3a6f" providerId="AD" clId="Web-{AA535F05-224F-7D18-B0FF-0ADE3DA1AD22}" dt="2024-08-09T10:12:47.070" v="995"/>
          <ac:spMkLst>
            <pc:docMk/>
            <pc:sldMk cId="2545115806" sldId="268"/>
            <ac:spMk id="4" creationId="{D8172FF7-AABF-7701-AE05-D2FDAD26AB30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0:18:35.424" v="1129" actId="20577"/>
          <ac:spMkLst>
            <pc:docMk/>
            <pc:sldMk cId="2545115806" sldId="268"/>
            <ac:spMk id="7" creationId="{7F329578-E515-2795-3308-C6574E4903CE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0:18:53.503" v="1131"/>
          <ac:spMkLst>
            <pc:docMk/>
            <pc:sldMk cId="2545115806" sldId="268"/>
            <ac:spMk id="8" creationId="{900A6C46-1D32-F546-6FFA-2FEC86E98BF8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0:20:02.849" v="1149" actId="1076"/>
          <ac:spMkLst>
            <pc:docMk/>
            <pc:sldMk cId="2545115806" sldId="268"/>
            <ac:spMk id="9" creationId="{388553F9-1740-6103-C788-29DCB9595620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0:20:22.177" v="1154" actId="1076"/>
          <ac:spMkLst>
            <pc:docMk/>
            <pc:sldMk cId="2545115806" sldId="268"/>
            <ac:spMk id="10" creationId="{C703E8A2-DD21-9C99-57A3-EE761E71B6D9}"/>
          </ac:spMkLst>
        </pc:spChg>
        <pc:picChg chg="add del mod ord">
          <ac:chgData name="Wright, Erin (STFC,RAL,ISIS)" userId="S::erin.wright@stfc.ac.uk::85b1d554-6789-4e94-8f04-50e9abfc3a6f" providerId="AD" clId="Web-{AA535F05-224F-7D18-B0FF-0ADE3DA1AD22}" dt="2024-08-09T10:12:40.820" v="993"/>
          <ac:picMkLst>
            <pc:docMk/>
            <pc:sldMk cId="2545115806" sldId="268"/>
            <ac:picMk id="5" creationId="{2864B565-59B7-7F83-0589-B4266DF889DC}"/>
          </ac:picMkLst>
        </pc:picChg>
        <pc:picChg chg="add mod">
          <ac:chgData name="Wright, Erin (STFC,RAL,ISIS)" userId="S::erin.wright@stfc.ac.uk::85b1d554-6789-4e94-8f04-50e9abfc3a6f" providerId="AD" clId="Web-{AA535F05-224F-7D18-B0FF-0ADE3DA1AD22}" dt="2024-08-09T10:20:38.146" v="1157" actId="1076"/>
          <ac:picMkLst>
            <pc:docMk/>
            <pc:sldMk cId="2545115806" sldId="268"/>
            <ac:picMk id="6" creationId="{E5C2E51F-7922-8B78-7E40-AF82686A0138}"/>
          </ac:picMkLst>
        </pc:picChg>
        <pc:cxnChg chg="add mod">
          <ac:chgData name="Wright, Erin (STFC,RAL,ISIS)" userId="S::erin.wright@stfc.ac.uk::85b1d554-6789-4e94-8f04-50e9abfc3a6f" providerId="AD" clId="Web-{AA535F05-224F-7D18-B0FF-0ADE3DA1AD22}" dt="2024-08-09T10:19:42.864" v="1144" actId="14100"/>
          <ac:cxnSpMkLst>
            <pc:docMk/>
            <pc:sldMk cId="2545115806" sldId="268"/>
            <ac:cxnSpMk id="12" creationId="{058300DF-C663-2466-5A94-D4762676DB77}"/>
          </ac:cxnSpMkLst>
        </pc:cxnChg>
        <pc:cxnChg chg="add mod">
          <ac:chgData name="Wright, Erin (STFC,RAL,ISIS)" userId="S::erin.wright@stfc.ac.uk::85b1d554-6789-4e94-8f04-50e9abfc3a6f" providerId="AD" clId="Web-{AA535F05-224F-7D18-B0FF-0ADE3DA1AD22}" dt="2024-08-09T10:20:09.505" v="1151" actId="14100"/>
          <ac:cxnSpMkLst>
            <pc:docMk/>
            <pc:sldMk cId="2545115806" sldId="268"/>
            <ac:cxnSpMk id="13" creationId="{C6D77D2F-8166-FA5A-9A25-11DE1C782216}"/>
          </ac:cxnSpMkLst>
        </pc:cxnChg>
        <pc:cxnChg chg="add mod">
          <ac:chgData name="Wright, Erin (STFC,RAL,ISIS)" userId="S::erin.wright@stfc.ac.uk::85b1d554-6789-4e94-8f04-50e9abfc3a6f" providerId="AD" clId="Web-{AA535F05-224F-7D18-B0FF-0ADE3DA1AD22}" dt="2024-08-09T10:20:50.834" v="1158" actId="14100"/>
          <ac:cxnSpMkLst>
            <pc:docMk/>
            <pc:sldMk cId="2545115806" sldId="268"/>
            <ac:cxnSpMk id="14" creationId="{FEB02A67-5836-0C59-F05C-F7EB4B45A2F2}"/>
          </ac:cxnSpMkLst>
        </pc:cxnChg>
      </pc:sldChg>
      <pc:sldChg chg="addSp delSp modSp new">
        <pc:chgData name="Wright, Erin (STFC,RAL,ISIS)" userId="S::erin.wright@stfc.ac.uk::85b1d554-6789-4e94-8f04-50e9abfc3a6f" providerId="AD" clId="Web-{AA535F05-224F-7D18-B0FF-0ADE3DA1AD22}" dt="2024-08-09T10:27:34.627" v="1318" actId="1076"/>
        <pc:sldMkLst>
          <pc:docMk/>
          <pc:sldMk cId="2629283310" sldId="269"/>
        </pc:sldMkLst>
        <pc:spChg chg="mod">
          <ac:chgData name="Wright, Erin (STFC,RAL,ISIS)" userId="S::erin.wright@stfc.ac.uk::85b1d554-6789-4e94-8f04-50e9abfc3a6f" providerId="AD" clId="Web-{AA535F05-224F-7D18-B0FF-0ADE3DA1AD22}" dt="2024-08-09T10:22:51.556" v="1246" actId="20577"/>
          <ac:spMkLst>
            <pc:docMk/>
            <pc:sldMk cId="2629283310" sldId="269"/>
            <ac:spMk id="2" creationId="{056A427B-1C97-DE71-A644-B8C2470CEF18}"/>
          </ac:spMkLst>
        </pc:spChg>
        <pc:spChg chg="del">
          <ac:chgData name="Wright, Erin (STFC,RAL,ISIS)" userId="S::erin.wright@stfc.ac.uk::85b1d554-6789-4e94-8f04-50e9abfc3a6f" providerId="AD" clId="Web-{AA535F05-224F-7D18-B0FF-0ADE3DA1AD22}" dt="2024-08-09T10:21:20.601" v="1175"/>
          <ac:spMkLst>
            <pc:docMk/>
            <pc:sldMk cId="2629283310" sldId="269"/>
            <ac:spMk id="3" creationId="{D74DDA23-8524-BF43-9C3D-286ADFC2B002}"/>
          </ac:spMkLst>
        </pc:spChg>
        <pc:spChg chg="del mod">
          <ac:chgData name="Wright, Erin (STFC,RAL,ISIS)" userId="S::erin.wright@stfc.ac.uk::85b1d554-6789-4e94-8f04-50e9abfc3a6f" providerId="AD" clId="Web-{AA535F05-224F-7D18-B0FF-0ADE3DA1AD22}" dt="2024-08-09T10:23:16.698" v="1248"/>
          <ac:spMkLst>
            <pc:docMk/>
            <pc:sldMk cId="2629283310" sldId="269"/>
            <ac:spMk id="4" creationId="{D66D879C-48B4-9FCD-5946-A91764A3ED42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0:26:32.313" v="1302" actId="1076"/>
          <ac:spMkLst>
            <pc:docMk/>
            <pc:sldMk cId="2629283310" sldId="269"/>
            <ac:spMk id="9" creationId="{1AE67A6F-ECC5-B45D-3897-D724FDD5F4F9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0:26:45.391" v="1307" actId="1076"/>
          <ac:spMkLst>
            <pc:docMk/>
            <pc:sldMk cId="2629283310" sldId="269"/>
            <ac:spMk id="10" creationId="{5297A7EF-0408-70DD-7586-85AE12E0D152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0:26:51.470" v="1309" actId="1076"/>
          <ac:spMkLst>
            <pc:docMk/>
            <pc:sldMk cId="2629283310" sldId="269"/>
            <ac:spMk id="11" creationId="{B40F8298-6E0B-7149-BB42-FE17B4206E2E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0:27:15.595" v="1313" actId="1076"/>
          <ac:spMkLst>
            <pc:docMk/>
            <pc:sldMk cId="2629283310" sldId="269"/>
            <ac:spMk id="12" creationId="{F32A28C3-EA05-D2D8-C6DC-AECCD3941179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0:27:34.627" v="1318" actId="1076"/>
          <ac:spMkLst>
            <pc:docMk/>
            <pc:sldMk cId="2629283310" sldId="269"/>
            <ac:spMk id="13" creationId="{4311E3C0-368E-2DA3-C6F2-CD8454F101DC}"/>
          </ac:spMkLst>
        </pc:spChg>
        <pc:picChg chg="add mod ord">
          <ac:chgData name="Wright, Erin (STFC,RAL,ISIS)" userId="S::erin.wright@stfc.ac.uk::85b1d554-6789-4e94-8f04-50e9abfc3a6f" providerId="AD" clId="Web-{AA535F05-224F-7D18-B0FF-0ADE3DA1AD22}" dt="2024-08-09T10:26:29.625" v="1301" actId="1076"/>
          <ac:picMkLst>
            <pc:docMk/>
            <pc:sldMk cId="2629283310" sldId="269"/>
            <ac:picMk id="5" creationId="{53F0259E-0E89-8267-AE63-659FCEC87A28}"/>
          </ac:picMkLst>
        </pc:picChg>
        <pc:picChg chg="add mod">
          <ac:chgData name="Wright, Erin (STFC,RAL,ISIS)" userId="S::erin.wright@stfc.ac.uk::85b1d554-6789-4e94-8f04-50e9abfc3a6f" providerId="AD" clId="Web-{AA535F05-224F-7D18-B0FF-0ADE3DA1AD22}" dt="2024-08-09T10:26:37.750" v="1305" actId="1076"/>
          <ac:picMkLst>
            <pc:docMk/>
            <pc:sldMk cId="2629283310" sldId="269"/>
            <ac:picMk id="6" creationId="{60ACF81B-77D1-2503-4C52-8163D01AA262}"/>
          </ac:picMkLst>
        </pc:picChg>
        <pc:picChg chg="add mod">
          <ac:chgData name="Wright, Erin (STFC,RAL,ISIS)" userId="S::erin.wright@stfc.ac.uk::85b1d554-6789-4e94-8f04-50e9abfc3a6f" providerId="AD" clId="Web-{AA535F05-224F-7D18-B0FF-0ADE3DA1AD22}" dt="2024-08-09T10:26:49.376" v="1308" actId="1076"/>
          <ac:picMkLst>
            <pc:docMk/>
            <pc:sldMk cId="2629283310" sldId="269"/>
            <ac:picMk id="7" creationId="{E3251DF3-458C-E64E-8677-86ECC6F20F5D}"/>
          </ac:picMkLst>
        </pc:picChg>
      </pc:sldChg>
      <pc:sldChg chg="addSp delSp modSp new">
        <pc:chgData name="Wright, Erin (STFC,RAL,ISIS)" userId="S::erin.wright@stfc.ac.uk::85b1d554-6789-4e94-8f04-50e9abfc3a6f" providerId="AD" clId="Web-{AA535F05-224F-7D18-B0FF-0ADE3DA1AD22}" dt="2024-08-09T12:51:30.596" v="2072" actId="14100"/>
        <pc:sldMkLst>
          <pc:docMk/>
          <pc:sldMk cId="86406858" sldId="270"/>
        </pc:sldMkLst>
        <pc:spChg chg="mod">
          <ac:chgData name="Wright, Erin (STFC,RAL,ISIS)" userId="S::erin.wright@stfc.ac.uk::85b1d554-6789-4e94-8f04-50e9abfc3a6f" providerId="AD" clId="Web-{AA535F05-224F-7D18-B0FF-0ADE3DA1AD22}" dt="2024-08-09T10:27:48.299" v="1325" actId="20577"/>
          <ac:spMkLst>
            <pc:docMk/>
            <pc:sldMk cId="86406858" sldId="270"/>
            <ac:spMk id="2" creationId="{75B7E0B8-5081-EE12-87D4-39EDB98E8981}"/>
          </ac:spMkLst>
        </pc:spChg>
        <pc:spChg chg="del">
          <ac:chgData name="Wright, Erin (STFC,RAL,ISIS)" userId="S::erin.wright@stfc.ac.uk::85b1d554-6789-4e94-8f04-50e9abfc3a6f" providerId="AD" clId="Web-{AA535F05-224F-7D18-B0FF-0ADE3DA1AD22}" dt="2024-08-09T11:25:49.591" v="1326"/>
          <ac:spMkLst>
            <pc:docMk/>
            <pc:sldMk cId="86406858" sldId="270"/>
            <ac:spMk id="3" creationId="{1BD0FE67-8514-B0E9-05F8-133D26B89BE5}"/>
          </ac:spMkLst>
        </pc:spChg>
        <pc:spChg chg="del">
          <ac:chgData name="Wright, Erin (STFC,RAL,ISIS)" userId="S::erin.wright@stfc.ac.uk::85b1d554-6789-4e94-8f04-50e9abfc3a6f" providerId="AD" clId="Web-{AA535F05-224F-7D18-B0FF-0ADE3DA1AD22}" dt="2024-08-09T11:25:50.466" v="1327"/>
          <ac:spMkLst>
            <pc:docMk/>
            <pc:sldMk cId="86406858" sldId="270"/>
            <ac:spMk id="4" creationId="{51B48597-0DCD-DBB3-14DD-7C0322A1B60B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2:50:52.314" v="2054" actId="20577"/>
          <ac:spMkLst>
            <pc:docMk/>
            <pc:sldMk cId="86406858" sldId="270"/>
            <ac:spMk id="4" creationId="{AF4FD6B8-713F-0A35-2CAB-2BD884A3204C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2:51:21.768" v="2071" actId="1076"/>
          <ac:spMkLst>
            <pc:docMk/>
            <pc:sldMk cId="86406858" sldId="270"/>
            <ac:spMk id="10" creationId="{6E7A8CBE-31FB-883A-5C22-48DC0CA3A261}"/>
          </ac:spMkLst>
        </pc:spChg>
        <pc:picChg chg="add mod">
          <ac:chgData name="Wright, Erin (STFC,RAL,ISIS)" userId="S::erin.wright@stfc.ac.uk::85b1d554-6789-4e94-8f04-50e9abfc3a6f" providerId="AD" clId="Web-{AA535F05-224F-7D18-B0FF-0ADE3DA1AD22}" dt="2024-08-09T12:50:38.657" v="2047" actId="1076"/>
          <ac:picMkLst>
            <pc:docMk/>
            <pc:sldMk cId="86406858" sldId="270"/>
            <ac:picMk id="5" creationId="{48029964-BD89-681E-3CF5-1BFE69BD6B01}"/>
          </ac:picMkLst>
        </pc:picChg>
        <pc:picChg chg="add mod">
          <ac:chgData name="Wright, Erin (STFC,RAL,ISIS)" userId="S::erin.wright@stfc.ac.uk::85b1d554-6789-4e94-8f04-50e9abfc3a6f" providerId="AD" clId="Web-{AA535F05-224F-7D18-B0FF-0ADE3DA1AD22}" dt="2024-08-09T12:51:00.877" v="2059" actId="1076"/>
          <ac:picMkLst>
            <pc:docMk/>
            <pc:sldMk cId="86406858" sldId="270"/>
            <ac:picMk id="6" creationId="{98BDCF4C-D460-3839-79DE-6807B7170154}"/>
          </ac:picMkLst>
        </pc:picChg>
        <pc:cxnChg chg="add mod">
          <ac:chgData name="Wright, Erin (STFC,RAL,ISIS)" userId="S::erin.wright@stfc.ac.uk::85b1d554-6789-4e94-8f04-50e9abfc3a6f" providerId="AD" clId="Web-{AA535F05-224F-7D18-B0FF-0ADE3DA1AD22}" dt="2024-08-09T12:50:44.329" v="2049" actId="14100"/>
          <ac:cxnSpMkLst>
            <pc:docMk/>
            <pc:sldMk cId="86406858" sldId="270"/>
            <ac:cxnSpMk id="8" creationId="{9B429B22-D2B0-C774-4AE6-57710ECC6FBB}"/>
          </ac:cxnSpMkLst>
        </pc:cxnChg>
        <pc:cxnChg chg="add mod">
          <ac:chgData name="Wright, Erin (STFC,RAL,ISIS)" userId="S::erin.wright@stfc.ac.uk::85b1d554-6789-4e94-8f04-50e9abfc3a6f" providerId="AD" clId="Web-{AA535F05-224F-7D18-B0FF-0ADE3DA1AD22}" dt="2024-08-09T12:51:30.596" v="2072" actId="14100"/>
          <ac:cxnSpMkLst>
            <pc:docMk/>
            <pc:sldMk cId="86406858" sldId="270"/>
            <ac:cxnSpMk id="12" creationId="{8F18B52D-321C-AB39-ECEC-161B33753FA3}"/>
          </ac:cxnSpMkLst>
        </pc:cxnChg>
      </pc:sldChg>
      <pc:sldChg chg="modSp new del">
        <pc:chgData name="Wright, Erin (STFC,RAL,ISIS)" userId="S::erin.wright@stfc.ac.uk::85b1d554-6789-4e94-8f04-50e9abfc3a6f" providerId="AD" clId="Web-{AA535F05-224F-7D18-B0FF-0ADE3DA1AD22}" dt="2024-08-09T12:25:35.809" v="1420"/>
        <pc:sldMkLst>
          <pc:docMk/>
          <pc:sldMk cId="1082660719" sldId="271"/>
        </pc:sldMkLst>
        <pc:spChg chg="mod">
          <ac:chgData name="Wright, Erin (STFC,RAL,ISIS)" userId="S::erin.wright@stfc.ac.uk::85b1d554-6789-4e94-8f04-50e9abfc3a6f" providerId="AD" clId="Web-{AA535F05-224F-7D18-B0FF-0ADE3DA1AD22}" dt="2024-08-09T11:27:31.437" v="1340" actId="20577"/>
          <ac:spMkLst>
            <pc:docMk/>
            <pc:sldMk cId="1082660719" sldId="271"/>
            <ac:spMk id="2" creationId="{1BFBDDC0-3087-27EE-F8C4-90E4692CC82A}"/>
          </ac:spMkLst>
        </pc:spChg>
      </pc:sldChg>
      <pc:sldChg chg="addSp delSp modSp new">
        <pc:chgData name="Wright, Erin (STFC,RAL,ISIS)" userId="S::erin.wright@stfc.ac.uk::85b1d554-6789-4e94-8f04-50e9abfc3a6f" providerId="AD" clId="Web-{AA535F05-224F-7D18-B0FF-0ADE3DA1AD22}" dt="2024-08-09T12:29:22.362" v="1534" actId="1076"/>
        <pc:sldMkLst>
          <pc:docMk/>
          <pc:sldMk cId="2505798399" sldId="272"/>
        </pc:sldMkLst>
        <pc:spChg chg="mod">
          <ac:chgData name="Wright, Erin (STFC,RAL,ISIS)" userId="S::erin.wright@stfc.ac.uk::85b1d554-6789-4e94-8f04-50e9abfc3a6f" providerId="AD" clId="Web-{AA535F05-224F-7D18-B0FF-0ADE3DA1AD22}" dt="2024-08-09T11:27:58.812" v="1357" actId="20577"/>
          <ac:spMkLst>
            <pc:docMk/>
            <pc:sldMk cId="2505798399" sldId="272"/>
            <ac:spMk id="2" creationId="{3BBF7008-424E-6ECB-69CF-2D31295D0D72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2:29:22.362" v="1534" actId="1076"/>
          <ac:spMkLst>
            <pc:docMk/>
            <pc:sldMk cId="2505798399" sldId="272"/>
            <ac:spMk id="3" creationId="{03EF114D-EF93-2400-6322-4163361936EF}"/>
          </ac:spMkLst>
        </pc:spChg>
        <pc:spChg chg="del">
          <ac:chgData name="Wright, Erin (STFC,RAL,ISIS)" userId="S::erin.wright@stfc.ac.uk::85b1d554-6789-4e94-8f04-50e9abfc3a6f" providerId="AD" clId="Web-{AA535F05-224F-7D18-B0FF-0ADE3DA1AD22}" dt="2024-08-09T11:28:40.407" v="1382"/>
          <ac:spMkLst>
            <pc:docMk/>
            <pc:sldMk cId="2505798399" sldId="272"/>
            <ac:spMk id="3" creationId="{8174140B-2508-68A7-18D2-6A4D9A162F2B}"/>
          </ac:spMkLst>
        </pc:spChg>
        <pc:spChg chg="add del">
          <ac:chgData name="Wright, Erin (STFC,RAL,ISIS)" userId="S::erin.wright@stfc.ac.uk::85b1d554-6789-4e94-8f04-50e9abfc3a6f" providerId="AD" clId="Web-{AA535F05-224F-7D18-B0FF-0ADE3DA1AD22}" dt="2024-08-09T12:29:18.330" v="1533"/>
          <ac:spMkLst>
            <pc:docMk/>
            <pc:sldMk cId="2505798399" sldId="272"/>
            <ac:spMk id="4" creationId="{91D72421-B6A9-A5AE-CB91-887922EBD2CB}"/>
          </ac:spMkLst>
        </pc:spChg>
        <pc:spChg chg="del">
          <ac:chgData name="Wright, Erin (STFC,RAL,ISIS)" userId="S::erin.wright@stfc.ac.uk::85b1d554-6789-4e94-8f04-50e9abfc3a6f" providerId="AD" clId="Web-{AA535F05-224F-7D18-B0FF-0ADE3DA1AD22}" dt="2024-08-09T11:28:39.313" v="1381"/>
          <ac:spMkLst>
            <pc:docMk/>
            <pc:sldMk cId="2505798399" sldId="272"/>
            <ac:spMk id="4" creationId="{BC8DDF3C-A4B2-C921-5398-AB85339B1FBB}"/>
          </ac:spMkLst>
        </pc:spChg>
        <pc:spChg chg="add del mod">
          <ac:chgData name="Wright, Erin (STFC,RAL,ISIS)" userId="S::erin.wright@stfc.ac.uk::85b1d554-6789-4e94-8f04-50e9abfc3a6f" providerId="AD" clId="Web-{AA535F05-224F-7D18-B0FF-0ADE3DA1AD22}" dt="2024-08-09T12:29:17.908" v="1532"/>
          <ac:spMkLst>
            <pc:docMk/>
            <pc:sldMk cId="2505798399" sldId="272"/>
            <ac:spMk id="7" creationId="{FBE65E3F-58CF-D467-E1E9-FC6C7EB9CFD0}"/>
          </ac:spMkLst>
        </pc:spChg>
        <pc:picChg chg="add del mod">
          <ac:chgData name="Wright, Erin (STFC,RAL,ISIS)" userId="S::erin.wright@stfc.ac.uk::85b1d554-6789-4e94-8f04-50e9abfc3a6f" providerId="AD" clId="Web-{AA535F05-224F-7D18-B0FF-0ADE3DA1AD22}" dt="2024-08-09T11:28:47.610" v="1384"/>
          <ac:picMkLst>
            <pc:docMk/>
            <pc:sldMk cId="2505798399" sldId="272"/>
            <ac:picMk id="5" creationId="{24EA1543-68CC-54DA-E962-AF41518AE4A3}"/>
          </ac:picMkLst>
        </pc:picChg>
      </pc:sldChg>
      <pc:sldChg chg="addSp delSp modSp new">
        <pc:chgData name="Wright, Erin (STFC,RAL,ISIS)" userId="S::erin.wright@stfc.ac.uk::85b1d554-6789-4e94-8f04-50e9abfc3a6f" providerId="AD" clId="Web-{AA535F05-224F-7D18-B0FF-0ADE3DA1AD22}" dt="2024-08-09T12:46:42.542" v="1999" actId="1076"/>
        <pc:sldMkLst>
          <pc:docMk/>
          <pc:sldMk cId="3868834949" sldId="273"/>
        </pc:sldMkLst>
        <pc:spChg chg="mod">
          <ac:chgData name="Wright, Erin (STFC,RAL,ISIS)" userId="S::erin.wright@stfc.ac.uk::85b1d554-6789-4e94-8f04-50e9abfc3a6f" providerId="AD" clId="Web-{AA535F05-224F-7D18-B0FF-0ADE3DA1AD22}" dt="2024-08-09T11:28:12.031" v="1379" actId="20577"/>
          <ac:spMkLst>
            <pc:docMk/>
            <pc:sldMk cId="3868834949" sldId="273"/>
            <ac:spMk id="2" creationId="{5D97FA18-8438-EFAB-5923-E318D724B75E}"/>
          </ac:spMkLst>
        </pc:spChg>
        <pc:spChg chg="del">
          <ac:chgData name="Wright, Erin (STFC,RAL,ISIS)" userId="S::erin.wright@stfc.ac.uk::85b1d554-6789-4e94-8f04-50e9abfc3a6f" providerId="AD" clId="Web-{AA535F05-224F-7D18-B0FF-0ADE3DA1AD22}" dt="2024-08-09T12:43:02.584" v="1905"/>
          <ac:spMkLst>
            <pc:docMk/>
            <pc:sldMk cId="3868834949" sldId="273"/>
            <ac:spMk id="3" creationId="{10CC93D4-E5A4-7103-D967-FB7D19E797AF}"/>
          </ac:spMkLst>
        </pc:spChg>
        <pc:spChg chg="mod">
          <ac:chgData name="Wright, Erin (STFC,RAL,ISIS)" userId="S::erin.wright@stfc.ac.uk::85b1d554-6789-4e94-8f04-50e9abfc3a6f" providerId="AD" clId="Web-{AA535F05-224F-7D18-B0FF-0ADE3DA1AD22}" dt="2024-08-09T12:44:54.384" v="1995" actId="20577"/>
          <ac:spMkLst>
            <pc:docMk/>
            <pc:sldMk cId="3868834949" sldId="273"/>
            <ac:spMk id="4" creationId="{CE73932D-A1B9-CB5C-C17B-6F1412A1E721}"/>
          </ac:spMkLst>
        </pc:spChg>
        <pc:picChg chg="add mod">
          <ac:chgData name="Wright, Erin (STFC,RAL,ISIS)" userId="S::erin.wright@stfc.ac.uk::85b1d554-6789-4e94-8f04-50e9abfc3a6f" providerId="AD" clId="Web-{AA535F05-224F-7D18-B0FF-0ADE3DA1AD22}" dt="2024-08-09T12:46:10.057" v="1997" actId="1076"/>
          <ac:picMkLst>
            <pc:docMk/>
            <pc:sldMk cId="3868834949" sldId="273"/>
            <ac:picMk id="5" creationId="{B494D228-38A3-D04F-F95E-F3A6C8CAB868}"/>
          </ac:picMkLst>
        </pc:picChg>
        <pc:picChg chg="add mod">
          <ac:chgData name="Wright, Erin (STFC,RAL,ISIS)" userId="S::erin.wright@stfc.ac.uk::85b1d554-6789-4e94-8f04-50e9abfc3a6f" providerId="AD" clId="Web-{AA535F05-224F-7D18-B0FF-0ADE3DA1AD22}" dt="2024-08-09T12:46:42.542" v="1999" actId="1076"/>
          <ac:picMkLst>
            <pc:docMk/>
            <pc:sldMk cId="3868834949" sldId="273"/>
            <ac:picMk id="6" creationId="{27351AC6-8420-C7BA-EC8E-FE0CDE99C8C4}"/>
          </ac:picMkLst>
        </pc:picChg>
      </pc:sldChg>
      <pc:sldChg chg="addSp delSp modSp new">
        <pc:chgData name="Wright, Erin (STFC,RAL,ISIS)" userId="S::erin.wright@stfc.ac.uk::85b1d554-6789-4e94-8f04-50e9abfc3a6f" providerId="AD" clId="Web-{AA535F05-224F-7D18-B0FF-0ADE3DA1AD22}" dt="2024-08-09T13:04:15.817" v="2383" actId="20577"/>
        <pc:sldMkLst>
          <pc:docMk/>
          <pc:sldMk cId="2398885664" sldId="274"/>
        </pc:sldMkLst>
        <pc:spChg chg="mod">
          <ac:chgData name="Wright, Erin (STFC,RAL,ISIS)" userId="S::erin.wright@stfc.ac.uk::85b1d554-6789-4e94-8f04-50e9abfc3a6f" providerId="AD" clId="Web-{AA535F05-224F-7D18-B0FF-0ADE3DA1AD22}" dt="2024-08-09T11:29:53.221" v="1405" actId="20577"/>
          <ac:spMkLst>
            <pc:docMk/>
            <pc:sldMk cId="2398885664" sldId="274"/>
            <ac:spMk id="2" creationId="{497577B2-8BEB-AB34-1CA4-C25A5DF4B3A4}"/>
          </ac:spMkLst>
        </pc:spChg>
        <pc:spChg chg="del">
          <ac:chgData name="Wright, Erin (STFC,RAL,ISIS)" userId="S::erin.wright@stfc.ac.uk::85b1d554-6789-4e94-8f04-50e9abfc3a6f" providerId="AD" clId="Web-{AA535F05-224F-7D18-B0FF-0ADE3DA1AD22}" dt="2024-08-09T12:52:32.707" v="2094"/>
          <ac:spMkLst>
            <pc:docMk/>
            <pc:sldMk cId="2398885664" sldId="274"/>
            <ac:spMk id="3" creationId="{9D2C50C2-CF40-8D9E-6E6A-41FE4BD2C798}"/>
          </ac:spMkLst>
        </pc:spChg>
        <pc:spChg chg="mod">
          <ac:chgData name="Wright, Erin (STFC,RAL,ISIS)" userId="S::erin.wright@stfc.ac.uk::85b1d554-6789-4e94-8f04-50e9abfc3a6f" providerId="AD" clId="Web-{AA535F05-224F-7D18-B0FF-0ADE3DA1AD22}" dt="2024-08-09T13:00:08.702" v="2245" actId="1076"/>
          <ac:spMkLst>
            <pc:docMk/>
            <pc:sldMk cId="2398885664" sldId="274"/>
            <ac:spMk id="4" creationId="{25F59FD0-EDFF-442D-633B-DBF3134290B4}"/>
          </ac:spMkLst>
        </pc:spChg>
        <pc:spChg chg="add del">
          <ac:chgData name="Wright, Erin (STFC,RAL,ISIS)" userId="S::erin.wright@stfc.ac.uk::85b1d554-6789-4e94-8f04-50e9abfc3a6f" providerId="AD" clId="Web-{AA535F05-224F-7D18-B0FF-0ADE3DA1AD22}" dt="2024-08-09T12:54:22.756" v="2111"/>
          <ac:spMkLst>
            <pc:docMk/>
            <pc:sldMk cId="2398885664" sldId="274"/>
            <ac:spMk id="5" creationId="{2B585D84-119C-41D2-94D8-E4874A8A2A41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2:59:43.936" v="2239" actId="14100"/>
          <ac:spMkLst>
            <pc:docMk/>
            <pc:sldMk cId="2398885664" sldId="274"/>
            <ac:spMk id="7" creationId="{FA6EAD55-78DB-05FF-994E-1771C1CF1F32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2:59:27.013" v="2231" actId="1076"/>
          <ac:spMkLst>
            <pc:docMk/>
            <pc:sldMk cId="2398885664" sldId="274"/>
            <ac:spMk id="9" creationId="{E6CD0EFE-87A3-1CAE-3408-3D4A7BE0928F}"/>
          </ac:spMkLst>
        </pc:spChg>
        <pc:spChg chg="add del mod">
          <ac:chgData name="Wright, Erin (STFC,RAL,ISIS)" userId="S::erin.wright@stfc.ac.uk::85b1d554-6789-4e94-8f04-50e9abfc3a6f" providerId="AD" clId="Web-{AA535F05-224F-7D18-B0FF-0ADE3DA1AD22}" dt="2024-08-09T12:54:50.757" v="2127"/>
          <ac:spMkLst>
            <pc:docMk/>
            <pc:sldMk cId="2398885664" sldId="274"/>
            <ac:spMk id="11" creationId="{3D80598A-50E2-C8A6-7C25-87D3B24C1646}"/>
          </ac:spMkLst>
        </pc:spChg>
        <pc:spChg chg="add del">
          <ac:chgData name="Wright, Erin (STFC,RAL,ISIS)" userId="S::erin.wright@stfc.ac.uk::85b1d554-6789-4e94-8f04-50e9abfc3a6f" providerId="AD" clId="Web-{AA535F05-224F-7D18-B0FF-0ADE3DA1AD22}" dt="2024-08-09T12:54:27.131" v="2116"/>
          <ac:spMkLst>
            <pc:docMk/>
            <pc:sldMk cId="2398885664" sldId="274"/>
            <ac:spMk id="13" creationId="{57868F38-980E-E26A-B9CB-DA0643319052}"/>
          </ac:spMkLst>
        </pc:spChg>
        <pc:spChg chg="add del">
          <ac:chgData name="Wright, Erin (STFC,RAL,ISIS)" userId="S::erin.wright@stfc.ac.uk::85b1d554-6789-4e94-8f04-50e9abfc3a6f" providerId="AD" clId="Web-{AA535F05-224F-7D18-B0FF-0ADE3DA1AD22}" dt="2024-08-09T12:55:01.867" v="2129"/>
          <ac:spMkLst>
            <pc:docMk/>
            <pc:sldMk cId="2398885664" sldId="274"/>
            <ac:spMk id="14" creationId="{502D2674-ED49-7158-2877-4C6EFDA37DE5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02:59.597" v="2340" actId="20577"/>
          <ac:spMkLst>
            <pc:docMk/>
            <pc:sldMk cId="2398885664" sldId="274"/>
            <ac:spMk id="15" creationId="{F4C80F2F-AD77-F4B4-590C-9CC21478E84B}"/>
          </ac:spMkLst>
        </pc:spChg>
        <pc:spChg chg="add del mod">
          <ac:chgData name="Wright, Erin (STFC,RAL,ISIS)" userId="S::erin.wright@stfc.ac.uk::85b1d554-6789-4e94-8f04-50e9abfc3a6f" providerId="AD" clId="Web-{AA535F05-224F-7D18-B0FF-0ADE3DA1AD22}" dt="2024-08-09T12:59:01.419" v="2224"/>
          <ac:spMkLst>
            <pc:docMk/>
            <pc:sldMk cId="2398885664" sldId="274"/>
            <ac:spMk id="17" creationId="{B5E98276-B134-9389-33E8-BAF6FF1C38D7}"/>
          </ac:spMkLst>
        </pc:spChg>
        <pc:spChg chg="add del mod">
          <ac:chgData name="Wright, Erin (STFC,RAL,ISIS)" userId="S::erin.wright@stfc.ac.uk::85b1d554-6789-4e94-8f04-50e9abfc3a6f" providerId="AD" clId="Web-{AA535F05-224F-7D18-B0FF-0ADE3DA1AD22}" dt="2024-08-09T12:59:01.419" v="2223"/>
          <ac:spMkLst>
            <pc:docMk/>
            <pc:sldMk cId="2398885664" sldId="274"/>
            <ac:spMk id="18" creationId="{A0E9F402-30AD-4D40-C301-1CCE7F6B8A27}"/>
          </ac:spMkLst>
        </pc:spChg>
        <pc:spChg chg="add del mod">
          <ac:chgData name="Wright, Erin (STFC,RAL,ISIS)" userId="S::erin.wright@stfc.ac.uk::85b1d554-6789-4e94-8f04-50e9abfc3a6f" providerId="AD" clId="Web-{AA535F05-224F-7D18-B0FF-0ADE3DA1AD22}" dt="2024-08-09T12:59:01.419" v="2222"/>
          <ac:spMkLst>
            <pc:docMk/>
            <pc:sldMk cId="2398885664" sldId="274"/>
            <ac:spMk id="19" creationId="{9C6465DD-EFFE-85B3-30B0-123BC50291E3}"/>
          </ac:spMkLst>
        </pc:spChg>
        <pc:spChg chg="add del mod">
          <ac:chgData name="Wright, Erin (STFC,RAL,ISIS)" userId="S::erin.wright@stfc.ac.uk::85b1d554-6789-4e94-8f04-50e9abfc3a6f" providerId="AD" clId="Web-{AA535F05-224F-7D18-B0FF-0ADE3DA1AD22}" dt="2024-08-09T12:59:01.419" v="2221"/>
          <ac:spMkLst>
            <pc:docMk/>
            <pc:sldMk cId="2398885664" sldId="274"/>
            <ac:spMk id="20" creationId="{7030D062-85F1-1C2E-5850-418B2DAF89B9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01:37.673" v="2271"/>
          <ac:spMkLst>
            <pc:docMk/>
            <pc:sldMk cId="2398885664" sldId="274"/>
            <ac:spMk id="21" creationId="{DFF39DE0-6732-178A-FEAD-2D50C7FCFB05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03:16.597" v="2352" actId="20577"/>
          <ac:spMkLst>
            <pc:docMk/>
            <pc:sldMk cId="2398885664" sldId="274"/>
            <ac:spMk id="22" creationId="{76DC9A5A-2DE7-08E9-5C0B-F16CD9727289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00:20.702" v="2248" actId="14100"/>
          <ac:spMkLst>
            <pc:docMk/>
            <pc:sldMk cId="2398885664" sldId="274"/>
            <ac:spMk id="23" creationId="{957F1E78-7549-8AA6-2B80-66674C526053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04:15.817" v="2383" actId="20577"/>
          <ac:spMkLst>
            <pc:docMk/>
            <pc:sldMk cId="2398885664" sldId="274"/>
            <ac:spMk id="24" creationId="{B64A2E16-8AC9-282A-5429-A029B83E6E65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00:50.797" v="2260" actId="1076"/>
          <ac:spMkLst>
            <pc:docMk/>
            <pc:sldMk cId="2398885664" sldId="274"/>
            <ac:spMk id="25" creationId="{9F601D0E-0EAA-15A3-2CE2-73D4378E86AE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01:04.734" v="2268" actId="1076"/>
          <ac:spMkLst>
            <pc:docMk/>
            <pc:sldMk cId="2398885664" sldId="274"/>
            <ac:spMk id="26" creationId="{B698C971-224B-D845-62E7-366AD2844403}"/>
          </ac:spMkLst>
        </pc:spChg>
      </pc:sldChg>
      <pc:sldChg chg="addSp delSp modSp new">
        <pc:chgData name="Wright, Erin (STFC,RAL,ISIS)" userId="S::erin.wright@stfc.ac.uk::85b1d554-6789-4e94-8f04-50e9abfc3a6f" providerId="AD" clId="Web-{AA535F05-224F-7D18-B0FF-0ADE3DA1AD22}" dt="2024-08-09T13:51:37.880" v="2853" actId="20577"/>
        <pc:sldMkLst>
          <pc:docMk/>
          <pc:sldMk cId="3910803011" sldId="275"/>
        </pc:sldMkLst>
        <pc:spChg chg="mod">
          <ac:chgData name="Wright, Erin (STFC,RAL,ISIS)" userId="S::erin.wright@stfc.ac.uk::85b1d554-6789-4e94-8f04-50e9abfc3a6f" providerId="AD" clId="Web-{AA535F05-224F-7D18-B0FF-0ADE3DA1AD22}" dt="2024-08-09T13:30:19.482" v="2500" actId="1076"/>
          <ac:spMkLst>
            <pc:docMk/>
            <pc:sldMk cId="3910803011" sldId="275"/>
            <ac:spMk id="2" creationId="{25823F38-DBDC-F87A-FACA-AF5757C85509}"/>
          </ac:spMkLst>
        </pc:spChg>
        <pc:spChg chg="del">
          <ac:chgData name="Wright, Erin (STFC,RAL,ISIS)" userId="S::erin.wright@stfc.ac.uk::85b1d554-6789-4e94-8f04-50e9abfc3a6f" providerId="AD" clId="Web-{AA535F05-224F-7D18-B0FF-0ADE3DA1AD22}" dt="2024-08-09T13:24:48.036" v="2393"/>
          <ac:spMkLst>
            <pc:docMk/>
            <pc:sldMk cId="3910803011" sldId="275"/>
            <ac:spMk id="3" creationId="{6C86AE80-9751-0EC6-2EDC-C5658B54986F}"/>
          </ac:spMkLst>
        </pc:spChg>
        <pc:spChg chg="del">
          <ac:chgData name="Wright, Erin (STFC,RAL,ISIS)" userId="S::erin.wright@stfc.ac.uk::85b1d554-6789-4e94-8f04-50e9abfc3a6f" providerId="AD" clId="Web-{AA535F05-224F-7D18-B0FF-0ADE3DA1AD22}" dt="2024-08-09T13:24:51.676" v="2394"/>
          <ac:spMkLst>
            <pc:docMk/>
            <pc:sldMk cId="3910803011" sldId="275"/>
            <ac:spMk id="4" creationId="{8726E5C5-A04F-5F6C-6881-4C1D86DE7355}"/>
          </ac:spMkLst>
        </pc:spChg>
        <pc:spChg chg="add del">
          <ac:chgData name="Wright, Erin (STFC,RAL,ISIS)" userId="S::erin.wright@stfc.ac.uk::85b1d554-6789-4e94-8f04-50e9abfc3a6f" providerId="AD" clId="Web-{AA535F05-224F-7D18-B0FF-0ADE3DA1AD22}" dt="2024-08-09T13:25:04.005" v="2396"/>
          <ac:spMkLst>
            <pc:docMk/>
            <pc:sldMk cId="3910803011" sldId="275"/>
            <ac:spMk id="5" creationId="{CCABE40B-CB18-CF25-551E-83BEB4890D91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31:39.391" v="2530" actId="1076"/>
          <ac:spMkLst>
            <pc:docMk/>
            <pc:sldMk cId="3910803011" sldId="275"/>
            <ac:spMk id="6" creationId="{38E0C44A-AC6C-4404-2F69-7A173ACAE37C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31:39.391" v="2531" actId="1076"/>
          <ac:spMkLst>
            <pc:docMk/>
            <pc:sldMk cId="3910803011" sldId="275"/>
            <ac:spMk id="8" creationId="{53C741D5-310F-D716-F7E6-1FD7DBD717DF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31:39.407" v="2532" actId="1076"/>
          <ac:spMkLst>
            <pc:docMk/>
            <pc:sldMk cId="3910803011" sldId="275"/>
            <ac:spMk id="9" creationId="{15ADBA22-BF32-4DA1-744C-5BBABD3C4736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31:39.407" v="2533" actId="1076"/>
          <ac:spMkLst>
            <pc:docMk/>
            <pc:sldMk cId="3910803011" sldId="275"/>
            <ac:spMk id="10" creationId="{4B2E79AF-8225-017B-0339-AC942AC58077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31:39.407" v="2534" actId="1076"/>
          <ac:spMkLst>
            <pc:docMk/>
            <pc:sldMk cId="3910803011" sldId="275"/>
            <ac:spMk id="11" creationId="{6CCE263F-F4C5-8806-7FF8-44AA93753634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31:39.422" v="2535" actId="1076"/>
          <ac:spMkLst>
            <pc:docMk/>
            <pc:sldMk cId="3910803011" sldId="275"/>
            <ac:spMk id="12" creationId="{62A758B7-9B91-88C8-3344-43B7D8B7AD04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33:46.879" v="2602" actId="14100"/>
          <ac:spMkLst>
            <pc:docMk/>
            <pc:sldMk cId="3910803011" sldId="275"/>
            <ac:spMk id="13" creationId="{4D598D58-B2D8-A372-139F-330960BB9B41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35:17.178" v="2628" actId="14100"/>
          <ac:spMkLst>
            <pc:docMk/>
            <pc:sldMk cId="3910803011" sldId="275"/>
            <ac:spMk id="14" creationId="{1B74AF07-770C-B51B-389F-ABB2D60E6465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35:21.053" v="2629" actId="14100"/>
          <ac:spMkLst>
            <pc:docMk/>
            <pc:sldMk cId="3910803011" sldId="275"/>
            <ac:spMk id="15" creationId="{5BE2395E-C61C-7E2E-B3BE-9AE29D3EF5DE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31:39.438" v="2539" actId="1076"/>
          <ac:spMkLst>
            <pc:docMk/>
            <pc:sldMk cId="3910803011" sldId="275"/>
            <ac:spMk id="16" creationId="{CD8B7AD2-9A4C-21AC-F271-2E58DBDA1714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31:39.453" v="2540" actId="1076"/>
          <ac:spMkLst>
            <pc:docMk/>
            <pc:sldMk cId="3910803011" sldId="275"/>
            <ac:spMk id="17" creationId="{7A7A6056-D7CC-D47A-E185-A6533FAFA7F2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31:39.453" v="2541" actId="1076"/>
          <ac:spMkLst>
            <pc:docMk/>
            <pc:sldMk cId="3910803011" sldId="275"/>
            <ac:spMk id="18" creationId="{22086536-F1BF-55C3-8B90-8A8A9C97E957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31:39.469" v="2542" actId="1076"/>
          <ac:spMkLst>
            <pc:docMk/>
            <pc:sldMk cId="3910803011" sldId="275"/>
            <ac:spMk id="19" creationId="{3684737A-F25B-DE37-78BB-14ECF5FF65B9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40:58.047" v="2680" actId="1076"/>
          <ac:spMkLst>
            <pc:docMk/>
            <pc:sldMk cId="3910803011" sldId="275"/>
            <ac:spMk id="20" creationId="{B3588637-818F-F0D5-8FA3-8DF8EFB7055A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41:05.954" v="2682" actId="1076"/>
          <ac:spMkLst>
            <pc:docMk/>
            <pc:sldMk cId="3910803011" sldId="275"/>
            <ac:spMk id="21" creationId="{BAD92C00-3BB4-C4B0-7E85-FDE735751FCC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41:11.829" v="2683" actId="1076"/>
          <ac:spMkLst>
            <pc:docMk/>
            <pc:sldMk cId="3910803011" sldId="275"/>
            <ac:spMk id="22" creationId="{A8571656-707A-0E69-0B6A-6C5AB7EEB0D1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41:11.845" v="2684" actId="1076"/>
          <ac:spMkLst>
            <pc:docMk/>
            <pc:sldMk cId="3910803011" sldId="275"/>
            <ac:spMk id="23" creationId="{701CD40B-60DE-4D39-79F8-7EC5996E6828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41:11.845" v="2685" actId="1076"/>
          <ac:spMkLst>
            <pc:docMk/>
            <pc:sldMk cId="3910803011" sldId="275"/>
            <ac:spMk id="24" creationId="{EA9D0823-DECE-131F-21EF-F22A81449141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41:11.860" v="2686" actId="1076"/>
          <ac:spMkLst>
            <pc:docMk/>
            <pc:sldMk cId="3910803011" sldId="275"/>
            <ac:spMk id="25" creationId="{9BDBC353-A3A4-5357-C4F7-544E91166A53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34:08.817" v="2607" actId="688"/>
          <ac:spMkLst>
            <pc:docMk/>
            <pc:sldMk cId="3910803011" sldId="275"/>
            <ac:spMk id="26" creationId="{33EDAD72-07AA-E22E-D5D9-4A53AEDC6CAB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34:13.786" v="2610" actId="688"/>
          <ac:spMkLst>
            <pc:docMk/>
            <pc:sldMk cId="3910803011" sldId="275"/>
            <ac:spMk id="27" creationId="{D207CA64-8FDE-2196-F6CA-57E306488FAA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34:36.021" v="2615" actId="14100"/>
          <ac:spMkLst>
            <pc:docMk/>
            <pc:sldMk cId="3910803011" sldId="275"/>
            <ac:spMk id="28" creationId="{CF0F6DAE-9DBD-F034-CFFA-80EE49987C31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34:41.771" v="2617" actId="1076"/>
          <ac:spMkLst>
            <pc:docMk/>
            <pc:sldMk cId="3910803011" sldId="275"/>
            <ac:spMk id="29" creationId="{B91F1843-5B99-EE7D-9566-674E0130E362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41:00.360" v="2681" actId="1076"/>
          <ac:spMkLst>
            <pc:docMk/>
            <pc:sldMk cId="3910803011" sldId="275"/>
            <ac:spMk id="30" creationId="{B73C6579-006F-B0D0-B28B-9C4AA48A025C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35:35.945" v="2631" actId="1076"/>
          <ac:spMkLst>
            <pc:docMk/>
            <pc:sldMk cId="3910803011" sldId="275"/>
            <ac:spMk id="31" creationId="{D8DA13D5-21FA-C754-DEB1-EB6B48D9686C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41:11.892" v="2689" actId="1076"/>
          <ac:spMkLst>
            <pc:docMk/>
            <pc:sldMk cId="3910803011" sldId="275"/>
            <ac:spMk id="34" creationId="{088BDE6D-7E69-52F5-B002-301DFB54AE94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41:11.907" v="2690" actId="1076"/>
          <ac:spMkLst>
            <pc:docMk/>
            <pc:sldMk cId="3910803011" sldId="275"/>
            <ac:spMk id="35" creationId="{75A0C640-C93D-BAD4-895D-5E5DC2CE3CD6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41:11.907" v="2691" actId="1076"/>
          <ac:spMkLst>
            <pc:docMk/>
            <pc:sldMk cId="3910803011" sldId="275"/>
            <ac:spMk id="36" creationId="{5FD69EFA-EAA1-25D1-4B78-0F638E053538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41:11.923" v="2692" actId="1076"/>
          <ac:spMkLst>
            <pc:docMk/>
            <pc:sldMk cId="3910803011" sldId="275"/>
            <ac:spMk id="37" creationId="{30B6835B-7995-F135-81CF-FE6E5ABE664A}"/>
          </ac:spMkLst>
        </pc:spChg>
        <pc:spChg chg="add del mod">
          <ac:chgData name="Wright, Erin (STFC,RAL,ISIS)" userId="S::erin.wright@stfc.ac.uk::85b1d554-6789-4e94-8f04-50e9abfc3a6f" providerId="AD" clId="Web-{AA535F05-224F-7D18-B0FF-0ADE3DA1AD22}" dt="2024-08-09T13:41:41.939" v="2696"/>
          <ac:spMkLst>
            <pc:docMk/>
            <pc:sldMk cId="3910803011" sldId="275"/>
            <ac:spMk id="38" creationId="{9F47FF77-6F68-80C3-2456-3C14444095FC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42:54.926" v="2708" actId="1076"/>
          <ac:spMkLst>
            <pc:docMk/>
            <pc:sldMk cId="3910803011" sldId="275"/>
            <ac:spMk id="41" creationId="{CBE641EA-906D-FD02-3938-11FF351F2E44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43:20.708" v="2712" actId="14100"/>
          <ac:spMkLst>
            <pc:docMk/>
            <pc:sldMk cId="3910803011" sldId="275"/>
            <ac:spMk id="42" creationId="{E11BB5AA-3A71-9F6A-E168-C34C77E7ADBE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43:27.349" v="2715" actId="14100"/>
          <ac:spMkLst>
            <pc:docMk/>
            <pc:sldMk cId="3910803011" sldId="275"/>
            <ac:spMk id="43" creationId="{3DBC83CA-6A84-C953-1CE5-9CE46C27FD67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43:33.708" v="2718" actId="14100"/>
          <ac:spMkLst>
            <pc:docMk/>
            <pc:sldMk cId="3910803011" sldId="275"/>
            <ac:spMk id="44" creationId="{0797B4EC-3281-C09C-EC66-9369E32C1E8A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43:38.333" v="2720" actId="1076"/>
          <ac:spMkLst>
            <pc:docMk/>
            <pc:sldMk cId="3910803011" sldId="275"/>
            <ac:spMk id="45" creationId="{60543D8B-96F0-3D30-0300-8482A41D5CF2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44:55.368" v="2733" actId="1076"/>
          <ac:spMkLst>
            <pc:docMk/>
            <pc:sldMk cId="3910803011" sldId="275"/>
            <ac:spMk id="48" creationId="{D37D94BA-7CEC-B912-2477-B7810C512C52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51:37.880" v="2853" actId="20577"/>
          <ac:spMkLst>
            <pc:docMk/>
            <pc:sldMk cId="3910803011" sldId="275"/>
            <ac:spMk id="49" creationId="{9C6D0D7E-263A-A442-F262-BE8382C4E6EA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49:18.376" v="2811" actId="14100"/>
          <ac:spMkLst>
            <pc:docMk/>
            <pc:sldMk cId="3910803011" sldId="275"/>
            <ac:spMk id="50" creationId="{96ADA22A-328E-A035-8C9D-5F3C3B3C2067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47:16.622" v="2789" actId="1076"/>
          <ac:spMkLst>
            <pc:docMk/>
            <pc:sldMk cId="3910803011" sldId="275"/>
            <ac:spMk id="51" creationId="{E70F3637-285A-3881-BDDD-EADCF31B3F8B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49:28.345" v="2813"/>
          <ac:spMkLst>
            <pc:docMk/>
            <pc:sldMk cId="3910803011" sldId="275"/>
            <ac:spMk id="52" creationId="{90D8A28A-D508-0411-C52A-EEFD747B3A7D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49:41.814" v="2817" actId="14100"/>
          <ac:spMkLst>
            <pc:docMk/>
            <pc:sldMk cId="3910803011" sldId="275"/>
            <ac:spMk id="54" creationId="{232B6933-BD96-6715-309C-0E90EF8C4B01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50:10.315" v="2830" actId="1076"/>
          <ac:spMkLst>
            <pc:docMk/>
            <pc:sldMk cId="3910803011" sldId="275"/>
            <ac:spMk id="55" creationId="{EBB6DDE4-7E55-08D0-1BF8-3F9C899BB84C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50:47.581" v="2837" actId="14100"/>
          <ac:spMkLst>
            <pc:docMk/>
            <pc:sldMk cId="3910803011" sldId="275"/>
            <ac:spMk id="56" creationId="{2C98CD8C-FC0B-BADC-D98C-05394CFD6E6A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51:06.863" v="2842" actId="14100"/>
          <ac:spMkLst>
            <pc:docMk/>
            <pc:sldMk cId="3910803011" sldId="275"/>
            <ac:spMk id="57" creationId="{2B8B603C-B9B2-1882-799B-D0E4E87CA1C4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3:51:24.770" v="2851" actId="20577"/>
          <ac:spMkLst>
            <pc:docMk/>
            <pc:sldMk cId="3910803011" sldId="275"/>
            <ac:spMk id="58" creationId="{6666859F-A3E5-DB41-3E67-2D9A5AF18F58}"/>
          </ac:spMkLst>
        </pc:spChg>
        <pc:cxnChg chg="add del mod">
          <ac:chgData name="Wright, Erin (STFC,RAL,ISIS)" userId="S::erin.wright@stfc.ac.uk::85b1d554-6789-4e94-8f04-50e9abfc3a6f" providerId="AD" clId="Web-{AA535F05-224F-7D18-B0FF-0ADE3DA1AD22}" dt="2024-08-09T13:26:04.663" v="2416"/>
          <ac:cxnSpMkLst>
            <pc:docMk/>
            <pc:sldMk cId="3910803011" sldId="275"/>
            <ac:cxnSpMk id="7" creationId="{34F8FF4C-7FE6-C77D-714A-0831BD6D385A}"/>
          </ac:cxnSpMkLst>
        </pc:cxnChg>
        <pc:cxnChg chg="add mod">
          <ac:chgData name="Wright, Erin (STFC,RAL,ISIS)" userId="S::erin.wright@stfc.ac.uk::85b1d554-6789-4e94-8f04-50e9abfc3a6f" providerId="AD" clId="Web-{AA535F05-224F-7D18-B0FF-0ADE3DA1AD22}" dt="2024-08-09T13:41:11.876" v="2687" actId="1076"/>
          <ac:cxnSpMkLst>
            <pc:docMk/>
            <pc:sldMk cId="3910803011" sldId="275"/>
            <ac:cxnSpMk id="32" creationId="{7688DA87-8738-3F88-2E3A-A9F950231033}"/>
          </ac:cxnSpMkLst>
        </pc:cxnChg>
        <pc:cxnChg chg="add mod">
          <ac:chgData name="Wright, Erin (STFC,RAL,ISIS)" userId="S::erin.wright@stfc.ac.uk::85b1d554-6789-4e94-8f04-50e9abfc3a6f" providerId="AD" clId="Web-{AA535F05-224F-7D18-B0FF-0ADE3DA1AD22}" dt="2024-08-09T13:41:11.876" v="2688" actId="1076"/>
          <ac:cxnSpMkLst>
            <pc:docMk/>
            <pc:sldMk cId="3910803011" sldId="275"/>
            <ac:cxnSpMk id="33" creationId="{C8CAA37F-A885-8971-360C-83FE5A71E37D}"/>
          </ac:cxnSpMkLst>
        </pc:cxnChg>
        <pc:cxnChg chg="add mod">
          <ac:chgData name="Wright, Erin (STFC,RAL,ISIS)" userId="S::erin.wright@stfc.ac.uk::85b1d554-6789-4e94-8f04-50e9abfc3a6f" providerId="AD" clId="Web-{AA535F05-224F-7D18-B0FF-0ADE3DA1AD22}" dt="2024-08-09T13:42:13.643" v="2701" actId="1076"/>
          <ac:cxnSpMkLst>
            <pc:docMk/>
            <pc:sldMk cId="3910803011" sldId="275"/>
            <ac:cxnSpMk id="39" creationId="{2A16E1F2-10D1-2823-1660-9CE4F44685C7}"/>
          </ac:cxnSpMkLst>
        </pc:cxnChg>
        <pc:cxnChg chg="add mod">
          <ac:chgData name="Wright, Erin (STFC,RAL,ISIS)" userId="S::erin.wright@stfc.ac.uk::85b1d554-6789-4e94-8f04-50e9abfc3a6f" providerId="AD" clId="Web-{AA535F05-224F-7D18-B0FF-0ADE3DA1AD22}" dt="2024-08-09T13:42:33.644" v="2704" actId="14100"/>
          <ac:cxnSpMkLst>
            <pc:docMk/>
            <pc:sldMk cId="3910803011" sldId="275"/>
            <ac:cxnSpMk id="40" creationId="{F3D4074F-0DAB-91F7-5D9E-2E88DE908B33}"/>
          </ac:cxnSpMkLst>
        </pc:cxnChg>
        <pc:cxnChg chg="add mod">
          <ac:chgData name="Wright, Erin (STFC,RAL,ISIS)" userId="S::erin.wright@stfc.ac.uk::85b1d554-6789-4e94-8f04-50e9abfc3a6f" providerId="AD" clId="Web-{AA535F05-224F-7D18-B0FF-0ADE3DA1AD22}" dt="2024-08-09T13:44:34.914" v="2729" actId="14100"/>
          <ac:cxnSpMkLst>
            <pc:docMk/>
            <pc:sldMk cId="3910803011" sldId="275"/>
            <ac:cxnSpMk id="46" creationId="{816DD7A7-60E2-96C8-5BFA-878F0397473F}"/>
          </ac:cxnSpMkLst>
        </pc:cxnChg>
        <pc:cxnChg chg="add mod">
          <ac:chgData name="Wright, Erin (STFC,RAL,ISIS)" userId="S::erin.wright@stfc.ac.uk::85b1d554-6789-4e94-8f04-50e9abfc3a6f" providerId="AD" clId="Web-{AA535F05-224F-7D18-B0FF-0ADE3DA1AD22}" dt="2024-08-09T13:44:28.711" v="2728" actId="14100"/>
          <ac:cxnSpMkLst>
            <pc:docMk/>
            <pc:sldMk cId="3910803011" sldId="275"/>
            <ac:cxnSpMk id="47" creationId="{22038136-3489-45C6-DBC9-A66ED03378B0}"/>
          </ac:cxnSpMkLst>
        </pc:cxnChg>
        <pc:cxnChg chg="add del mod">
          <ac:chgData name="Wright, Erin (STFC,RAL,ISIS)" userId="S::erin.wright@stfc.ac.uk::85b1d554-6789-4e94-8f04-50e9abfc3a6f" providerId="AD" clId="Web-{AA535F05-224F-7D18-B0FF-0ADE3DA1AD22}" dt="2024-08-09T13:49:24.829" v="2812"/>
          <ac:cxnSpMkLst>
            <pc:docMk/>
            <pc:sldMk cId="3910803011" sldId="275"/>
            <ac:cxnSpMk id="53" creationId="{A1BEECF8-C5E8-E287-B818-59FB8D216190}"/>
          </ac:cxnSpMkLst>
        </pc:cxnChg>
      </pc:sldChg>
      <pc:sldChg chg="addSp delSp modSp new">
        <pc:chgData name="Wright, Erin (STFC,RAL,ISIS)" userId="S::erin.wright@stfc.ac.uk::85b1d554-6789-4e94-8f04-50e9abfc3a6f" providerId="AD" clId="Web-{AA535F05-224F-7D18-B0FF-0ADE3DA1AD22}" dt="2024-08-09T12:52:18.113" v="2093" actId="1076"/>
        <pc:sldMkLst>
          <pc:docMk/>
          <pc:sldMk cId="2458447868" sldId="276"/>
        </pc:sldMkLst>
        <pc:spChg chg="mod">
          <ac:chgData name="Wright, Erin (STFC,RAL,ISIS)" userId="S::erin.wright@stfc.ac.uk::85b1d554-6789-4e94-8f04-50e9abfc3a6f" providerId="AD" clId="Web-{AA535F05-224F-7D18-B0FF-0ADE3DA1AD22}" dt="2024-08-09T12:29:12.627" v="1531" actId="20577"/>
          <ac:spMkLst>
            <pc:docMk/>
            <pc:sldMk cId="2458447868" sldId="276"/>
            <ac:spMk id="2" creationId="{698E60E1-7F8F-ECF0-044A-858ED97303BA}"/>
          </ac:spMkLst>
        </pc:spChg>
        <pc:spChg chg="del">
          <ac:chgData name="Wright, Erin (STFC,RAL,ISIS)" userId="S::erin.wright@stfc.ac.uk::85b1d554-6789-4e94-8f04-50e9abfc3a6f" providerId="AD" clId="Web-{AA535F05-224F-7D18-B0FF-0ADE3DA1AD22}" dt="2024-08-09T12:29:27.565" v="1535"/>
          <ac:spMkLst>
            <pc:docMk/>
            <pc:sldMk cId="2458447868" sldId="276"/>
            <ac:spMk id="3" creationId="{322F3ED2-0997-526F-29AB-A7D09CBC61CB}"/>
          </ac:spMkLst>
        </pc:spChg>
        <pc:spChg chg="del">
          <ac:chgData name="Wright, Erin (STFC,RAL,ISIS)" userId="S::erin.wright@stfc.ac.uk::85b1d554-6789-4e94-8f04-50e9abfc3a6f" providerId="AD" clId="Web-{AA535F05-224F-7D18-B0FF-0ADE3DA1AD22}" dt="2024-08-09T12:29:31.034" v="1536"/>
          <ac:spMkLst>
            <pc:docMk/>
            <pc:sldMk cId="2458447868" sldId="276"/>
            <ac:spMk id="4" creationId="{C11376B0-9B22-4402-C412-FC6E1D3DA14B}"/>
          </ac:spMkLst>
        </pc:spChg>
        <pc:spChg chg="add del">
          <ac:chgData name="Wright, Erin (STFC,RAL,ISIS)" userId="S::erin.wright@stfc.ac.uk::85b1d554-6789-4e94-8f04-50e9abfc3a6f" providerId="AD" clId="Web-{AA535F05-224F-7D18-B0FF-0ADE3DA1AD22}" dt="2024-08-09T12:29:05.393" v="1524"/>
          <ac:spMkLst>
            <pc:docMk/>
            <pc:sldMk cId="2458447868" sldId="276"/>
            <ac:spMk id="6" creationId="{EFED29CA-CAA9-A0F9-2CF9-68B4C660FAB8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2:37:45.045" v="1797" actId="1076"/>
          <ac:spMkLst>
            <pc:docMk/>
            <pc:sldMk cId="2458447868" sldId="276"/>
            <ac:spMk id="7" creationId="{77168E26-6452-FAF1-7641-3257571D2C33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2:37:45.045" v="1798" actId="1076"/>
          <ac:spMkLst>
            <pc:docMk/>
            <pc:sldMk cId="2458447868" sldId="276"/>
            <ac:spMk id="8" creationId="{50242E34-BF5D-F3D4-4D82-0C159B856001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2:37:45.061" v="1799" actId="1076"/>
          <ac:spMkLst>
            <pc:docMk/>
            <pc:sldMk cId="2458447868" sldId="276"/>
            <ac:spMk id="9" creationId="{36593985-B30F-54A8-E661-4AED9ECD6801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2:41:03.097" v="1865" actId="1076"/>
          <ac:spMkLst>
            <pc:docMk/>
            <pc:sldMk cId="2458447868" sldId="276"/>
            <ac:spMk id="10" creationId="{68012611-D798-93DF-7D78-411382CFE9E7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2:41:03.112" v="1866" actId="1076"/>
          <ac:spMkLst>
            <pc:docMk/>
            <pc:sldMk cId="2458447868" sldId="276"/>
            <ac:spMk id="11" creationId="{15915639-F2B5-D95E-A4FC-94414A6F4D79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2:41:03.112" v="1867" actId="1076"/>
          <ac:spMkLst>
            <pc:docMk/>
            <pc:sldMk cId="2458447868" sldId="276"/>
            <ac:spMk id="12" creationId="{7D611403-6898-2D2E-19B7-7AB186ADB7B9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2:37:49.952" v="1800" actId="1076"/>
          <ac:spMkLst>
            <pc:docMk/>
            <pc:sldMk cId="2458447868" sldId="276"/>
            <ac:spMk id="13" creationId="{F1744587-37EB-AA3A-8481-C713EF75CB47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2:37:49.952" v="1801" actId="1076"/>
          <ac:spMkLst>
            <pc:docMk/>
            <pc:sldMk cId="2458447868" sldId="276"/>
            <ac:spMk id="14" creationId="{32CCF805-1C32-6ED5-EF89-0215F1274F68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2:37:49.967" v="1802" actId="1076"/>
          <ac:spMkLst>
            <pc:docMk/>
            <pc:sldMk cId="2458447868" sldId="276"/>
            <ac:spMk id="15" creationId="{478C981F-EBEA-BCB6-3890-2C20B4F8FF9F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2:41:08.081" v="1869" actId="1076"/>
          <ac:spMkLst>
            <pc:docMk/>
            <pc:sldMk cId="2458447868" sldId="276"/>
            <ac:spMk id="16" creationId="{E15BFF46-2714-B09D-6C6D-CDD08B91100B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2:41:08.081" v="1870" actId="1076"/>
          <ac:spMkLst>
            <pc:docMk/>
            <pc:sldMk cId="2458447868" sldId="276"/>
            <ac:spMk id="17" creationId="{90C6ACF7-DE01-1FD3-2402-FFF849B4A958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2:41:08.097" v="1871" actId="1076"/>
          <ac:spMkLst>
            <pc:docMk/>
            <pc:sldMk cId="2458447868" sldId="276"/>
            <ac:spMk id="18" creationId="{50565613-2525-C1B4-398E-1F4A0A99B104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2:39:37.751" v="1821" actId="14100"/>
          <ac:spMkLst>
            <pc:docMk/>
            <pc:sldMk cId="2458447868" sldId="276"/>
            <ac:spMk id="19" creationId="{E5749502-EF0B-8FA3-E808-0059A19A8BB9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2:41:03.128" v="1868" actId="1076"/>
          <ac:spMkLst>
            <pc:docMk/>
            <pc:sldMk cId="2458447868" sldId="276"/>
            <ac:spMk id="20" creationId="{7621370D-5480-09BC-D407-1CFB6CCC606F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2:41:08.113" v="1872" actId="1076"/>
          <ac:spMkLst>
            <pc:docMk/>
            <pc:sldMk cId="2458447868" sldId="276"/>
            <ac:spMk id="21" creationId="{8CF7902A-A439-6C90-D861-F4151469109B}"/>
          </ac:spMkLst>
        </pc:spChg>
        <pc:spChg chg="add del mod">
          <ac:chgData name="Wright, Erin (STFC,RAL,ISIS)" userId="S::erin.wright@stfc.ac.uk::85b1d554-6789-4e94-8f04-50e9abfc3a6f" providerId="AD" clId="Web-{AA535F05-224F-7D18-B0FF-0ADE3DA1AD22}" dt="2024-08-09T12:39:48.454" v="1833"/>
          <ac:spMkLst>
            <pc:docMk/>
            <pc:sldMk cId="2458447868" sldId="276"/>
            <ac:spMk id="22" creationId="{1A957527-C83E-6AE5-F912-DAAA2C0B5E90}"/>
          </ac:spMkLst>
        </pc:spChg>
        <pc:spChg chg="add del mod">
          <ac:chgData name="Wright, Erin (STFC,RAL,ISIS)" userId="S::erin.wright@stfc.ac.uk::85b1d554-6789-4e94-8f04-50e9abfc3a6f" providerId="AD" clId="Web-{AA535F05-224F-7D18-B0FF-0ADE3DA1AD22}" dt="2024-08-09T12:39:48.454" v="1832"/>
          <ac:spMkLst>
            <pc:docMk/>
            <pc:sldMk cId="2458447868" sldId="276"/>
            <ac:spMk id="23" creationId="{4633969D-9991-2ABC-C317-B28374E02D30}"/>
          </ac:spMkLst>
        </pc:spChg>
        <pc:spChg chg="add del mod">
          <ac:chgData name="Wright, Erin (STFC,RAL,ISIS)" userId="S::erin.wright@stfc.ac.uk::85b1d554-6789-4e94-8f04-50e9abfc3a6f" providerId="AD" clId="Web-{AA535F05-224F-7D18-B0FF-0ADE3DA1AD22}" dt="2024-08-09T12:39:48.454" v="1831"/>
          <ac:spMkLst>
            <pc:docMk/>
            <pc:sldMk cId="2458447868" sldId="276"/>
            <ac:spMk id="24" creationId="{D4C1A9F1-2196-ABD1-DB58-0D956BDF42FA}"/>
          </ac:spMkLst>
        </pc:spChg>
        <pc:spChg chg="add del mod">
          <ac:chgData name="Wright, Erin (STFC,RAL,ISIS)" userId="S::erin.wright@stfc.ac.uk::85b1d554-6789-4e94-8f04-50e9abfc3a6f" providerId="AD" clId="Web-{AA535F05-224F-7D18-B0FF-0ADE3DA1AD22}" dt="2024-08-09T12:39:48.454" v="1830"/>
          <ac:spMkLst>
            <pc:docMk/>
            <pc:sldMk cId="2458447868" sldId="276"/>
            <ac:spMk id="25" creationId="{9C84439E-9B2D-92D6-62C4-204107AA400C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2:40:46.675" v="1864" actId="14100"/>
          <ac:spMkLst>
            <pc:docMk/>
            <pc:sldMk cId="2458447868" sldId="276"/>
            <ac:spMk id="26" creationId="{AF6A6547-4B8A-4D05-C5D7-55AB6920B4ED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2:40:42.596" v="1863" actId="20577"/>
          <ac:spMkLst>
            <pc:docMk/>
            <pc:sldMk cId="2458447868" sldId="276"/>
            <ac:spMk id="27" creationId="{C928075B-14AE-B1F6-D2D3-F1AE886CE740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2:41:41.910" v="1879" actId="1076"/>
          <ac:spMkLst>
            <pc:docMk/>
            <pc:sldMk cId="2458447868" sldId="276"/>
            <ac:spMk id="28" creationId="{506B1585-95D1-078E-2C0E-220222A25EA4}"/>
          </ac:spMkLst>
        </pc:spChg>
        <pc:spChg chg="add del">
          <ac:chgData name="Wright, Erin (STFC,RAL,ISIS)" userId="S::erin.wright@stfc.ac.uk::85b1d554-6789-4e94-8f04-50e9abfc3a6f" providerId="AD" clId="Web-{AA535F05-224F-7D18-B0FF-0ADE3DA1AD22}" dt="2024-08-09T12:41:59.411" v="1884"/>
          <ac:spMkLst>
            <pc:docMk/>
            <pc:sldMk cId="2458447868" sldId="276"/>
            <ac:spMk id="29" creationId="{1A957527-C83E-6AE5-F912-DAAA2C0B5E90}"/>
          </ac:spMkLst>
        </pc:spChg>
        <pc:spChg chg="add del">
          <ac:chgData name="Wright, Erin (STFC,RAL,ISIS)" userId="S::erin.wright@stfc.ac.uk::85b1d554-6789-4e94-8f04-50e9abfc3a6f" providerId="AD" clId="Web-{AA535F05-224F-7D18-B0FF-0ADE3DA1AD22}" dt="2024-08-09T12:42:04.083" v="1885"/>
          <ac:spMkLst>
            <pc:docMk/>
            <pc:sldMk cId="2458447868" sldId="276"/>
            <ac:spMk id="30" creationId="{4633969D-9991-2ABC-C317-B28374E02D30}"/>
          </ac:spMkLst>
        </pc:spChg>
        <pc:spChg chg="add del">
          <ac:chgData name="Wright, Erin (STFC,RAL,ISIS)" userId="S::erin.wright@stfc.ac.uk::85b1d554-6789-4e94-8f04-50e9abfc3a6f" providerId="AD" clId="Web-{AA535F05-224F-7D18-B0FF-0ADE3DA1AD22}" dt="2024-08-09T12:42:07.192" v="1886"/>
          <ac:spMkLst>
            <pc:docMk/>
            <pc:sldMk cId="2458447868" sldId="276"/>
            <ac:spMk id="31" creationId="{D4C1A9F1-2196-ABD1-DB58-0D956BDF42FA}"/>
          </ac:spMkLst>
        </pc:spChg>
        <pc:spChg chg="add del">
          <ac:chgData name="Wright, Erin (STFC,RAL,ISIS)" userId="S::erin.wright@stfc.ac.uk::85b1d554-6789-4e94-8f04-50e9abfc3a6f" providerId="AD" clId="Web-{AA535F05-224F-7D18-B0FF-0ADE3DA1AD22}" dt="2024-08-09T12:41:58.145" v="1883"/>
          <ac:spMkLst>
            <pc:docMk/>
            <pc:sldMk cId="2458447868" sldId="276"/>
            <ac:spMk id="32" creationId="{9C84439E-9B2D-92D6-62C4-204107AA400C}"/>
          </ac:spMkLst>
        </pc:spChg>
        <pc:spChg chg="add del">
          <ac:chgData name="Wright, Erin (STFC,RAL,ISIS)" userId="S::erin.wright@stfc.ac.uk::85b1d554-6789-4e94-8f04-50e9abfc3a6f" providerId="AD" clId="Web-{AA535F05-224F-7D18-B0FF-0ADE3DA1AD22}" dt="2024-08-09T12:42:10.208" v="1888"/>
          <ac:spMkLst>
            <pc:docMk/>
            <pc:sldMk cId="2458447868" sldId="276"/>
            <ac:spMk id="33" creationId="{1A957527-C83E-6AE5-F912-DAAA2C0B5E90}"/>
          </ac:spMkLst>
        </pc:spChg>
        <pc:spChg chg="add">
          <ac:chgData name="Wright, Erin (STFC,RAL,ISIS)" userId="S::erin.wright@stfc.ac.uk::85b1d554-6789-4e94-8f04-50e9abfc3a6f" providerId="AD" clId="Web-{AA535F05-224F-7D18-B0FF-0ADE3DA1AD22}" dt="2024-08-09T12:41:48.957" v="1881"/>
          <ac:spMkLst>
            <pc:docMk/>
            <pc:sldMk cId="2458447868" sldId="276"/>
            <ac:spMk id="34" creationId="{4633969D-9991-2ABC-C317-B28374E02D30}"/>
          </ac:spMkLst>
        </pc:spChg>
        <pc:spChg chg="add del">
          <ac:chgData name="Wright, Erin (STFC,RAL,ISIS)" userId="S::erin.wright@stfc.ac.uk::85b1d554-6789-4e94-8f04-50e9abfc3a6f" providerId="AD" clId="Web-{AA535F05-224F-7D18-B0FF-0ADE3DA1AD22}" dt="2024-08-09T12:42:10.208" v="1887"/>
          <ac:spMkLst>
            <pc:docMk/>
            <pc:sldMk cId="2458447868" sldId="276"/>
            <ac:spMk id="35" creationId="{D4C1A9F1-2196-ABD1-DB58-0D956BDF42FA}"/>
          </ac:spMkLst>
        </pc:spChg>
        <pc:spChg chg="add del mod">
          <ac:chgData name="Wright, Erin (STFC,RAL,ISIS)" userId="S::erin.wright@stfc.ac.uk::85b1d554-6789-4e94-8f04-50e9abfc3a6f" providerId="AD" clId="Web-{AA535F05-224F-7D18-B0FF-0ADE3DA1AD22}" dt="2024-08-09T12:42:12.724" v="1889"/>
          <ac:spMkLst>
            <pc:docMk/>
            <pc:sldMk cId="2458447868" sldId="276"/>
            <ac:spMk id="36" creationId="{9C84439E-9B2D-92D6-62C4-204107AA400C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2:42:36.802" v="1897" actId="14100"/>
          <ac:spMkLst>
            <pc:docMk/>
            <pc:sldMk cId="2458447868" sldId="276"/>
            <ac:spMk id="37" creationId="{1F52A0BF-2A0D-3767-8865-BE454B4C73C8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2:42:55.725" v="1904" actId="1076"/>
          <ac:spMkLst>
            <pc:docMk/>
            <pc:sldMk cId="2458447868" sldId="276"/>
            <ac:spMk id="38" creationId="{1942E932-B31E-0AAB-632F-EB2BA0CDE5E0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2:51:48.206" v="2074" actId="1076"/>
          <ac:spMkLst>
            <pc:docMk/>
            <pc:sldMk cId="2458447868" sldId="276"/>
            <ac:spMk id="39" creationId="{7CB60BC5-9416-6143-04B2-90F522C300AA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2:52:18.113" v="2093" actId="1076"/>
          <ac:spMkLst>
            <pc:docMk/>
            <pc:sldMk cId="2458447868" sldId="276"/>
            <ac:spMk id="40" creationId="{327D4925-F266-F82B-55C2-8BD6D09570F4}"/>
          </ac:spMkLst>
        </pc:spChg>
      </pc:sldChg>
      <pc:sldChg chg="add del replId">
        <pc:chgData name="Wright, Erin (STFC,RAL,ISIS)" userId="S::erin.wright@stfc.ac.uk::85b1d554-6789-4e94-8f04-50e9abfc3a6f" providerId="AD" clId="Web-{AA535F05-224F-7D18-B0FF-0ADE3DA1AD22}" dt="2024-08-09T12:39:04.344" v="1811"/>
        <pc:sldMkLst>
          <pc:docMk/>
          <pc:sldMk cId="1798706483" sldId="277"/>
        </pc:sldMkLst>
      </pc:sldChg>
      <pc:sldChg chg="add del replId">
        <pc:chgData name="Wright, Erin (STFC,RAL,ISIS)" userId="S::erin.wright@stfc.ac.uk::85b1d554-6789-4e94-8f04-50e9abfc3a6f" providerId="AD" clId="Web-{AA535F05-224F-7D18-B0FF-0ADE3DA1AD22}" dt="2024-08-09T13:34:21.692" v="2612"/>
        <pc:sldMkLst>
          <pc:docMk/>
          <pc:sldMk cId="3956181825" sldId="277"/>
        </pc:sldMkLst>
      </pc:sldChg>
      <pc:sldChg chg="addSp delSp modSp new">
        <pc:chgData name="Wright, Erin (STFC,RAL,ISIS)" userId="S::erin.wright@stfc.ac.uk::85b1d554-6789-4e94-8f04-50e9abfc3a6f" providerId="AD" clId="Web-{AA535F05-224F-7D18-B0FF-0ADE3DA1AD22}" dt="2024-08-09T14:34:32.124" v="3372" actId="20577"/>
        <pc:sldMkLst>
          <pc:docMk/>
          <pc:sldMk cId="4197675450" sldId="277"/>
        </pc:sldMkLst>
        <pc:spChg chg="mod">
          <ac:chgData name="Wright, Erin (STFC,RAL,ISIS)" userId="S::erin.wright@stfc.ac.uk::85b1d554-6789-4e94-8f04-50e9abfc3a6f" providerId="AD" clId="Web-{AA535F05-224F-7D18-B0FF-0ADE3DA1AD22}" dt="2024-08-09T14:06:09.326" v="2970" actId="14100"/>
          <ac:spMkLst>
            <pc:docMk/>
            <pc:sldMk cId="4197675450" sldId="277"/>
            <ac:spMk id="2" creationId="{8F9592DA-6DA8-E4DA-61FA-2E4B80BAEC56}"/>
          </ac:spMkLst>
        </pc:spChg>
        <pc:spChg chg="del">
          <ac:chgData name="Wright, Erin (STFC,RAL,ISIS)" userId="S::erin.wright@stfc.ac.uk::85b1d554-6789-4e94-8f04-50e9abfc3a6f" providerId="AD" clId="Web-{AA535F05-224F-7D18-B0FF-0ADE3DA1AD22}" dt="2024-08-09T14:01:07.536" v="2868"/>
          <ac:spMkLst>
            <pc:docMk/>
            <pc:sldMk cId="4197675450" sldId="277"/>
            <ac:spMk id="3" creationId="{24B0D345-206D-3113-A172-FA2401EE7526}"/>
          </ac:spMkLst>
        </pc:spChg>
        <pc:spChg chg="del">
          <ac:chgData name="Wright, Erin (STFC,RAL,ISIS)" userId="S::erin.wright@stfc.ac.uk::85b1d554-6789-4e94-8f04-50e9abfc3a6f" providerId="AD" clId="Web-{AA535F05-224F-7D18-B0FF-0ADE3DA1AD22}" dt="2024-08-09T14:01:09.099" v="2869"/>
          <ac:spMkLst>
            <pc:docMk/>
            <pc:sldMk cId="4197675450" sldId="277"/>
            <ac:spMk id="4" creationId="{A6D16D76-4C69-E6B2-FDD5-80CE7B788B31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4:32.232" v="3196" actId="20577"/>
          <ac:spMkLst>
            <pc:docMk/>
            <pc:sldMk cId="4197675450" sldId="277"/>
            <ac:spMk id="5" creationId="{D6E5A04C-B0E4-0F5B-628E-98CD0495F444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4:48.514" v="3202" actId="1076"/>
          <ac:spMkLst>
            <pc:docMk/>
            <pc:sldMk cId="4197675450" sldId="277"/>
            <ac:spMk id="7" creationId="{6F5763ED-CD43-A29B-48CD-8D01798D939B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30:29.367" v="3314" actId="1076"/>
          <ac:spMkLst>
            <pc:docMk/>
            <pc:sldMk cId="4197675450" sldId="277"/>
            <ac:spMk id="8" creationId="{7E8CCDBE-E59A-0F30-18B6-7AD645C0920D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4:55.092" v="3204" actId="1076"/>
          <ac:spMkLst>
            <pc:docMk/>
            <pc:sldMk cId="4197675450" sldId="277"/>
            <ac:spMk id="9" creationId="{9B1A47E2-6FB3-7DC4-72AB-7B623855A572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4:58.046" v="3205" actId="1076"/>
          <ac:spMkLst>
            <pc:docMk/>
            <pc:sldMk cId="4197675450" sldId="277"/>
            <ac:spMk id="10" creationId="{2853CA25-C3D7-276D-0AD9-857BD2BD156F}"/>
          </ac:spMkLst>
        </pc:spChg>
        <pc:spChg chg="add del mod">
          <ac:chgData name="Wright, Erin (STFC,RAL,ISIS)" userId="S::erin.wright@stfc.ac.uk::85b1d554-6789-4e94-8f04-50e9abfc3a6f" providerId="AD" clId="Web-{AA535F05-224F-7D18-B0FF-0ADE3DA1AD22}" dt="2024-08-09T14:13:29.760" v="3003"/>
          <ac:spMkLst>
            <pc:docMk/>
            <pc:sldMk cId="4197675450" sldId="277"/>
            <ac:spMk id="11" creationId="{E86A0C77-4775-C6FA-54F9-6661D1B2BB4D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5:14.702" v="3210" actId="1076"/>
          <ac:spMkLst>
            <pc:docMk/>
            <pc:sldMk cId="4197675450" sldId="277"/>
            <ac:spMk id="12" creationId="{02115132-FD60-FEB4-C001-8AE1D3E7D55D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5:26.484" v="3215" actId="1076"/>
          <ac:spMkLst>
            <pc:docMk/>
            <pc:sldMk cId="4197675450" sldId="277"/>
            <ac:spMk id="13" creationId="{9A89D62C-B19D-9C7A-F23F-9AACC361E308}"/>
          </ac:spMkLst>
        </pc:spChg>
        <pc:spChg chg="add del mod">
          <ac:chgData name="Wright, Erin (STFC,RAL,ISIS)" userId="S::erin.wright@stfc.ac.uk::85b1d554-6789-4e94-8f04-50e9abfc3a6f" providerId="AD" clId="Web-{AA535F05-224F-7D18-B0FF-0ADE3DA1AD22}" dt="2024-08-09T14:13:50.089" v="3011"/>
          <ac:spMkLst>
            <pc:docMk/>
            <pc:sldMk cId="4197675450" sldId="277"/>
            <ac:spMk id="14" creationId="{FDADC3C3-34C3-3CB1-FF21-9AD7563370BF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5:41.828" v="3220" actId="1076"/>
          <ac:spMkLst>
            <pc:docMk/>
            <pc:sldMk cId="4197675450" sldId="277"/>
            <ac:spMk id="15" creationId="{EE0340DE-AC1A-8B7E-6B0D-6E00A32B7CB5}"/>
          </ac:spMkLst>
        </pc:spChg>
        <pc:spChg chg="add del mod">
          <ac:chgData name="Wright, Erin (STFC,RAL,ISIS)" userId="S::erin.wright@stfc.ac.uk::85b1d554-6789-4e94-8f04-50e9abfc3a6f" providerId="AD" clId="Web-{AA535F05-224F-7D18-B0FF-0ADE3DA1AD22}" dt="2024-08-09T14:13:29.776" v="3004"/>
          <ac:spMkLst>
            <pc:docMk/>
            <pc:sldMk cId="4197675450" sldId="277"/>
            <ac:spMk id="16" creationId="{9D3481F0-9128-093D-A3D5-237B3988C3E6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4:59.561" v="3206" actId="1076"/>
          <ac:spMkLst>
            <pc:docMk/>
            <pc:sldMk cId="4197675450" sldId="277"/>
            <ac:spMk id="17" creationId="{FA57F3C2-DD48-002A-B7E5-E6E8676A0497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5:16.749" v="3211" actId="1076"/>
          <ac:spMkLst>
            <pc:docMk/>
            <pc:sldMk cId="4197675450" sldId="277"/>
            <ac:spMk id="18" creationId="{0A1ECC7E-7CA9-0408-25D8-1CC40553AB30}"/>
          </ac:spMkLst>
        </pc:spChg>
        <pc:spChg chg="add del mod">
          <ac:chgData name="Wright, Erin (STFC,RAL,ISIS)" userId="S::erin.wright@stfc.ac.uk::85b1d554-6789-4e94-8f04-50e9abfc3a6f" providerId="AD" clId="Web-{AA535F05-224F-7D18-B0FF-0ADE3DA1AD22}" dt="2024-08-09T14:06:58.374" v="2994"/>
          <ac:spMkLst>
            <pc:docMk/>
            <pc:sldMk cId="4197675450" sldId="277"/>
            <ac:spMk id="19" creationId="{6B3AF307-0D70-D97A-4BAF-320A2F4634E0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5:29.203" v="3216" actId="1076"/>
          <ac:spMkLst>
            <pc:docMk/>
            <pc:sldMk cId="4197675450" sldId="277"/>
            <ac:spMk id="20" creationId="{8689545E-9AB9-DF8F-0854-BBBDCBC71FC1}"/>
          </ac:spMkLst>
        </pc:spChg>
        <pc:spChg chg="add del mod">
          <ac:chgData name="Wright, Erin (STFC,RAL,ISIS)" userId="S::erin.wright@stfc.ac.uk::85b1d554-6789-4e94-8f04-50e9abfc3a6f" providerId="AD" clId="Web-{AA535F05-224F-7D18-B0FF-0ADE3DA1AD22}" dt="2024-08-09T14:13:52.120" v="3013"/>
          <ac:spMkLst>
            <pc:docMk/>
            <pc:sldMk cId="4197675450" sldId="277"/>
            <ac:spMk id="21" creationId="{92CDF172-5AE7-A7C8-9F43-19ED71C65853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7:35.894" v="3257" actId="14100"/>
          <ac:spMkLst>
            <pc:docMk/>
            <pc:sldMk cId="4197675450" sldId="277"/>
            <ac:spMk id="22" creationId="{F0F6F5A4-2B31-0A94-6A1C-2D8426E1E9B2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7:26.862" v="3246" actId="1076"/>
          <ac:spMkLst>
            <pc:docMk/>
            <pc:sldMk cId="4197675450" sldId="277"/>
            <ac:spMk id="23" creationId="{5D7EEFF2-C4DE-9969-701D-A5A01E000196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7:26.878" v="3247" actId="1076"/>
          <ac:spMkLst>
            <pc:docMk/>
            <pc:sldMk cId="4197675450" sldId="277"/>
            <ac:spMk id="24" creationId="{044CA452-F771-E2A8-E492-1F97053C3ADF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7:26.894" v="3248" actId="1076"/>
          <ac:spMkLst>
            <pc:docMk/>
            <pc:sldMk cId="4197675450" sldId="277"/>
            <ac:spMk id="25" creationId="{4A74ED46-EDAE-FBF4-8052-5AB43345E0A5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7:26.894" v="3249" actId="1076"/>
          <ac:spMkLst>
            <pc:docMk/>
            <pc:sldMk cId="4197675450" sldId="277"/>
            <ac:spMk id="26" creationId="{DA23C642-16B7-CBE3-ED45-69FCBC2CA556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7:28.612" v="3255" actId="1076"/>
          <ac:spMkLst>
            <pc:docMk/>
            <pc:sldMk cId="4197675450" sldId="277"/>
            <ac:spMk id="27" creationId="{89A8E0FF-3921-0F51-258A-F5FDBEA894FB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7:26.909" v="3250" actId="1076"/>
          <ac:spMkLst>
            <pc:docMk/>
            <pc:sldMk cId="4197675450" sldId="277"/>
            <ac:spMk id="28" creationId="{A430E1C1-A53D-9C2D-2CC8-C2609B0C8501}"/>
          </ac:spMkLst>
        </pc:spChg>
        <pc:spChg chg="add del">
          <ac:chgData name="Wright, Erin (STFC,RAL,ISIS)" userId="S::erin.wright@stfc.ac.uk::85b1d554-6789-4e94-8f04-50e9abfc3a6f" providerId="AD" clId="Web-{AA535F05-224F-7D18-B0FF-0ADE3DA1AD22}" dt="2024-08-09T14:18:50.707" v="3076"/>
          <ac:spMkLst>
            <pc:docMk/>
            <pc:sldMk cId="4197675450" sldId="277"/>
            <ac:spMk id="29" creationId="{775827AA-0F15-0595-8CDC-598DD4858826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7:26.925" v="3251" actId="1076"/>
          <ac:spMkLst>
            <pc:docMk/>
            <pc:sldMk cId="4197675450" sldId="277"/>
            <ac:spMk id="30" creationId="{BC8409F1-E95D-FAFA-0DF0-B522B3656633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7:26.925" v="3252" actId="1076"/>
          <ac:spMkLst>
            <pc:docMk/>
            <pc:sldMk cId="4197675450" sldId="277"/>
            <ac:spMk id="31" creationId="{7AB1FE27-266F-B0A0-7FE7-1B9A43BDCC6D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7:26.940" v="3253" actId="1076"/>
          <ac:spMkLst>
            <pc:docMk/>
            <pc:sldMk cId="4197675450" sldId="277"/>
            <ac:spMk id="32" creationId="{F99C0AB7-D3F4-24FD-8B10-5768ECEF5142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7:26.956" v="3254" actId="1076"/>
          <ac:spMkLst>
            <pc:docMk/>
            <pc:sldMk cId="4197675450" sldId="277"/>
            <ac:spMk id="33" creationId="{0F83D735-DA57-FB5A-37D4-D60500794763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7:42.441" v="3258" actId="1076"/>
          <ac:spMkLst>
            <pc:docMk/>
            <pc:sldMk cId="4197675450" sldId="277"/>
            <ac:spMk id="34" creationId="{A7B266B3-40F1-AAA0-B2C2-8952DD1E5045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7:42.456" v="3259" actId="1076"/>
          <ac:spMkLst>
            <pc:docMk/>
            <pc:sldMk cId="4197675450" sldId="277"/>
            <ac:spMk id="35" creationId="{990DD942-861E-F997-5ACF-E43DC1A5639E}"/>
          </ac:spMkLst>
        </pc:spChg>
        <pc:spChg chg="add del">
          <ac:chgData name="Wright, Erin (STFC,RAL,ISIS)" userId="S::erin.wright@stfc.ac.uk::85b1d554-6789-4e94-8f04-50e9abfc3a6f" providerId="AD" clId="Web-{AA535F05-224F-7D18-B0FF-0ADE3DA1AD22}" dt="2024-08-09T14:22:52.089" v="3151"/>
          <ac:spMkLst>
            <pc:docMk/>
            <pc:sldMk cId="4197675450" sldId="277"/>
            <ac:spMk id="36" creationId="{DD83C7D6-B051-A79A-9648-FA609CB7981C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7:42.472" v="3260" actId="1076"/>
          <ac:spMkLst>
            <pc:docMk/>
            <pc:sldMk cId="4197675450" sldId="277"/>
            <ac:spMk id="37" creationId="{5B3D3245-FBF7-2C7C-EB63-858FE6C55FE5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7:42.472" v="3261" actId="1076"/>
          <ac:spMkLst>
            <pc:docMk/>
            <pc:sldMk cId="4197675450" sldId="277"/>
            <ac:spMk id="38" creationId="{BA4E57F2-61D3-3CB6-14FC-BBB340FDD88D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8:03.566" v="3274" actId="1076"/>
          <ac:spMkLst>
            <pc:docMk/>
            <pc:sldMk cId="4197675450" sldId="277"/>
            <ac:spMk id="39" creationId="{728B138E-39E4-6287-A23F-00753B6E356B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8:07.457" v="3275" actId="1076"/>
          <ac:spMkLst>
            <pc:docMk/>
            <pc:sldMk cId="4197675450" sldId="277"/>
            <ac:spMk id="40" creationId="{708AA6C6-49A7-EB4E-C589-79F2335B036D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8:12.379" v="3276" actId="1076"/>
          <ac:spMkLst>
            <pc:docMk/>
            <pc:sldMk cId="4197675450" sldId="277"/>
            <ac:spMk id="41" creationId="{BBCAFD86-0E7B-0CA7-66A2-BA79F2A5269B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8:14.786" v="3277" actId="1076"/>
          <ac:spMkLst>
            <pc:docMk/>
            <pc:sldMk cId="4197675450" sldId="277"/>
            <ac:spMk id="42" creationId="{47947330-C5A8-F993-29C3-7D451B50B9CF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8:19.801" v="3279" actId="1076"/>
          <ac:spMkLst>
            <pc:docMk/>
            <pc:sldMk cId="4197675450" sldId="277"/>
            <ac:spMk id="43" creationId="{2B582EEA-F86C-3CCC-CA5E-51152FDBC1FC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8:25.223" v="3281" actId="1076"/>
          <ac:spMkLst>
            <pc:docMk/>
            <pc:sldMk cId="4197675450" sldId="277"/>
            <ac:spMk id="44" creationId="{33798005-D0E4-2AAE-A452-21C191BB4501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9:12.834" v="3301" actId="14100"/>
          <ac:spMkLst>
            <pc:docMk/>
            <pc:sldMk cId="4197675450" sldId="277"/>
            <ac:spMk id="45" creationId="{89593525-36CF-8816-B070-9BDCB8BEDEB0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9:07.553" v="3299" actId="1076"/>
          <ac:spMkLst>
            <pc:docMk/>
            <pc:sldMk cId="4197675450" sldId="277"/>
            <ac:spMk id="46" creationId="{851C1EB1-400B-6B1F-2884-DF547F42CEA6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8:55.224" v="3296" actId="1076"/>
          <ac:spMkLst>
            <pc:docMk/>
            <pc:sldMk cId="4197675450" sldId="277"/>
            <ac:spMk id="47" creationId="{9629AEF8-FD06-6AAE-C688-D1AEA6CC605C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29:50.757" v="3307" actId="14100"/>
          <ac:spMkLst>
            <pc:docMk/>
            <pc:sldMk cId="4197675450" sldId="277"/>
            <ac:spMk id="48" creationId="{4F47F8D9-6AA5-3DEE-FE46-CA818A6BCAE5}"/>
          </ac:spMkLst>
        </pc:spChg>
        <pc:spChg chg="add del mod">
          <ac:chgData name="Wright, Erin (STFC,RAL,ISIS)" userId="S::erin.wright@stfc.ac.uk::85b1d554-6789-4e94-8f04-50e9abfc3a6f" providerId="AD" clId="Web-{AA535F05-224F-7D18-B0FF-0ADE3DA1AD22}" dt="2024-08-09T14:30:20.430" v="3311"/>
          <ac:spMkLst>
            <pc:docMk/>
            <pc:sldMk cId="4197675450" sldId="277"/>
            <ac:spMk id="49" creationId="{6EE0A68B-DEE4-2618-8F1D-708DB5330C6D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30:39.774" v="3316" actId="1076"/>
          <ac:spMkLst>
            <pc:docMk/>
            <pc:sldMk cId="4197675450" sldId="277"/>
            <ac:spMk id="51" creationId="{35F306E4-B55E-63D7-7BDE-1662700BC0A9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31:08.947" v="3323" actId="14100"/>
          <ac:spMkLst>
            <pc:docMk/>
            <pc:sldMk cId="4197675450" sldId="277"/>
            <ac:spMk id="53" creationId="{EF82DD37-B400-1F40-0386-1CBB14D6233F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31:19.931" v="3325" actId="1076"/>
          <ac:spMkLst>
            <pc:docMk/>
            <pc:sldMk cId="4197675450" sldId="277"/>
            <ac:spMk id="54" creationId="{C7A66BE9-A659-46DA-83B7-CDAD2FEDC5DC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32:52.543" v="3347" actId="14100"/>
          <ac:spMkLst>
            <pc:docMk/>
            <pc:sldMk cId="4197675450" sldId="277"/>
            <ac:spMk id="55" creationId="{C21663E1-A0FB-F3FE-AD3B-4C2D8DEE2FAF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32:33.152" v="3343" actId="14100"/>
          <ac:spMkLst>
            <pc:docMk/>
            <pc:sldMk cId="4197675450" sldId="277"/>
            <ac:spMk id="56" creationId="{1223A4A4-C240-6929-9BE0-EC2F31F26E15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33:09.731" v="3352" actId="14100"/>
          <ac:spMkLst>
            <pc:docMk/>
            <pc:sldMk cId="4197675450" sldId="277"/>
            <ac:spMk id="57" creationId="{9431ACC9-F0D7-35D9-C7FC-A9042E5D869C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34:20.577" v="3366" actId="20577"/>
          <ac:spMkLst>
            <pc:docMk/>
            <pc:sldMk cId="4197675450" sldId="277"/>
            <ac:spMk id="59" creationId="{164F025C-253E-797C-12B4-CA1B16D5CD97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34:14.124" v="3364" actId="20577"/>
          <ac:spMkLst>
            <pc:docMk/>
            <pc:sldMk cId="4197675450" sldId="277"/>
            <ac:spMk id="61" creationId="{8C68BF6C-C94D-270C-41D9-B64AC781A492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34:09.921" v="3363" actId="20577"/>
          <ac:spMkLst>
            <pc:docMk/>
            <pc:sldMk cId="4197675450" sldId="277"/>
            <ac:spMk id="63" creationId="{A294EE0A-2102-8A72-40B7-902E6DBC00A9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34:32.124" v="3372" actId="20577"/>
          <ac:spMkLst>
            <pc:docMk/>
            <pc:sldMk cId="4197675450" sldId="277"/>
            <ac:spMk id="65" creationId="{8BA48518-13F9-AAC0-8F16-E6C7F416373A}"/>
          </ac:spMkLst>
        </pc:spChg>
      </pc:sldChg>
      <pc:sldChg chg="addSp delSp modSp new">
        <pc:chgData name="Wright, Erin (STFC,RAL,ISIS)" userId="S::erin.wright@stfc.ac.uk::85b1d554-6789-4e94-8f04-50e9abfc3a6f" providerId="AD" clId="Web-{AA535F05-224F-7D18-B0FF-0ADE3DA1AD22}" dt="2024-08-09T14:59:49.058" v="3718" actId="1076"/>
        <pc:sldMkLst>
          <pc:docMk/>
          <pc:sldMk cId="2690436794" sldId="278"/>
        </pc:sldMkLst>
        <pc:spChg chg="mod">
          <ac:chgData name="Wright, Erin (STFC,RAL,ISIS)" userId="S::erin.wright@stfc.ac.uk::85b1d554-6789-4e94-8f04-50e9abfc3a6f" providerId="AD" clId="Web-{AA535F05-224F-7D18-B0FF-0ADE3DA1AD22}" dt="2024-08-09T14:37:07.472" v="3379" actId="20577"/>
          <ac:spMkLst>
            <pc:docMk/>
            <pc:sldMk cId="2690436794" sldId="278"/>
            <ac:spMk id="2" creationId="{9DBFE188-B8D3-7C7B-EAFB-391E4F706911}"/>
          </ac:spMkLst>
        </pc:spChg>
        <pc:spChg chg="del">
          <ac:chgData name="Wright, Erin (STFC,RAL,ISIS)" userId="S::erin.wright@stfc.ac.uk::85b1d554-6789-4e94-8f04-50e9abfc3a6f" providerId="AD" clId="Web-{AA535F05-224F-7D18-B0FF-0ADE3DA1AD22}" dt="2024-08-09T14:43:02.951" v="3380"/>
          <ac:spMkLst>
            <pc:docMk/>
            <pc:sldMk cId="2690436794" sldId="278"/>
            <ac:spMk id="3" creationId="{CD9FE73D-4640-D4CE-7F44-D4DA828A86D2}"/>
          </ac:spMkLst>
        </pc:spChg>
        <pc:spChg chg="add del mod">
          <ac:chgData name="Wright, Erin (STFC,RAL,ISIS)" userId="S::erin.wright@stfc.ac.uk::85b1d554-6789-4e94-8f04-50e9abfc3a6f" providerId="AD" clId="Web-{AA535F05-224F-7D18-B0FF-0ADE3DA1AD22}" dt="2024-08-09T14:57:57.508" v="3699" actId="1076"/>
          <ac:spMkLst>
            <pc:docMk/>
            <pc:sldMk cId="2690436794" sldId="278"/>
            <ac:spMk id="4" creationId="{DD7FFAB7-B014-2613-491B-F8DC15BA417A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59:49.027" v="3716" actId="1076"/>
          <ac:spMkLst>
            <pc:docMk/>
            <pc:sldMk cId="2690436794" sldId="278"/>
            <ac:spMk id="5" creationId="{5C583834-FFBD-622E-122E-3342D4ECC2F8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59:49.042" v="3717" actId="1076"/>
          <ac:spMkLst>
            <pc:docMk/>
            <pc:sldMk cId="2690436794" sldId="278"/>
            <ac:spMk id="6" creationId="{574EE486-AAE3-C637-7FF1-18D5C622DD57}"/>
          </ac:spMkLst>
        </pc:spChg>
        <pc:spChg chg="add del mod">
          <ac:chgData name="Wright, Erin (STFC,RAL,ISIS)" userId="S::erin.wright@stfc.ac.uk::85b1d554-6789-4e94-8f04-50e9abfc3a6f" providerId="AD" clId="Web-{AA535F05-224F-7D18-B0FF-0ADE3DA1AD22}" dt="2024-08-09T14:59:49.058" v="3718" actId="1076"/>
          <ac:spMkLst>
            <pc:docMk/>
            <pc:sldMk cId="2690436794" sldId="278"/>
            <ac:spMk id="7" creationId="{50994ECD-DEED-C24A-FDC5-D1A8BDC15070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59:41.058" v="3714" actId="1076"/>
          <ac:spMkLst>
            <pc:docMk/>
            <pc:sldMk cId="2690436794" sldId="278"/>
            <ac:spMk id="8" creationId="{59B2EC3D-D594-CCC6-B4F5-A63955FEEF76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59:41.042" v="3713" actId="1076"/>
          <ac:spMkLst>
            <pc:docMk/>
            <pc:sldMk cId="2690436794" sldId="278"/>
            <ac:spMk id="9" creationId="{DC9B1429-2E8E-5435-1577-9D7A527184EF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4:59:41.073" v="3715" actId="1076"/>
          <ac:spMkLst>
            <pc:docMk/>
            <pc:sldMk cId="2690436794" sldId="278"/>
            <ac:spMk id="10" creationId="{3972D01C-8786-D076-AE45-75E7F146DB7D}"/>
          </ac:spMkLst>
        </pc:spChg>
      </pc:sldChg>
      <pc:sldChg chg="addSp delSp modSp new">
        <pc:chgData name="Wright, Erin (STFC,RAL,ISIS)" userId="S::erin.wright@stfc.ac.uk::85b1d554-6789-4e94-8f04-50e9abfc3a6f" providerId="AD" clId="Web-{AA535F05-224F-7D18-B0FF-0ADE3DA1AD22}" dt="2024-08-09T15:15:32.553" v="4171" actId="1076"/>
        <pc:sldMkLst>
          <pc:docMk/>
          <pc:sldMk cId="3754707332" sldId="279"/>
        </pc:sldMkLst>
        <pc:spChg chg="del">
          <ac:chgData name="Wright, Erin (STFC,RAL,ISIS)" userId="S::erin.wright@stfc.ac.uk::85b1d554-6789-4e94-8f04-50e9abfc3a6f" providerId="AD" clId="Web-{AA535F05-224F-7D18-B0FF-0ADE3DA1AD22}" dt="2024-08-09T15:00:03.402" v="3722"/>
          <ac:spMkLst>
            <pc:docMk/>
            <pc:sldMk cId="3754707332" sldId="279"/>
            <ac:spMk id="2" creationId="{E830AC48-FD9D-F2F7-2E05-F53DEA7B788C}"/>
          </ac:spMkLst>
        </pc:spChg>
        <pc:spChg chg="del">
          <ac:chgData name="Wright, Erin (STFC,RAL,ISIS)" userId="S::erin.wright@stfc.ac.uk::85b1d554-6789-4e94-8f04-50e9abfc3a6f" providerId="AD" clId="Web-{AA535F05-224F-7D18-B0FF-0ADE3DA1AD22}" dt="2024-08-09T15:00:01.574" v="3721"/>
          <ac:spMkLst>
            <pc:docMk/>
            <pc:sldMk cId="3754707332" sldId="279"/>
            <ac:spMk id="3" creationId="{73083C5D-01B3-B8B5-55EA-D99B00D9C0ED}"/>
          </ac:spMkLst>
        </pc:spChg>
        <pc:spChg chg="del">
          <ac:chgData name="Wright, Erin (STFC,RAL,ISIS)" userId="S::erin.wright@stfc.ac.uk::85b1d554-6789-4e94-8f04-50e9abfc3a6f" providerId="AD" clId="Web-{AA535F05-224F-7D18-B0FF-0ADE3DA1AD22}" dt="2024-08-09T15:00:00.808" v="3720"/>
          <ac:spMkLst>
            <pc:docMk/>
            <pc:sldMk cId="3754707332" sldId="279"/>
            <ac:spMk id="4" creationId="{E68C5A0A-308E-98FA-9F24-346EB4E4EEEC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5:03:10.407" v="3852" actId="14100"/>
          <ac:spMkLst>
            <pc:docMk/>
            <pc:sldMk cId="3754707332" sldId="279"/>
            <ac:spMk id="6" creationId="{4827F525-611A-0591-0C03-0F80C8E094AF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5:00:40.497" v="3732" actId="20577"/>
          <ac:spMkLst>
            <pc:docMk/>
            <pc:sldMk cId="3754707332" sldId="279"/>
            <ac:spMk id="8" creationId="{08D61306-CFC8-64E6-9071-908B59376F17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5:12:38.502" v="4081" actId="20577"/>
          <ac:spMkLst>
            <pc:docMk/>
            <pc:sldMk cId="3754707332" sldId="279"/>
            <ac:spMk id="10" creationId="{184A7B05-569A-EB59-09FC-F8809C55613C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5:14:07.192" v="4111" actId="1076"/>
          <ac:spMkLst>
            <pc:docMk/>
            <pc:sldMk cId="3754707332" sldId="279"/>
            <ac:spMk id="12" creationId="{70B41058-E9D5-0EC4-88EE-72EF1D63D18C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5:14:07.192" v="4112" actId="1076"/>
          <ac:spMkLst>
            <pc:docMk/>
            <pc:sldMk cId="3754707332" sldId="279"/>
            <ac:spMk id="14" creationId="{098620E8-8584-76A7-6253-A3FF50078F0A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5:14:07.207" v="4113" actId="1076"/>
          <ac:spMkLst>
            <pc:docMk/>
            <pc:sldMk cId="3754707332" sldId="279"/>
            <ac:spMk id="16" creationId="{AF6016BE-AB4B-EAB6-4EC6-A83BA73810E2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5:15:30.241" v="4170" actId="1076"/>
          <ac:spMkLst>
            <pc:docMk/>
            <pc:sldMk cId="3754707332" sldId="279"/>
            <ac:spMk id="17" creationId="{9166FC6B-6526-9766-1256-723801996656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5:15:30.241" v="4169" actId="1076"/>
          <ac:spMkLst>
            <pc:docMk/>
            <pc:sldMk cId="3754707332" sldId="279"/>
            <ac:spMk id="18" creationId="{D7B1C568-1624-2481-A3E7-38924F92645E}"/>
          </ac:spMkLst>
        </pc:spChg>
        <pc:spChg chg="add mod">
          <ac:chgData name="Wright, Erin (STFC,RAL,ISIS)" userId="S::erin.wright@stfc.ac.uk::85b1d554-6789-4e94-8f04-50e9abfc3a6f" providerId="AD" clId="Web-{AA535F05-224F-7D18-B0FF-0ADE3DA1AD22}" dt="2024-08-09T15:15:32.553" v="4171" actId="1076"/>
          <ac:spMkLst>
            <pc:docMk/>
            <pc:sldMk cId="3754707332" sldId="279"/>
            <ac:spMk id="19" creationId="{64D75945-E67F-51ED-0083-47BAA030256F}"/>
          </ac:spMkLst>
        </pc:spChg>
      </pc:sldChg>
      <pc:sldChg chg="new">
        <pc:chgData name="Wright, Erin (STFC,RAL,ISIS)" userId="S::erin.wright@stfc.ac.uk::85b1d554-6789-4e94-8f04-50e9abfc3a6f" providerId="AD" clId="Web-{AA535F05-224F-7D18-B0FF-0ADE3DA1AD22}" dt="2024-08-09T15:15:51.023" v="4172"/>
        <pc:sldMkLst>
          <pc:docMk/>
          <pc:sldMk cId="4158546940" sldId="280"/>
        </pc:sldMkLst>
      </pc:sldChg>
    </pc:docChg>
  </pc:docChgLst>
  <pc:docChgLst>
    <pc:chgData name="Richardson, Stephanie (STFC,RAL,ISIS)" userId="fb9e1876-ffcf-45bf-abd9-b21078f88f3e" providerId="ADAL" clId="{9AD97143-98FB-4579-9750-783D5C12E4A2}"/>
    <pc:docChg chg="undo custSel addSld delSld modSld sldOrd addMainMaster delMainMaster modMainMaster">
      <pc:chgData name="Richardson, Stephanie (STFC,RAL,ISIS)" userId="fb9e1876-ffcf-45bf-abd9-b21078f88f3e" providerId="ADAL" clId="{9AD97143-98FB-4579-9750-783D5C12E4A2}" dt="2023-06-13T10:37:38.715" v="172" actId="14826"/>
      <pc:docMkLst>
        <pc:docMk/>
      </pc:docMkLst>
      <pc:sldChg chg="del">
        <pc:chgData name="Richardson, Stephanie (STFC,RAL,ISIS)" userId="fb9e1876-ffcf-45bf-abd9-b21078f88f3e" providerId="ADAL" clId="{9AD97143-98FB-4579-9750-783D5C12E4A2}" dt="2023-06-13T09:44:59.998" v="5" actId="47"/>
        <pc:sldMkLst>
          <pc:docMk/>
          <pc:sldMk cId="1229566265" sldId="256"/>
        </pc:sldMkLst>
      </pc:sldChg>
      <pc:sldChg chg="modSp new mod">
        <pc:chgData name="Richardson, Stephanie (STFC,RAL,ISIS)" userId="fb9e1876-ffcf-45bf-abd9-b21078f88f3e" providerId="ADAL" clId="{9AD97143-98FB-4579-9750-783D5C12E4A2}" dt="2023-06-13T09:57:56.830" v="159" actId="27636"/>
        <pc:sldMkLst>
          <pc:docMk/>
          <pc:sldMk cId="1481826788" sldId="256"/>
        </pc:sldMkLst>
        <pc:spChg chg="mod">
          <ac:chgData name="Richardson, Stephanie (STFC,RAL,ISIS)" userId="fb9e1876-ffcf-45bf-abd9-b21078f88f3e" providerId="ADAL" clId="{9AD97143-98FB-4579-9750-783D5C12E4A2}" dt="2023-06-13T09:57:56.830" v="159" actId="27636"/>
          <ac:spMkLst>
            <pc:docMk/>
            <pc:sldMk cId="1481826788" sldId="256"/>
            <ac:spMk id="4" creationId="{F317514D-CA92-5C28-8A6F-C434B7EF14DE}"/>
          </ac:spMkLst>
        </pc:spChg>
        <pc:spChg chg="mod">
          <ac:chgData name="Richardson, Stephanie (STFC,RAL,ISIS)" userId="fb9e1876-ffcf-45bf-abd9-b21078f88f3e" providerId="ADAL" clId="{9AD97143-98FB-4579-9750-783D5C12E4A2}" dt="2023-06-13T09:57:56.820" v="158" actId="27636"/>
          <ac:spMkLst>
            <pc:docMk/>
            <pc:sldMk cId="1481826788" sldId="256"/>
            <ac:spMk id="5" creationId="{F4CC80D5-0EB8-807C-B0E7-140CDCF28F4C}"/>
          </ac:spMkLst>
        </pc:spChg>
      </pc:sldChg>
      <pc:sldChg chg="new del">
        <pc:chgData name="Richardson, Stephanie (STFC,RAL,ISIS)" userId="fb9e1876-ffcf-45bf-abd9-b21078f88f3e" providerId="ADAL" clId="{9AD97143-98FB-4579-9750-783D5C12E4A2}" dt="2023-06-13T09:50:27.893" v="42" actId="47"/>
        <pc:sldMkLst>
          <pc:docMk/>
          <pc:sldMk cId="3957375093" sldId="256"/>
        </pc:sldMkLst>
      </pc:sldChg>
      <pc:sldChg chg="new del">
        <pc:chgData name="Richardson, Stephanie (STFC,RAL,ISIS)" userId="fb9e1876-ffcf-45bf-abd9-b21078f88f3e" providerId="ADAL" clId="{9AD97143-98FB-4579-9750-783D5C12E4A2}" dt="2023-06-13T09:58:26.490" v="161" actId="47"/>
        <pc:sldMkLst>
          <pc:docMk/>
          <pc:sldMk cId="487648230" sldId="257"/>
        </pc:sldMkLst>
      </pc:sldChg>
      <pc:sldChg chg="new">
        <pc:chgData name="Richardson, Stephanie (STFC,RAL,ISIS)" userId="fb9e1876-ffcf-45bf-abd9-b21078f88f3e" providerId="ADAL" clId="{9AD97143-98FB-4579-9750-783D5C12E4A2}" dt="2023-06-13T10:05:27.475" v="169" actId="680"/>
        <pc:sldMkLst>
          <pc:docMk/>
          <pc:sldMk cId="583982086" sldId="257"/>
        </pc:sldMkLst>
      </pc:sldChg>
      <pc:sldChg chg="new">
        <pc:chgData name="Richardson, Stephanie (STFC,RAL,ISIS)" userId="fb9e1876-ffcf-45bf-abd9-b21078f88f3e" providerId="ADAL" clId="{9AD97143-98FB-4579-9750-783D5C12E4A2}" dt="2023-06-13T10:05:34.385" v="170" actId="680"/>
        <pc:sldMkLst>
          <pc:docMk/>
          <pc:sldMk cId="3699373884" sldId="258"/>
        </pc:sldMkLst>
      </pc:sldChg>
      <pc:sldChg chg="new">
        <pc:chgData name="Richardson, Stephanie (STFC,RAL,ISIS)" userId="fb9e1876-ffcf-45bf-abd9-b21078f88f3e" providerId="ADAL" clId="{9AD97143-98FB-4579-9750-783D5C12E4A2}" dt="2023-06-13T10:05:37.535" v="171" actId="680"/>
        <pc:sldMkLst>
          <pc:docMk/>
          <pc:sldMk cId="67218123" sldId="259"/>
        </pc:sldMkLst>
      </pc:sldChg>
      <pc:sldChg chg="del">
        <pc:chgData name="Richardson, Stephanie (STFC,RAL,ISIS)" userId="fb9e1876-ffcf-45bf-abd9-b21078f88f3e" providerId="ADAL" clId="{9AD97143-98FB-4579-9750-783D5C12E4A2}" dt="2023-06-13T09:45:00.983" v="6" actId="47"/>
        <pc:sldMkLst>
          <pc:docMk/>
          <pc:sldMk cId="1187316113" sldId="263"/>
        </pc:sldMkLst>
      </pc:sldChg>
      <pc:sldChg chg="new del ord">
        <pc:chgData name="Richardson, Stephanie (STFC,RAL,ISIS)" userId="fb9e1876-ffcf-45bf-abd9-b21078f88f3e" providerId="ADAL" clId="{9AD97143-98FB-4579-9750-783D5C12E4A2}" dt="2023-06-13T09:46:03.793" v="18" actId="47"/>
        <pc:sldMkLst>
          <pc:docMk/>
          <pc:sldMk cId="2346451150" sldId="264"/>
        </pc:sldMkLst>
      </pc:sldChg>
      <pc:sldChg chg="new del ord">
        <pc:chgData name="Richardson, Stephanie (STFC,RAL,ISIS)" userId="fb9e1876-ffcf-45bf-abd9-b21078f88f3e" providerId="ADAL" clId="{9AD97143-98FB-4579-9750-783D5C12E4A2}" dt="2023-06-13T09:46:04.716" v="19" actId="47"/>
        <pc:sldMkLst>
          <pc:docMk/>
          <pc:sldMk cId="869075889" sldId="265"/>
        </pc:sldMkLst>
      </pc:sldChg>
      <pc:sldChg chg="new del ord">
        <pc:chgData name="Richardson, Stephanie (STFC,RAL,ISIS)" userId="fb9e1876-ffcf-45bf-abd9-b21078f88f3e" providerId="ADAL" clId="{9AD97143-98FB-4579-9750-783D5C12E4A2}" dt="2023-06-13T09:46:06.077" v="21" actId="47"/>
        <pc:sldMkLst>
          <pc:docMk/>
          <pc:sldMk cId="3532201644" sldId="266"/>
        </pc:sldMkLst>
      </pc:sldChg>
      <pc:sldChg chg="new del ord">
        <pc:chgData name="Richardson, Stephanie (STFC,RAL,ISIS)" userId="fb9e1876-ffcf-45bf-abd9-b21078f88f3e" providerId="ADAL" clId="{9AD97143-98FB-4579-9750-783D5C12E4A2}" dt="2023-06-13T09:46:05.263" v="20" actId="47"/>
        <pc:sldMkLst>
          <pc:docMk/>
          <pc:sldMk cId="1735777302" sldId="267"/>
        </pc:sldMkLst>
      </pc:sldChg>
      <pc:sldMasterChg chg="modSp mod addSldLayout delSldLayout modSldLayout">
        <pc:chgData name="Richardson, Stephanie (STFC,RAL,ISIS)" userId="fb9e1876-ffcf-45bf-abd9-b21078f88f3e" providerId="ADAL" clId="{9AD97143-98FB-4579-9750-783D5C12E4A2}" dt="2023-06-13T10:04:03.236" v="167" actId="6014"/>
        <pc:sldMasterMkLst>
          <pc:docMk/>
          <pc:sldMasterMk cId="3837374745" sldId="2147483663"/>
        </pc:sldMasterMkLst>
        <pc:picChg chg="mod">
          <ac:chgData name="Richardson, Stephanie (STFC,RAL,ISIS)" userId="fb9e1876-ffcf-45bf-abd9-b21078f88f3e" providerId="ADAL" clId="{9AD97143-98FB-4579-9750-783D5C12E4A2}" dt="2023-06-13T09:55:44.891" v="153" actId="14826"/>
          <ac:picMkLst>
            <pc:docMk/>
            <pc:sldMasterMk cId="3837374745" sldId="2147483663"/>
            <ac:picMk id="7" creationId="{52AB5F44-508E-D5E3-9686-E5DB5331D657}"/>
          </ac:picMkLst>
        </pc:picChg>
        <pc:sldLayoutChg chg="del">
          <pc:chgData name="Richardson, Stephanie (STFC,RAL,ISIS)" userId="fb9e1876-ffcf-45bf-abd9-b21078f88f3e" providerId="ADAL" clId="{9AD97143-98FB-4579-9750-783D5C12E4A2}" dt="2023-06-13T09:58:47.520" v="164" actId="2696"/>
          <pc:sldLayoutMkLst>
            <pc:docMk/>
            <pc:sldMasterMk cId="3837374745" sldId="2147483663"/>
            <pc:sldLayoutMk cId="1028419414" sldId="2147483670"/>
          </pc:sldLayoutMkLst>
        </pc:sldLayoutChg>
        <pc:sldLayoutChg chg="modSp mod">
          <pc:chgData name="Richardson, Stephanie (STFC,RAL,ISIS)" userId="fb9e1876-ffcf-45bf-abd9-b21078f88f3e" providerId="ADAL" clId="{9AD97143-98FB-4579-9750-783D5C12E4A2}" dt="2023-06-13T09:49:08.927" v="36" actId="14100"/>
          <pc:sldLayoutMkLst>
            <pc:docMk/>
            <pc:sldMasterMk cId="3837374745" sldId="2147483663"/>
            <pc:sldLayoutMk cId="1309071196" sldId="2147483671"/>
          </pc:sldLayoutMkLst>
          <pc:spChg chg="mod">
            <ac:chgData name="Richardson, Stephanie (STFC,RAL,ISIS)" userId="fb9e1876-ffcf-45bf-abd9-b21078f88f3e" providerId="ADAL" clId="{9AD97143-98FB-4579-9750-783D5C12E4A2}" dt="2023-06-13T09:49:02.437" v="34" actId="14100"/>
            <ac:spMkLst>
              <pc:docMk/>
              <pc:sldMasterMk cId="3837374745" sldId="2147483663"/>
              <pc:sldLayoutMk cId="1309071196" sldId="2147483671"/>
              <ac:spMk id="3" creationId="{D0882BAE-96E7-8067-F384-6C81451D56C7}"/>
            </ac:spMkLst>
          </pc:spChg>
          <pc:spChg chg="mod">
            <ac:chgData name="Richardson, Stephanie (STFC,RAL,ISIS)" userId="fb9e1876-ffcf-45bf-abd9-b21078f88f3e" providerId="ADAL" clId="{9AD97143-98FB-4579-9750-783D5C12E4A2}" dt="2023-06-13T09:49:05.097" v="35" actId="14100"/>
            <ac:spMkLst>
              <pc:docMk/>
              <pc:sldMasterMk cId="3837374745" sldId="2147483663"/>
              <pc:sldLayoutMk cId="1309071196" sldId="2147483671"/>
              <ac:spMk id="4" creationId="{F017ED95-2655-DA64-A0CC-0DB50CEC6D30}"/>
            </ac:spMkLst>
          </pc:spChg>
          <pc:spChg chg="mod">
            <ac:chgData name="Richardson, Stephanie (STFC,RAL,ISIS)" userId="fb9e1876-ffcf-45bf-abd9-b21078f88f3e" providerId="ADAL" clId="{9AD97143-98FB-4579-9750-783D5C12E4A2}" dt="2023-06-13T09:49:08.927" v="36" actId="14100"/>
            <ac:spMkLst>
              <pc:docMk/>
              <pc:sldMasterMk cId="3837374745" sldId="2147483663"/>
              <pc:sldLayoutMk cId="1309071196" sldId="2147483671"/>
              <ac:spMk id="8" creationId="{57006FAE-DBD1-BA77-7F74-11A8DCE9D304}"/>
            </ac:spMkLst>
          </pc:spChg>
        </pc:sldLayoutChg>
        <pc:sldLayoutChg chg="modSp del mod">
          <pc:chgData name="Richardson, Stephanie (STFC,RAL,ISIS)" userId="fb9e1876-ffcf-45bf-abd9-b21078f88f3e" providerId="ADAL" clId="{9AD97143-98FB-4579-9750-783D5C12E4A2}" dt="2023-06-13T09:49:19.383" v="38" actId="2696"/>
          <pc:sldLayoutMkLst>
            <pc:docMk/>
            <pc:sldMasterMk cId="3837374745" sldId="2147483663"/>
            <pc:sldLayoutMk cId="131455711" sldId="2147483673"/>
          </pc:sldLayoutMkLst>
          <pc:spChg chg="mod">
            <ac:chgData name="Richardson, Stephanie (STFC,RAL,ISIS)" userId="fb9e1876-ffcf-45bf-abd9-b21078f88f3e" providerId="ADAL" clId="{9AD97143-98FB-4579-9750-783D5C12E4A2}" dt="2023-06-13T09:49:17.923" v="37" actId="14100"/>
            <ac:spMkLst>
              <pc:docMk/>
              <pc:sldMasterMk cId="3837374745" sldId="2147483663"/>
              <pc:sldLayoutMk cId="131455711" sldId="2147483673"/>
              <ac:spMk id="3" creationId="{4CC73CB0-95F2-D5D0-1F36-A5C150CB2F7E}"/>
            </ac:spMkLst>
          </pc:spChg>
        </pc:sldLayoutChg>
        <pc:sldLayoutChg chg="del">
          <pc:chgData name="Richardson, Stephanie (STFC,RAL,ISIS)" userId="fb9e1876-ffcf-45bf-abd9-b21078f88f3e" providerId="ADAL" clId="{9AD97143-98FB-4579-9750-783D5C12E4A2}" dt="2023-06-13T09:49:21.023" v="39" actId="2696"/>
          <pc:sldLayoutMkLst>
            <pc:docMk/>
            <pc:sldMasterMk cId="3837374745" sldId="2147483663"/>
            <pc:sldLayoutMk cId="3491272922" sldId="2147483674"/>
          </pc:sldLayoutMkLst>
        </pc:sldLayoutChg>
        <pc:sldLayoutChg chg="add del mod">
          <pc:chgData name="Richardson, Stephanie (STFC,RAL,ISIS)" userId="fb9e1876-ffcf-45bf-abd9-b21078f88f3e" providerId="ADAL" clId="{9AD97143-98FB-4579-9750-783D5C12E4A2}" dt="2023-06-13T10:04:03.236" v="167" actId="6014"/>
          <pc:sldLayoutMkLst>
            <pc:docMk/>
            <pc:sldMasterMk cId="3837374745" sldId="2147483663"/>
            <pc:sldLayoutMk cId="1238967463" sldId="2147483744"/>
          </pc:sldLayoutMkLst>
        </pc:sldLayoutChg>
      </pc:sldMasterChg>
      <pc:sldMasterChg chg="del addSldLayout delSldLayout modSldLayout sldLayoutOrd">
        <pc:chgData name="Richardson, Stephanie (STFC,RAL,ISIS)" userId="fb9e1876-ffcf-45bf-abd9-b21078f88f3e" providerId="ADAL" clId="{9AD97143-98FB-4579-9750-783D5C12E4A2}" dt="2023-06-13T09:55:33.113" v="151" actId="2696"/>
        <pc:sldMasterMkLst>
          <pc:docMk/>
          <pc:sldMasterMk cId="1988553359" sldId="2147483712"/>
        </pc:sldMasterMkLst>
        <pc:sldLayoutChg chg="del">
          <pc:chgData name="Richardson, Stephanie (STFC,RAL,ISIS)" userId="fb9e1876-ffcf-45bf-abd9-b21078f88f3e" providerId="ADAL" clId="{9AD97143-98FB-4579-9750-783D5C12E4A2}" dt="2023-06-13T09:55:33.102" v="148" actId="2696"/>
          <pc:sldLayoutMkLst>
            <pc:docMk/>
            <pc:sldMasterMk cId="1988553359" sldId="2147483712"/>
            <pc:sldLayoutMk cId="3192206052" sldId="2147483713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47:34.623" v="27" actId="2696"/>
          <pc:sldLayoutMkLst>
            <pc:docMk/>
            <pc:sldMasterMk cId="1988553359" sldId="2147483712"/>
            <pc:sldLayoutMk cId="2853269508" sldId="2147483714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55:33.102" v="149" actId="2696"/>
          <pc:sldLayoutMkLst>
            <pc:docMk/>
            <pc:sldMasterMk cId="1988553359" sldId="2147483712"/>
            <pc:sldLayoutMk cId="4126579370" sldId="2147483715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47:35.553" v="28" actId="2696"/>
          <pc:sldLayoutMkLst>
            <pc:docMk/>
            <pc:sldMasterMk cId="1988553359" sldId="2147483712"/>
            <pc:sldLayoutMk cId="2480453323" sldId="2147483716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55:33.102" v="150" actId="2696"/>
          <pc:sldLayoutMkLst>
            <pc:docMk/>
            <pc:sldMasterMk cId="1988553359" sldId="2147483712"/>
            <pc:sldLayoutMk cId="2368600610" sldId="2147483717"/>
          </pc:sldLayoutMkLst>
        </pc:sldLayoutChg>
        <pc:sldLayoutChg chg="del ord">
          <pc:chgData name="Richardson, Stephanie (STFC,RAL,ISIS)" userId="fb9e1876-ffcf-45bf-abd9-b21078f88f3e" providerId="ADAL" clId="{9AD97143-98FB-4579-9750-783D5C12E4A2}" dt="2023-06-13T09:48:14.183" v="32" actId="2696"/>
          <pc:sldLayoutMkLst>
            <pc:docMk/>
            <pc:sldMasterMk cId="1988553359" sldId="2147483712"/>
            <pc:sldLayoutMk cId="1429509868" sldId="2147483718"/>
          </pc:sldLayoutMkLst>
        </pc:sldLayoutChg>
        <pc:sldLayoutChg chg="new del mod replId">
          <pc:chgData name="Richardson, Stephanie (STFC,RAL,ISIS)" userId="fb9e1876-ffcf-45bf-abd9-b21078f88f3e" providerId="ADAL" clId="{9AD97143-98FB-4579-9750-783D5C12E4A2}" dt="2023-06-13T09:47:51.505" v="31" actId="2696"/>
          <pc:sldLayoutMkLst>
            <pc:docMk/>
            <pc:sldMasterMk cId="1988553359" sldId="2147483712"/>
            <pc:sldLayoutMk cId="2225168723" sldId="2147483734"/>
          </pc:sldLayoutMkLst>
        </pc:sldLayoutChg>
      </pc:sldMasterChg>
      <pc:sldMasterChg chg="mod addSldLayout delSldLayout modSldLayout">
        <pc:chgData name="Richardson, Stephanie (STFC,RAL,ISIS)" userId="fb9e1876-ffcf-45bf-abd9-b21078f88f3e" providerId="ADAL" clId="{9AD97143-98FB-4579-9750-783D5C12E4A2}" dt="2023-06-13T10:00:01.010" v="166"/>
        <pc:sldMasterMkLst>
          <pc:docMk/>
          <pc:sldMasterMk cId="2232557041" sldId="2147483719"/>
        </pc:sldMasterMkLst>
        <pc:sldLayoutChg chg="modSp mod">
          <pc:chgData name="Richardson, Stephanie (STFC,RAL,ISIS)" userId="fb9e1876-ffcf-45bf-abd9-b21078f88f3e" providerId="ADAL" clId="{9AD97143-98FB-4579-9750-783D5C12E4A2}" dt="2023-06-13T09:53:08.643" v="53" actId="14100"/>
          <pc:sldLayoutMkLst>
            <pc:docMk/>
            <pc:sldMasterMk cId="2232557041" sldId="2147483719"/>
            <pc:sldLayoutMk cId="1675949791" sldId="2147483721"/>
          </pc:sldLayoutMkLst>
          <pc:spChg chg="mod">
            <ac:chgData name="Richardson, Stephanie (STFC,RAL,ISIS)" userId="fb9e1876-ffcf-45bf-abd9-b21078f88f3e" providerId="ADAL" clId="{9AD97143-98FB-4579-9750-783D5C12E4A2}" dt="2023-06-13T09:53:02.219" v="51" actId="14100"/>
            <ac:spMkLst>
              <pc:docMk/>
              <pc:sldMasterMk cId="2232557041" sldId="2147483719"/>
              <pc:sldLayoutMk cId="1675949791" sldId="2147483721"/>
              <ac:spMk id="5" creationId="{BCE196B2-446B-C638-E24B-42F7A659B1DC}"/>
            </ac:spMkLst>
          </pc:spChg>
          <pc:spChg chg="mod">
            <ac:chgData name="Richardson, Stephanie (STFC,RAL,ISIS)" userId="fb9e1876-ffcf-45bf-abd9-b21078f88f3e" providerId="ADAL" clId="{9AD97143-98FB-4579-9750-783D5C12E4A2}" dt="2023-06-13T09:53:08.643" v="53" actId="14100"/>
            <ac:spMkLst>
              <pc:docMk/>
              <pc:sldMasterMk cId="2232557041" sldId="2147483719"/>
              <pc:sldLayoutMk cId="1675949791" sldId="2147483721"/>
              <ac:spMk id="6" creationId="{9E2D15B4-3C1F-6E32-114C-0E3C063437E2}"/>
            </ac:spMkLst>
          </pc:spChg>
          <pc:spChg chg="mod">
            <ac:chgData name="Richardson, Stephanie (STFC,RAL,ISIS)" userId="fb9e1876-ffcf-45bf-abd9-b21078f88f3e" providerId="ADAL" clId="{9AD97143-98FB-4579-9750-783D5C12E4A2}" dt="2023-06-13T09:53:00.202" v="50" actId="14100"/>
            <ac:spMkLst>
              <pc:docMk/>
              <pc:sldMasterMk cId="2232557041" sldId="2147483719"/>
              <pc:sldLayoutMk cId="1675949791" sldId="2147483721"/>
              <ac:spMk id="7" creationId="{6D58FB62-6305-D775-94D1-00380F2AC31D}"/>
            </ac:spMkLst>
          </pc:spChg>
        </pc:sldLayoutChg>
        <pc:sldLayoutChg chg="del">
          <pc:chgData name="Richardson, Stephanie (STFC,RAL,ISIS)" userId="fb9e1876-ffcf-45bf-abd9-b21078f88f3e" providerId="ADAL" clId="{9AD97143-98FB-4579-9750-783D5C12E4A2}" dt="2023-06-13T09:47:24.373" v="26" actId="2696"/>
          <pc:sldLayoutMkLst>
            <pc:docMk/>
            <pc:sldMasterMk cId="2232557041" sldId="2147483719"/>
            <pc:sldLayoutMk cId="1922209044" sldId="2147483722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50:02.353" v="40" actId="2696"/>
          <pc:sldLayoutMkLst>
            <pc:docMk/>
            <pc:sldMasterMk cId="2232557041" sldId="2147483719"/>
            <pc:sldLayoutMk cId="1863908208" sldId="2147483723"/>
          </pc:sldLayoutMkLst>
        </pc:sldLayoutChg>
        <pc:sldLayoutChg chg="modSp mod">
          <pc:chgData name="Richardson, Stephanie (STFC,RAL,ISIS)" userId="fb9e1876-ffcf-45bf-abd9-b21078f88f3e" providerId="ADAL" clId="{9AD97143-98FB-4579-9750-783D5C12E4A2}" dt="2023-06-13T09:55:17.820" v="147" actId="14100"/>
          <pc:sldLayoutMkLst>
            <pc:docMk/>
            <pc:sldMasterMk cId="2232557041" sldId="2147483719"/>
            <pc:sldLayoutMk cId="1747815310" sldId="2147483724"/>
          </pc:sldLayoutMkLst>
          <pc:spChg chg="mod">
            <ac:chgData name="Richardson, Stephanie (STFC,RAL,ISIS)" userId="fb9e1876-ffcf-45bf-abd9-b21078f88f3e" providerId="ADAL" clId="{9AD97143-98FB-4579-9750-783D5C12E4A2}" dt="2023-06-13T09:55:17.820" v="147" actId="14100"/>
            <ac:spMkLst>
              <pc:docMk/>
              <pc:sldMasterMk cId="2232557041" sldId="2147483719"/>
              <pc:sldLayoutMk cId="1747815310" sldId="2147483724"/>
              <ac:spMk id="4" creationId="{D3A8A21F-2C7D-3EED-D3DE-935B34DCFB6C}"/>
            </ac:spMkLst>
          </pc:spChg>
        </pc:sldLayoutChg>
        <pc:sldLayoutChg chg="mod">
          <pc:chgData name="Richardson, Stephanie (STFC,RAL,ISIS)" userId="fb9e1876-ffcf-45bf-abd9-b21078f88f3e" providerId="ADAL" clId="{9AD97143-98FB-4579-9750-783D5C12E4A2}" dt="2023-06-13T09:52:36.938" v="49" actId="6014"/>
          <pc:sldLayoutMkLst>
            <pc:docMk/>
            <pc:sldMasterMk cId="2232557041" sldId="2147483719"/>
            <pc:sldLayoutMk cId="3910029188" sldId="2147483725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44:59.998" v="5" actId="47"/>
          <pc:sldLayoutMkLst>
            <pc:docMk/>
            <pc:sldMasterMk cId="2232557041" sldId="2147483719"/>
            <pc:sldLayoutMk cId="963376447" sldId="2147483726"/>
          </pc:sldLayoutMkLst>
        </pc:sldLayoutChg>
        <pc:sldLayoutChg chg="new del mod">
          <pc:chgData name="Richardson, Stephanie (STFC,RAL,ISIS)" userId="fb9e1876-ffcf-45bf-abd9-b21078f88f3e" providerId="ADAL" clId="{9AD97143-98FB-4579-9750-783D5C12E4A2}" dt="2023-06-13T09:51:18.793" v="46" actId="2696"/>
          <pc:sldLayoutMkLst>
            <pc:docMk/>
            <pc:sldMasterMk cId="2232557041" sldId="2147483719"/>
            <pc:sldLayoutMk cId="2812007920" sldId="2147483726"/>
          </pc:sldLayoutMkLst>
        </pc:sldLayoutChg>
        <pc:sldLayoutChg chg="addSp delSp modSp add mod modTransition">
          <pc:chgData name="Richardson, Stephanie (STFC,RAL,ISIS)" userId="fb9e1876-ffcf-45bf-abd9-b21078f88f3e" providerId="ADAL" clId="{9AD97143-98FB-4579-9750-783D5C12E4A2}" dt="2023-06-13T09:55:09.755" v="146" actId="6014"/>
          <pc:sldLayoutMkLst>
            <pc:docMk/>
            <pc:sldMasterMk cId="2232557041" sldId="2147483719"/>
            <pc:sldLayoutMk cId="3623609204" sldId="2147483726"/>
          </pc:sldLayoutMkLst>
          <pc:spChg chg="add mod">
            <ac:chgData name="Richardson, Stephanie (STFC,RAL,ISIS)" userId="fb9e1876-ffcf-45bf-abd9-b21078f88f3e" providerId="ADAL" clId="{9AD97143-98FB-4579-9750-783D5C12E4A2}" dt="2023-06-13T09:54:20.608" v="129" actId="14100"/>
            <ac:spMkLst>
              <pc:docMk/>
              <pc:sldMasterMk cId="2232557041" sldId="2147483719"/>
              <pc:sldLayoutMk cId="3623609204" sldId="2147483726"/>
              <ac:spMk id="2" creationId="{39A72C94-07DD-E2CA-345A-A35125CE44A6}"/>
            </ac:spMkLst>
          </pc:spChg>
          <pc:spChg chg="add mod">
            <ac:chgData name="Richardson, Stephanie (STFC,RAL,ISIS)" userId="fb9e1876-ffcf-45bf-abd9-b21078f88f3e" providerId="ADAL" clId="{9AD97143-98FB-4579-9750-783D5C12E4A2}" dt="2023-06-13T09:54:25.892" v="133" actId="408"/>
            <ac:spMkLst>
              <pc:docMk/>
              <pc:sldMasterMk cId="2232557041" sldId="2147483719"/>
              <pc:sldLayoutMk cId="3623609204" sldId="2147483726"/>
              <ac:spMk id="3" creationId="{1BFA7CDF-E186-FDDF-CF2E-0B3F10DB84DD}"/>
            </ac:spMkLst>
          </pc:spChg>
          <pc:spChg chg="add del">
            <ac:chgData name="Richardson, Stephanie (STFC,RAL,ISIS)" userId="fb9e1876-ffcf-45bf-abd9-b21078f88f3e" providerId="ADAL" clId="{9AD97143-98FB-4579-9750-783D5C12E4A2}" dt="2023-06-13T09:54:32.809" v="134" actId="11529"/>
            <ac:spMkLst>
              <pc:docMk/>
              <pc:sldMasterMk cId="2232557041" sldId="2147483719"/>
              <pc:sldLayoutMk cId="3623609204" sldId="2147483726"/>
              <ac:spMk id="4" creationId="{97D7855A-65D1-22A7-5579-ACA2935602DA}"/>
            </ac:spMkLst>
          </pc:spChg>
          <pc:spChg chg="mod">
            <ac:chgData name="Richardson, Stephanie (STFC,RAL,ISIS)" userId="fb9e1876-ffcf-45bf-abd9-b21078f88f3e" providerId="ADAL" clId="{9AD97143-98FB-4579-9750-783D5C12E4A2}" dt="2023-06-13T09:54:22.662" v="132" actId="1038"/>
            <ac:spMkLst>
              <pc:docMk/>
              <pc:sldMasterMk cId="2232557041" sldId="2147483719"/>
              <pc:sldLayoutMk cId="3623609204" sldId="2147483726"/>
              <ac:spMk id="6" creationId="{9E2D15B4-3C1F-6E32-114C-0E3C063437E2}"/>
            </ac:spMkLst>
          </pc:spChg>
          <pc:spChg chg="del">
            <ac:chgData name="Richardson, Stephanie (STFC,RAL,ISIS)" userId="fb9e1876-ffcf-45bf-abd9-b21078f88f3e" providerId="ADAL" clId="{9AD97143-98FB-4579-9750-783D5C12E4A2}" dt="2023-06-13T09:53:29.553" v="56" actId="478"/>
            <ac:spMkLst>
              <pc:docMk/>
              <pc:sldMasterMk cId="2232557041" sldId="2147483719"/>
              <pc:sldLayoutMk cId="3623609204" sldId="2147483726"/>
              <ac:spMk id="7" creationId="{6D58FB62-6305-D775-94D1-00380F2AC31D}"/>
            </ac:spMkLst>
          </pc:spChg>
          <pc:spChg chg="add mod">
            <ac:chgData name="Richardson, Stephanie (STFC,RAL,ISIS)" userId="fb9e1876-ffcf-45bf-abd9-b21078f88f3e" providerId="ADAL" clId="{9AD97143-98FB-4579-9750-783D5C12E4A2}" dt="2023-06-13T09:54:56.659" v="145" actId="14100"/>
            <ac:spMkLst>
              <pc:docMk/>
              <pc:sldMasterMk cId="2232557041" sldId="2147483719"/>
              <pc:sldLayoutMk cId="3623609204" sldId="2147483726"/>
              <ac:spMk id="8" creationId="{4A93167B-5805-9EBB-6E54-360D545AFA15}"/>
            </ac:spMkLst>
          </pc:spChg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2652264531" sldId="2147483754"/>
          </pc:sldLayoutMkLst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2652264531" sldId="2147483754"/>
              <ac:spMk id="4" creationId="{B7783C9B-D14B-899C-B084-D233E5CF9D89}"/>
            </ac:spMkLst>
          </pc:spChg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2652264531" sldId="2147483754"/>
              <ac:spMk id="5" creationId="{2E2C38EF-93AE-9214-FDFE-009AE71CD7A1}"/>
            </ac:spMkLst>
          </pc:spChg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2652264531" sldId="2147483754"/>
              <ac:spMk id="6" creationId="{4E881CBA-3EB3-43A7-D2FA-2410CF2BAE2D}"/>
            </ac:spMkLst>
          </pc:spChg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3831121784" sldId="2147483755"/>
          </pc:sldLayoutMkLst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3831121784" sldId="2147483755"/>
              <ac:spMk id="4" creationId="{0311ECD2-7228-FC6F-D057-E1D381721D2D}"/>
            </ac:spMkLst>
          </pc:spChg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3831121784" sldId="2147483755"/>
              <ac:spMk id="5" creationId="{A0501347-B148-1746-115D-B3672939A7E1}"/>
            </ac:spMkLst>
          </pc:spChg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3831121784" sldId="2147483755"/>
              <ac:spMk id="6" creationId="{E474C7FE-56F7-317A-6A29-7F808D2B3C8A}"/>
            </ac:spMkLst>
          </pc:spChg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1672187643" sldId="2147483756"/>
          </pc:sldLayoutMkLst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1672187643" sldId="2147483756"/>
              <ac:spMk id="4" creationId="{DC61FB1F-7BDA-DC86-9EF3-DB36350C8D2F}"/>
            </ac:spMkLst>
          </pc:spChg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1672187643" sldId="2147483756"/>
              <ac:spMk id="5" creationId="{C77E4339-5CB2-7EDB-C9AA-C007FA14F698}"/>
            </ac:spMkLst>
          </pc:spChg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1672187643" sldId="2147483756"/>
              <ac:spMk id="6" creationId="{1B47BCC8-EC59-1A12-7C24-DEA423BC7F75}"/>
            </ac:spMkLst>
          </pc:spChg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1546897535" sldId="2147483757"/>
          </pc:sldLayoutMkLst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1546897535" sldId="2147483757"/>
              <ac:spMk id="5" creationId="{C400EE24-2BFB-8E46-2E66-3BA36D59A1CA}"/>
            </ac:spMkLst>
          </pc:spChg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1546897535" sldId="2147483757"/>
              <ac:spMk id="6" creationId="{F5F2556D-B5E1-EF44-908B-500C8837B6D3}"/>
            </ac:spMkLst>
          </pc:spChg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1546897535" sldId="2147483757"/>
              <ac:spMk id="7" creationId="{36B4910F-1642-C042-4D26-BC4F3A55A63E}"/>
            </ac:spMkLst>
          </pc:spChg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3075672927" sldId="2147483758"/>
          </pc:sldLayoutMkLst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3075672927" sldId="2147483758"/>
              <ac:spMk id="7" creationId="{CF70523E-13BC-6AF4-F44B-1E81F5078040}"/>
            </ac:spMkLst>
          </pc:spChg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3075672927" sldId="2147483758"/>
              <ac:spMk id="8" creationId="{22ACC21D-81ED-0C7F-2CF7-CFDE23016EBF}"/>
            </ac:spMkLst>
          </pc:spChg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3075672927" sldId="2147483758"/>
              <ac:spMk id="9" creationId="{A75BA4D1-1395-871F-083F-CCC3ADAA7675}"/>
            </ac:spMkLst>
          </pc:spChg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107841998" sldId="2147483759"/>
          </pc:sldLayoutMkLst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107841998" sldId="2147483759"/>
              <ac:spMk id="3" creationId="{ACA4210A-8AD6-DB76-6435-6F1565CF23B3}"/>
            </ac:spMkLst>
          </pc:spChg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107841998" sldId="2147483759"/>
              <ac:spMk id="4" creationId="{E65DFFE2-973C-8808-2027-0A0826D0678B}"/>
            </ac:spMkLst>
          </pc:spChg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107841998" sldId="2147483759"/>
              <ac:spMk id="5" creationId="{2827C7D8-7501-4918-C3A4-210FC2D1AD31}"/>
            </ac:spMkLst>
          </pc:spChg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528458597" sldId="2147483760"/>
          </pc:sldLayoutMkLst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528458597" sldId="2147483760"/>
              <ac:spMk id="5" creationId="{0BBF7D06-9178-0519-324E-D3FAE1553A1C}"/>
            </ac:spMkLst>
          </pc:spChg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528458597" sldId="2147483760"/>
              <ac:spMk id="6" creationId="{DDED0C21-14CC-0A4D-09D2-207115B3D4DC}"/>
            </ac:spMkLst>
          </pc:spChg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528458597" sldId="2147483760"/>
              <ac:spMk id="7" creationId="{094D343D-82C5-3AAA-AADD-2197F991E673}"/>
            </ac:spMkLst>
          </pc:spChg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3264549565" sldId="2147483761"/>
          </pc:sldLayoutMkLst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3264549565" sldId="2147483761"/>
              <ac:spMk id="5" creationId="{687748DA-A10C-6B03-FEDA-D99AE6E85A9B}"/>
            </ac:spMkLst>
          </pc:spChg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3264549565" sldId="2147483761"/>
              <ac:spMk id="6" creationId="{5009BA5F-3B12-9A62-2D70-80CF77B9951B}"/>
            </ac:spMkLst>
          </pc:spChg>
          <pc:spChg chg="mod">
            <ac:chgData name="Richardson, Stephanie (STFC,RAL,ISIS)" userId="fb9e1876-ffcf-45bf-abd9-b21078f88f3e" providerId="ADAL" clId="{9AD97143-98FB-4579-9750-783D5C12E4A2}" dt="2023-06-13T10:00:01.010" v="166"/>
            <ac:spMkLst>
              <pc:docMk/>
              <pc:sldMasterMk cId="2232557041" sldId="2147483719"/>
              <pc:sldLayoutMk cId="3264549565" sldId="2147483761"/>
              <ac:spMk id="7" creationId="{361A75CB-A493-E2D5-0C56-6C9F25C86CA4}"/>
            </ac:spMkLst>
          </pc:spChg>
        </pc:sldLayoutChg>
      </pc:sldMasterChg>
      <pc:sldMasterChg chg="modSp mod modSldLayout">
        <pc:chgData name="Richardson, Stephanie (STFC,RAL,ISIS)" userId="fb9e1876-ffcf-45bf-abd9-b21078f88f3e" providerId="ADAL" clId="{9AD97143-98FB-4579-9750-783D5C12E4A2}" dt="2023-06-13T10:37:38.715" v="172" actId="14826"/>
        <pc:sldMasterMkLst>
          <pc:docMk/>
          <pc:sldMasterMk cId="3796829732" sldId="2147483727"/>
        </pc:sldMasterMkLst>
        <pc:picChg chg="mod">
          <ac:chgData name="Richardson, Stephanie (STFC,RAL,ISIS)" userId="fb9e1876-ffcf-45bf-abd9-b21078f88f3e" providerId="ADAL" clId="{9AD97143-98FB-4579-9750-783D5C12E4A2}" dt="2023-06-13T10:37:38.715" v="172" actId="14826"/>
          <ac:picMkLst>
            <pc:docMk/>
            <pc:sldMasterMk cId="3796829732" sldId="2147483727"/>
            <ac:picMk id="4" creationId="{C5EE97D3-004E-241C-1F4D-DA2001CE0425}"/>
          </ac:picMkLst>
        </pc:picChg>
        <pc:sldLayoutChg chg="mod">
          <pc:chgData name="Richardson, Stephanie (STFC,RAL,ISIS)" userId="fb9e1876-ffcf-45bf-abd9-b21078f88f3e" providerId="ADAL" clId="{9AD97143-98FB-4579-9750-783D5C12E4A2}" dt="2023-06-13T09:47:07.019" v="25" actId="6014"/>
          <pc:sldLayoutMkLst>
            <pc:docMk/>
            <pc:sldMasterMk cId="3796829732" sldId="2147483727"/>
            <pc:sldLayoutMk cId="1361455900" sldId="2147483733"/>
          </pc:sldLayoutMkLst>
        </pc:sldLayoutChg>
      </pc:sldMasterChg>
      <pc:sldMasterChg chg="new del mod addSldLayout delSldLayout">
        <pc:chgData name="Richardson, Stephanie (STFC,RAL,ISIS)" userId="fb9e1876-ffcf-45bf-abd9-b21078f88f3e" providerId="ADAL" clId="{9AD97143-98FB-4579-9750-783D5C12E4A2}" dt="2023-06-13T09:50:58.333" v="44" actId="6938"/>
        <pc:sldMasterMkLst>
          <pc:docMk/>
          <pc:sldMasterMk cId="2547378874" sldId="2147483734"/>
        </pc:sldMasterMkLst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1173839450" sldId="2147483735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2467079635" sldId="2147483736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2881842932" sldId="2147483737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509497509" sldId="2147483738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1104118082" sldId="2147483739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3458179380" sldId="2147483740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2874716688" sldId="2147483741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1545531455" sldId="2147483742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3260352868" sldId="2147483743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325583450" sldId="2147483744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2583740436" sldId="2147483745"/>
          </pc:sldLayoutMkLst>
        </pc:sldLayoutChg>
      </pc:sldMasterChg>
      <pc:sldMasterChg chg="add mod addSldLayout delSldLayout modSldLayout">
        <pc:chgData name="Richardson, Stephanie (STFC,RAL,ISIS)" userId="fb9e1876-ffcf-45bf-abd9-b21078f88f3e" providerId="ADAL" clId="{9AD97143-98FB-4579-9750-783D5C12E4A2}" dt="2023-06-13T10:04:22.250" v="168" actId="6014"/>
        <pc:sldMasterMkLst>
          <pc:docMk/>
          <pc:sldMasterMk cId="3562387349" sldId="2147483734"/>
        </pc:sldMasterMkLst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379747361" sldId="2147483735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180950474" sldId="2147483736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2187053031" sldId="2147483737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1905161976" sldId="2147483738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3538624153" sldId="2147483739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2831710968" sldId="2147483740"/>
          </pc:sldLayoutMkLst>
        </pc:sldLayoutChg>
        <pc:sldLayoutChg chg="add del mod replId">
          <pc:chgData name="Richardson, Stephanie (STFC,RAL,ISIS)" userId="fb9e1876-ffcf-45bf-abd9-b21078f88f3e" providerId="ADAL" clId="{9AD97143-98FB-4579-9750-783D5C12E4A2}" dt="2023-06-13T09:58:53.153" v="165" actId="2696"/>
          <pc:sldLayoutMkLst>
            <pc:docMk/>
            <pc:sldMasterMk cId="3562387349" sldId="2147483734"/>
            <pc:sldLayoutMk cId="532212873" sldId="2147483741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2539774327" sldId="2147483742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2219480384" sldId="2147483743"/>
          </pc:sldLayoutMkLst>
        </pc:sldLayoutChg>
        <pc:sldLayoutChg chg="mod">
          <pc:chgData name="Richardson, Stephanie (STFC,RAL,ISIS)" userId="fb9e1876-ffcf-45bf-abd9-b21078f88f3e" providerId="ADAL" clId="{9AD97143-98FB-4579-9750-783D5C12E4A2}" dt="2023-06-13T10:04:22.250" v="168" actId="6014"/>
          <pc:sldLayoutMkLst>
            <pc:docMk/>
            <pc:sldMasterMk cId="3562387349" sldId="2147483734"/>
            <pc:sldLayoutMk cId="3840627009" sldId="214748374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C82ED0-7452-4354-A24E-35FB24BF9A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969E9-2182-2FF9-A02F-A1842CE2A4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66A77-BC89-4E24-A414-B6543411FF58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84D48-5E89-47EA-5EE7-5780CF041D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9F5C8-55D8-4294-92FA-96C28702B9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A80C6-5E9B-493C-B5B8-6FAC8DE86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783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647FE-1115-4664-9947-E21CF0555C19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F6817-548F-4E36-BE11-6CF718796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410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6817-548F-4E36-BE11-6CF718796CE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740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136145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409-495B-2752-6BF2-B1848FDE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D184-1DF7-03BD-F6A8-1290E291C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07A8-6978-C1D1-B0D6-FDA0CC1F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383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EE24-2BFB-8E46-2E66-3BA36D59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13/08/2024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556D-B5E1-EF44-908B-500C883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910F-1642-C042-4D26-BC4F3A55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89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E961-1532-85E1-EF19-CD6FD29F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1" y="1304925"/>
            <a:ext cx="5580000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AB67-467B-B4C7-6EEB-C8D144E36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700" y="2330075"/>
            <a:ext cx="5580000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16626-4911-CA49-90C2-CE3262F72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380" y="1304925"/>
            <a:ext cx="5580001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FF839-783C-36FF-2F59-B33FD00F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1379" y="2330075"/>
            <a:ext cx="5580003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0523E-13BC-6AF4-F44B-1E81F50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13/08/2024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CC21D-81ED-0C7F-2CF7-CFDE2301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BA4D1-1395-871F-083F-CCC3ADA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79E40-CA8C-9DEB-E10E-9B0E942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672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210A-8AD6-DB76-6435-6F1565CF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13/08/2024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FFE2-973C-8808-2027-0A0826D0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C7D8-7501-4918-C3A4-210FC2D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3C41D6-330E-7D22-3BA7-5AD129D2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41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2BAE-96E7-8067-F384-6C81451D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825382" cy="48142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5D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ED95-2655-DA64-A0CC-0DB50CEC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5588000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7D06-9178-0519-324E-D3FAE15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13/08/2024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0C21-14CC-0A4D-09D2-207115B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343D-82C5-3AAA-AADD-2197F99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006FAE-DBD1-BA77-7F74-11A8DCE9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5588000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45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EE30-E243-DD16-09E0-8B68AEC3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365125"/>
            <a:ext cx="6738195" cy="4788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48DA-A10C-6B03-FEDA-D99AE6E8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13/08/2024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A5F-3B12-9A62-2D70-80CF77B9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75CB-A493-E2D5-0C56-6C9F25C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DEF678-90EE-1594-AB80-39E97C15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4638586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06E30-B013-E2B6-FBD1-5AB60061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4638586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549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967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1304922"/>
            <a:ext cx="4025900" cy="4351339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D58FB62-6305-D775-94D1-00380F2A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582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953054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98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9A72C94-07DD-E2CA-345A-A35125CE44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BFA7CDF-E186-FDDF-CF2E-0B3F10DB84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25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3167B-5805-9EBB-6E54-360D545AF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1117600"/>
            <a:ext cx="102235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932876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3BF16C2F-A1C7-9D4A-331C-5D46DAAB20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6324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A8A21F-2C7D-3EED-D3DE-935B34DC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1026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92225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72777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780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4CB8-F44D-BEE4-6DCA-1B2662AB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65468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F0F3-44B5-9EF2-3A88-E4424DDC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602038"/>
            <a:ext cx="1165468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C9B-D14B-899C-B084-D233E5CF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38EF-93AE-9214-FDFE-009AE71C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1CBA-3EB3-43A7-D2FA-2410CF2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670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E776-F347-2357-03E5-35C58A7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2FCD-286F-104A-BCF2-B9138BD0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304925"/>
            <a:ext cx="11654683" cy="3865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ECD2-7228-FC6F-D057-E1D3817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1347-B148-1746-115D-B367293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C7FE-56F7-317A-6A29-7F808D2B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900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1C41-E6F8-8CDB-15CB-AFE023C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165468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976CA-B5E0-87F5-9BB8-567EA6D0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4700187"/>
            <a:ext cx="11654683" cy="448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FB1F-7BDA-DC86-9EF3-DB36350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E4339-5CB2-7EDB-C9AA-C007FA14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BCC8-EC59-1A12-7C24-DEA423B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134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409-495B-2752-6BF2-B1848FDE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D184-1DF7-03BD-F6A8-1290E291C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07A8-6978-C1D1-B0D6-FDA0CC1F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383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EE24-2BFB-8E46-2E66-3BA36D59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556D-B5E1-EF44-908B-500C883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910F-1642-C042-4D26-BC4F3A55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</p:spPr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9794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E961-1532-85E1-EF19-CD6FD29F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1" y="1304925"/>
            <a:ext cx="5580000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AB67-467B-B4C7-6EEB-C8D144E36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700" y="2330075"/>
            <a:ext cx="5580000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16626-4911-CA49-90C2-CE3262F72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380" y="1304925"/>
            <a:ext cx="5580001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FF839-783C-36FF-2F59-B33FD00F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1379" y="2330075"/>
            <a:ext cx="5580003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0523E-13BC-6AF4-F44B-1E81F50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CC21D-81ED-0C7F-2CF7-CFDE2301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BA4D1-1395-871F-083F-CCC3ADA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79E40-CA8C-9DEB-E10E-9B0E942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315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210A-8AD6-DB76-6435-6F1565CF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FFE2-973C-8808-2027-0A0826D0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C7D8-7501-4918-C3A4-210FC2D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3C41D6-330E-7D22-3BA7-5AD129D2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150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2BAE-96E7-8067-F384-6C81451D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825382" cy="48142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5D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ED95-2655-DA64-A0CC-0DB50CEC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5588000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7D06-9178-0519-324E-D3FAE15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0C21-14CC-0A4D-09D2-207115B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343D-82C5-3AAA-AADD-2197F99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006FAE-DBD1-BA77-7F74-11A8DCE9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5588000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071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EE30-E243-DD16-09E0-8B68AEC3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365125"/>
            <a:ext cx="6738195" cy="4788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48DA-A10C-6B03-FEDA-D99AE6E8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A5F-3B12-9A62-2D70-80CF77B9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75CB-A493-E2D5-0C56-6C9F25C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DEF678-90EE-1594-AB80-39E97C15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4638586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06E30-B013-E2B6-FBD1-5AB60061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4638586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1991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6270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1304922"/>
            <a:ext cx="4025900" cy="4351339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D58FB62-6305-D775-94D1-00380F2A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582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28347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1304922"/>
            <a:ext cx="4025900" cy="4351339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D58FB62-6305-D775-94D1-00380F2A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582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6759497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98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9A72C94-07DD-E2CA-345A-A35125CE44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BFA7CDF-E186-FDDF-CF2E-0B3F10DB84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25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3167B-5805-9EBB-6E54-360D545AF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1117600"/>
            <a:ext cx="102235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1554707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3BF16C2F-A1C7-9D4A-331C-5D46DAAB20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6324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A8A21F-2C7D-3EED-D3DE-935B34DC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1026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9163027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7843107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4CB8-F44D-BEE4-6DCA-1B2662AB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65468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F0F3-44B5-9EF2-3A88-E4424DDC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602038"/>
            <a:ext cx="1165468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C9B-D14B-899C-B084-D233E5CF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38EF-93AE-9214-FDFE-009AE71C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1CBA-3EB3-43A7-D2FA-2410CF2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473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E776-F347-2357-03E5-35C58A7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2FCD-286F-104A-BCF2-B9138BD0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304925"/>
            <a:ext cx="11654683" cy="3865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ECD2-7228-FC6F-D057-E1D3817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1347-B148-1746-115D-B367293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C7FE-56F7-317A-6A29-7F808D2B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50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1C41-E6F8-8CDB-15CB-AFE023C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165468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976CA-B5E0-87F5-9BB8-567EA6D0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4700187"/>
            <a:ext cx="11654683" cy="448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FB1F-7BDA-DC86-9EF3-DB36350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E4339-5CB2-7EDB-C9AA-C007FA14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BCC8-EC59-1A12-7C24-DEA423B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0530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409-495B-2752-6BF2-B1848FDE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D184-1DF7-03BD-F6A8-1290E291C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07A8-6978-C1D1-B0D6-FDA0CC1F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383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EE24-2BFB-8E46-2E66-3BA36D59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556D-B5E1-EF44-908B-500C883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910F-1642-C042-4D26-BC4F3A55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</p:spPr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1619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E961-1532-85E1-EF19-CD6FD29F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1" y="1304925"/>
            <a:ext cx="5580000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AB67-467B-B4C7-6EEB-C8D144E36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700" y="2330075"/>
            <a:ext cx="5580000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16626-4911-CA49-90C2-CE3262F72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380" y="1304925"/>
            <a:ext cx="5580001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FF839-783C-36FF-2F59-B33FD00F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1379" y="2330075"/>
            <a:ext cx="5580003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0523E-13BC-6AF4-F44B-1E81F50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CC21D-81ED-0C7F-2CF7-CFDE2301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BA4D1-1395-871F-083F-CCC3ADA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79E40-CA8C-9DEB-E10E-9B0E942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6241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210A-8AD6-DB76-6435-6F1565CF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FFE2-973C-8808-2027-0A0826D0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C7D8-7501-4918-C3A4-210FC2D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3C41D6-330E-7D22-3BA7-5AD129D2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7109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2BAE-96E7-8067-F384-6C81451D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825382" cy="48142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5D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ED95-2655-DA64-A0CC-0DB50CEC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5588000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7D06-9178-0519-324E-D3FAE15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0C21-14CC-0A4D-09D2-207115B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343D-82C5-3AAA-AADD-2197F99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006FAE-DBD1-BA77-7F74-11A8DCE9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5588000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77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98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9A72C94-07DD-E2CA-345A-A35125CE44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BFA7CDF-E186-FDDF-CF2E-0B3F10DB84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25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3167B-5805-9EBB-6E54-360D545AF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1117600"/>
            <a:ext cx="102235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6236092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EE30-E243-DD16-09E0-8B68AEC3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365125"/>
            <a:ext cx="6738195" cy="4788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48DA-A10C-6B03-FEDA-D99AE6E8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A5F-3B12-9A62-2D70-80CF77B9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75CB-A493-E2D5-0C56-6C9F25C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DEF678-90EE-1594-AB80-39E97C15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4638586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06E30-B013-E2B6-FBD1-5AB60061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4638586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48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3BF16C2F-A1C7-9D4A-331C-5D46DAAB20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6324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A8A21F-2C7D-3EED-D3DE-935B34DC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1026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74781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391002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4CB8-F44D-BEE4-6DCA-1B2662AB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65468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F0F3-44B5-9EF2-3A88-E4424DDC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602038"/>
            <a:ext cx="1165468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C9B-D14B-899C-B084-D233E5CF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13/08/2024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38EF-93AE-9214-FDFE-009AE71C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1CBA-3EB3-43A7-D2FA-2410CF2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26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E776-F347-2357-03E5-35C58A7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2FCD-286F-104A-BCF2-B9138BD0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304925"/>
            <a:ext cx="11654683" cy="3865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ECD2-7228-FC6F-D057-E1D3817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13/08/2024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1347-B148-1746-115D-B367293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C7FE-56F7-317A-6A29-7F808D2B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12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1C41-E6F8-8CDB-15CB-AFE023C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165468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976CA-B5E0-87F5-9BB8-567EA6D0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4700187"/>
            <a:ext cx="11654683" cy="448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FB1F-7BDA-DC86-9EF3-DB36350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13/08/2024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E4339-5CB2-7EDB-C9AA-C007FA14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BCC8-EC59-1A12-7C24-DEA423B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18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EE97D3-004E-241C-1F4D-DA2001CE04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" y="0"/>
            <a:ext cx="12190811" cy="6857998"/>
          </a:xfrm>
          <a:prstGeom prst="rect">
            <a:avLst/>
          </a:prstGeom>
        </p:spPr>
      </p:pic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D0781EEC-C938-86FA-B882-0B112DC0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7086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BCFD7A-BAD1-80E9-241B-1E0D4B057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659" y="1304925"/>
            <a:ext cx="116546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79682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3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EE97D3-004E-241C-1F4D-DA2001CE042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" y="0"/>
            <a:ext cx="12190813" cy="6857998"/>
          </a:xfrm>
          <a:prstGeom prst="rect">
            <a:avLst/>
          </a:prstGeom>
        </p:spPr>
      </p:pic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D0781EEC-C938-86FA-B882-0B112DC0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7086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BCFD7A-BAD1-80E9-241B-1E0D4B057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659" y="1304925"/>
            <a:ext cx="116546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22325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6" r:id="rId3"/>
    <p:sldLayoutId id="2147483724" r:id="rId4"/>
    <p:sldLayoutId id="2147483725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3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AB5F44-508E-D5E3-9686-E5DB5331D65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5" y="0"/>
            <a:ext cx="12189289" cy="685799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92D61-4A60-6946-D1E3-5AC93DE8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4AB4-12A7-2444-B999-E190C2D00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6E3D24-6BCE-48F4-B6DB-AB007E8B5F8E}" type="datetimeFigureOut">
              <a:rPr lang="en-GB" smtClean="0"/>
              <a:pPr/>
              <a:t>13/08/2024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43241-55FA-000D-E911-88A86A203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D9DA-6B18-0AEA-604C-ADB3F8C64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E71A0C6-6FDD-31C0-2DA4-598F59053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304925"/>
            <a:ext cx="11654683" cy="3865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737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00308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AB5F44-508E-D5E3-9686-E5DB5331D65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5" y="0"/>
            <a:ext cx="12189289" cy="685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92D61-4A60-6946-D1E3-5AC93DE8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4AB4-12A7-2444-B999-E190C2D00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6E3D24-6BCE-48F4-B6DB-AB007E8B5F8E}" type="datetimeFigureOut">
              <a:rPr lang="en-GB" smtClean="0"/>
              <a:pPr/>
              <a:t>13/08/2024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43241-55FA-000D-E911-88A86A203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D9DA-6B18-0AEA-604C-ADB3F8C64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E71A0C6-6FDD-31C0-2DA4-598F59053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304925"/>
            <a:ext cx="11654683" cy="3865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38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2" r:id="rId12"/>
    <p:sldLayoutId id="214748374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00308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5CD0-94BB-02A9-D0D6-755513A29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ea typeface="Verdana"/>
                <a:cs typeface="Arial"/>
              </a:rPr>
              <a:t>PyOpal</a:t>
            </a:r>
            <a:r>
              <a:rPr lang="en-GB" dirty="0">
                <a:ea typeface="Verdana"/>
                <a:cs typeface="Arial"/>
              </a:rPr>
              <a:t> Graphical User </a:t>
            </a:r>
            <a:br>
              <a:rPr lang="en-GB" dirty="0">
                <a:ea typeface="Verdana"/>
                <a:cs typeface="Arial"/>
              </a:rPr>
            </a:br>
            <a:r>
              <a:rPr lang="en-GB" dirty="0">
                <a:ea typeface="Verdana"/>
                <a:cs typeface="Arial"/>
              </a:rPr>
              <a:t>Interface  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0B9D-A009-468E-DD38-1C459E82E2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Arial"/>
                <a:ea typeface="Verdana"/>
                <a:cs typeface="Arial"/>
              </a:rPr>
              <a:t>Erin Wright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7514D-CA92-5C28-8A6F-C434B7EF14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3200" y="4693914"/>
            <a:ext cx="8648700" cy="738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Verdana"/>
                <a:cs typeface="Arial"/>
              </a:rPr>
              <a:t>Rutherford Appleton Laboratory, Harwell</a:t>
            </a:r>
          </a:p>
          <a:p>
            <a:r>
              <a:rPr lang="en-GB" dirty="0">
                <a:ea typeface="Verdana"/>
                <a:cs typeface="Arial"/>
              </a:rPr>
              <a:t>University of Manchester</a:t>
            </a:r>
          </a:p>
          <a:p>
            <a:endParaRPr lang="en-GB" dirty="0">
              <a:ea typeface="Verdana"/>
              <a:cs typeface="Arial"/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C80D5-0EB8-807C-B0E7-140CDCF28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200" y="5766066"/>
            <a:ext cx="8648700" cy="2639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>
                <a:ea typeface="Verdana"/>
                <a:cs typeface="Arial"/>
              </a:rPr>
              <a:t>13/08/2024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182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7015-CBA2-F821-EE0F-549C2506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Verdana"/>
                <a:cs typeface="Arial"/>
              </a:rPr>
              <a:t>Options windows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0BCA9E-9A76-A6CD-8D74-FA42F6E1B811}"/>
              </a:ext>
            </a:extLst>
          </p:cNvPr>
          <p:cNvCxnSpPr>
            <a:cxnSpLocks/>
          </p:cNvCxnSpPr>
          <p:nvPr/>
        </p:nvCxnSpPr>
        <p:spPr>
          <a:xfrm flipV="1">
            <a:off x="433588" y="3403243"/>
            <a:ext cx="4810258" cy="40781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2D9477A-3ED6-6C58-F441-0CA5E40D3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791" y="1481753"/>
            <a:ext cx="1914525" cy="1228725"/>
          </a:xfr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34B0DF6-0162-9CF8-1536-11E2AA69A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58" y="3603336"/>
            <a:ext cx="1804921" cy="171195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15C128E-6496-823C-F198-74D6FFB9F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781" y="3606824"/>
            <a:ext cx="1981200" cy="1704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B0AC53-220C-658B-3DEF-19FE8280DB7F}"/>
              </a:ext>
            </a:extLst>
          </p:cNvPr>
          <p:cNvSpPr txBox="1"/>
          <p:nvPr/>
        </p:nvSpPr>
        <p:spPr>
          <a:xfrm>
            <a:off x="2052934" y="948426"/>
            <a:ext cx="13372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Arial"/>
              </a:rPr>
              <a:t>Drift 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977BB-059C-0AD5-A779-867D0D3466D9}"/>
              </a:ext>
            </a:extLst>
          </p:cNvPr>
          <p:cNvSpPr txBox="1"/>
          <p:nvPr/>
        </p:nvSpPr>
        <p:spPr>
          <a:xfrm>
            <a:off x="2289048" y="3051975"/>
            <a:ext cx="11011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Arial"/>
              </a:rPr>
              <a:t>Multipole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9B2375-A56F-512E-D958-E918E75B9411}"/>
              </a:ext>
            </a:extLst>
          </p:cNvPr>
          <p:cNvSpPr txBox="1"/>
          <p:nvPr/>
        </p:nvSpPr>
        <p:spPr>
          <a:xfrm>
            <a:off x="6227836" y="5727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Arial"/>
              </a:rPr>
              <a:t>RF cavity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E8188911-9451-9AA8-D3BD-04C2E42EE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363" y="1442904"/>
            <a:ext cx="2318600" cy="4465883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A2055603-6D9A-A561-D0C4-360EFCC000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8131" y="1445185"/>
            <a:ext cx="1847850" cy="21431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C35CF5D-0CFA-CAF2-C447-3E17A1AF28F7}"/>
              </a:ext>
            </a:extLst>
          </p:cNvPr>
          <p:cNvSpPr/>
          <p:nvPr/>
        </p:nvSpPr>
        <p:spPr>
          <a:xfrm>
            <a:off x="1384478" y="944451"/>
            <a:ext cx="2747494" cy="1899633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DF86DB-543D-E0A1-0C26-CB849F9DAE8C}"/>
              </a:ext>
            </a:extLst>
          </p:cNvPr>
          <p:cNvSpPr/>
          <p:nvPr/>
        </p:nvSpPr>
        <p:spPr>
          <a:xfrm>
            <a:off x="429295" y="3015803"/>
            <a:ext cx="4818846" cy="2468449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58D769-23AE-8E63-A65D-90102D3E60E8}"/>
              </a:ext>
            </a:extLst>
          </p:cNvPr>
          <p:cNvSpPr/>
          <p:nvPr/>
        </p:nvSpPr>
        <p:spPr>
          <a:xfrm>
            <a:off x="5666703" y="493690"/>
            <a:ext cx="4657860" cy="5795492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900B60-3CF7-87F0-EC00-6F2959E046FA}"/>
              </a:ext>
            </a:extLst>
          </p:cNvPr>
          <p:cNvCxnSpPr/>
          <p:nvPr/>
        </p:nvCxnSpPr>
        <p:spPr>
          <a:xfrm flipV="1">
            <a:off x="1388772" y="1374820"/>
            <a:ext cx="2738906" cy="19318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D3DA81-B173-7860-4F56-155591F24F23}"/>
              </a:ext>
            </a:extLst>
          </p:cNvPr>
          <p:cNvCxnSpPr>
            <a:cxnSpLocks/>
          </p:cNvCxnSpPr>
          <p:nvPr/>
        </p:nvCxnSpPr>
        <p:spPr>
          <a:xfrm>
            <a:off x="5670996" y="1039968"/>
            <a:ext cx="4649273" cy="2149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597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2C2C-B808-8F44-2718-5D9B6E66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Verdana"/>
                <a:cs typeface="Arial"/>
              </a:rPr>
              <a:t>Adding elements</a:t>
            </a:r>
            <a:endParaRPr lang="en-US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A27EDA8-57F4-0840-DD10-C4EE11451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869" y="946579"/>
            <a:ext cx="9091947" cy="305034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871D7B-2DCB-9964-9071-FF59087F8BB6}"/>
              </a:ext>
            </a:extLst>
          </p:cNvPr>
          <p:cNvSpPr txBox="1"/>
          <p:nvPr/>
        </p:nvSpPr>
        <p:spPr>
          <a:xfrm>
            <a:off x="3998233" y="506881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Arial"/>
              </a:rPr>
              <a:t>Elements and settings shown in a list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DF23C-2474-5255-ED83-5EB423C0D9D1}"/>
              </a:ext>
            </a:extLst>
          </p:cNvPr>
          <p:cNvSpPr txBox="1"/>
          <p:nvPr/>
        </p:nvSpPr>
        <p:spPr>
          <a:xfrm>
            <a:off x="1183611" y="4468651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Arial"/>
              </a:rPr>
              <a:t>Deleting removes the last element in the list </a:t>
            </a:r>
            <a:r>
              <a:rPr lang="en-US">
                <a:solidFill>
                  <a:schemeClr val="tx2"/>
                </a:solidFill>
                <a:cs typeface="Arial"/>
              </a:rPr>
              <a:t>(disappears</a:t>
            </a:r>
            <a:r>
              <a:rPr lang="en-US" dirty="0">
                <a:solidFill>
                  <a:schemeClr val="tx2"/>
                </a:solidFill>
                <a:cs typeface="Arial"/>
              </a:rPr>
              <a:t> from view)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DC0E26-7FBC-4DE2-23DD-8C576E09D1D9}"/>
              </a:ext>
            </a:extLst>
          </p:cNvPr>
          <p:cNvCxnSpPr>
            <a:cxnSpLocks/>
          </p:cNvCxnSpPr>
          <p:nvPr/>
        </p:nvCxnSpPr>
        <p:spPr>
          <a:xfrm flipV="1">
            <a:off x="2101392" y="3402623"/>
            <a:ext cx="600243" cy="1009482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498863-B157-5069-67D7-3D24C876B063}"/>
              </a:ext>
            </a:extLst>
          </p:cNvPr>
          <p:cNvCxnSpPr>
            <a:cxnSpLocks/>
          </p:cNvCxnSpPr>
          <p:nvPr/>
        </p:nvCxnSpPr>
        <p:spPr>
          <a:xfrm flipH="1" flipV="1">
            <a:off x="4354422" y="2629891"/>
            <a:ext cx="620701" cy="2438924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67807F-C08E-E539-C952-25AC76B92C52}"/>
              </a:ext>
            </a:extLst>
          </p:cNvPr>
          <p:cNvSpPr txBox="1"/>
          <p:nvPr/>
        </p:nvSpPr>
        <p:spPr>
          <a:xfrm>
            <a:off x="6230946" y="4067994"/>
            <a:ext cx="14677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Arial"/>
              </a:rPr>
              <a:t>Runs OPAL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07E99F-571C-DADE-016C-554F5C884522}"/>
              </a:ext>
            </a:extLst>
          </p:cNvPr>
          <p:cNvCxnSpPr>
            <a:cxnSpLocks/>
          </p:cNvCxnSpPr>
          <p:nvPr/>
        </p:nvCxnSpPr>
        <p:spPr>
          <a:xfrm flipH="1" flipV="1">
            <a:off x="6570963" y="1665164"/>
            <a:ext cx="301785" cy="2423775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31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A55C-E0E6-20A2-5AFC-E81146D5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Verdana"/>
                <a:cs typeface="Arial"/>
              </a:rPr>
              <a:t>Running OPAL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F8DF3-9FFA-2E14-ED28-744FB8486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116777"/>
            <a:ext cx="58293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800" dirty="0">
                <a:latin typeface="Arial"/>
                <a:ea typeface="Verdana"/>
                <a:cs typeface="Arial"/>
              </a:rPr>
              <a:t>Main window changes.</a:t>
            </a:r>
          </a:p>
          <a:p>
            <a:pPr marL="342900" indent="-342900">
              <a:buAutoNum type="arabicPeriod"/>
            </a:pPr>
            <a:r>
              <a:rPr lang="en-US" sz="1800" dirty="0">
                <a:latin typeface="Arial"/>
                <a:ea typeface="Verdana"/>
                <a:cs typeface="Arial"/>
              </a:rPr>
              <a:t>New window opens displaying representation of elements in the ring (uses OPAL start and end positions).</a:t>
            </a:r>
            <a:endParaRPr lang="en-US" sz="18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ABD262F-151B-4E7A-8AAF-9D25BA36A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233" y="1717203"/>
            <a:ext cx="3890199" cy="4100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D467A3-B44A-7FB6-A008-00FF87A74BCF}"/>
              </a:ext>
            </a:extLst>
          </p:cNvPr>
          <p:cNvSpPr txBox="1"/>
          <p:nvPr/>
        </p:nvSpPr>
        <p:spPr>
          <a:xfrm>
            <a:off x="640339" y="3034525"/>
            <a:ext cx="480883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Arial"/>
              </a:rPr>
              <a:t>All elements shown as squares.</a:t>
            </a:r>
          </a:p>
          <a:p>
            <a:endParaRPr lang="en-US" dirty="0">
              <a:solidFill>
                <a:schemeClr val="tx2"/>
              </a:solidFill>
              <a:cs typeface="Arial"/>
            </a:endParaRPr>
          </a:p>
          <a:p>
            <a:r>
              <a:rPr lang="en-US" dirty="0" err="1">
                <a:solidFill>
                  <a:schemeClr val="tx2"/>
                </a:solidFill>
                <a:cs typeface="Arial"/>
              </a:rPr>
              <a:t>Colour</a:t>
            </a:r>
            <a:r>
              <a:rPr lang="en-US" dirty="0">
                <a:solidFill>
                  <a:schemeClr val="tx2"/>
                </a:solidFill>
                <a:cs typeface="Arial"/>
              </a:rPr>
              <a:t> coded:</a:t>
            </a:r>
          </a:p>
          <a:p>
            <a:r>
              <a:rPr lang="en-US" dirty="0">
                <a:solidFill>
                  <a:schemeClr val="tx2"/>
                </a:solidFill>
                <a:cs typeface="Arial"/>
              </a:rPr>
              <a:t>  -</a:t>
            </a:r>
            <a:r>
              <a:rPr lang="en-US" dirty="0">
                <a:solidFill>
                  <a:srgbClr val="FF0000"/>
                </a:solidFill>
                <a:cs typeface="Arial"/>
              </a:rPr>
              <a:t>red </a:t>
            </a:r>
            <a:r>
              <a:rPr lang="en-US" dirty="0">
                <a:solidFill>
                  <a:schemeClr val="tx2"/>
                </a:solidFill>
                <a:cs typeface="Arial"/>
              </a:rPr>
              <a:t>= scaling FFA magnet</a:t>
            </a:r>
          </a:p>
          <a:p>
            <a:r>
              <a:rPr lang="en-US" dirty="0">
                <a:solidFill>
                  <a:schemeClr val="tx2"/>
                </a:solidFill>
                <a:cs typeface="Arial"/>
              </a:rPr>
              <a:t>  -</a:t>
            </a:r>
            <a:r>
              <a:rPr lang="en-US" dirty="0">
                <a:solidFill>
                  <a:schemeClr val="accent1"/>
                </a:solidFill>
                <a:cs typeface="Arial"/>
              </a:rPr>
              <a:t>blue </a:t>
            </a:r>
            <a:r>
              <a:rPr lang="en-US" dirty="0">
                <a:solidFill>
                  <a:schemeClr val="tx2"/>
                </a:solidFill>
                <a:cs typeface="Arial"/>
              </a:rPr>
              <a:t>= drift space</a:t>
            </a:r>
          </a:p>
          <a:p>
            <a:r>
              <a:rPr lang="en-US" dirty="0">
                <a:solidFill>
                  <a:schemeClr val="tx2"/>
                </a:solidFill>
                <a:cs typeface="Arial"/>
              </a:rPr>
              <a:t>  -</a:t>
            </a:r>
            <a:r>
              <a:rPr lang="en-US" dirty="0">
                <a:solidFill>
                  <a:srgbClr val="00B050"/>
                </a:solidFill>
                <a:cs typeface="Arial"/>
              </a:rPr>
              <a:t>green </a:t>
            </a:r>
            <a:r>
              <a:rPr lang="en-US" dirty="0">
                <a:solidFill>
                  <a:schemeClr val="tx2"/>
                </a:solidFill>
                <a:cs typeface="Arial"/>
              </a:rPr>
              <a:t>= multipole</a:t>
            </a:r>
          </a:p>
          <a:p>
            <a:r>
              <a:rPr lang="en-US" dirty="0">
                <a:solidFill>
                  <a:schemeClr val="tx2"/>
                </a:solidFill>
                <a:cs typeface="Arial"/>
              </a:rPr>
              <a:t>  -</a:t>
            </a:r>
            <a:r>
              <a:rPr lang="en-US" dirty="0">
                <a:solidFill>
                  <a:srgbClr val="FFC000"/>
                </a:solidFill>
                <a:cs typeface="Arial"/>
              </a:rPr>
              <a:t>yellow </a:t>
            </a:r>
            <a:r>
              <a:rPr lang="en-US" dirty="0">
                <a:solidFill>
                  <a:schemeClr val="tx2"/>
                </a:solidFill>
                <a:cs typeface="Arial"/>
              </a:rPr>
              <a:t>= RF cavity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3D76E1-1677-76AB-1227-5CD22A82C021}"/>
              </a:ext>
            </a:extLst>
          </p:cNvPr>
          <p:cNvCxnSpPr>
            <a:cxnSpLocks/>
          </p:cNvCxnSpPr>
          <p:nvPr/>
        </p:nvCxnSpPr>
        <p:spPr>
          <a:xfrm>
            <a:off x="4277947" y="3241743"/>
            <a:ext cx="4686103" cy="140739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09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36EBCD6-BC34-DF38-6F68-793DF8E57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18" y="0"/>
            <a:ext cx="11666713" cy="6874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329578-E515-2795-3308-C6574E4903CE}"/>
              </a:ext>
            </a:extLst>
          </p:cNvPr>
          <p:cNvSpPr txBox="1"/>
          <p:nvPr/>
        </p:nvSpPr>
        <p:spPr>
          <a:xfrm>
            <a:off x="489786" y="2751421"/>
            <a:ext cx="2780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  <a:cs typeface="Arial"/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A6C46-1D32-F546-6FFA-2FEC86E98BF8}"/>
              </a:ext>
            </a:extLst>
          </p:cNvPr>
          <p:cNvSpPr txBox="1"/>
          <p:nvPr/>
        </p:nvSpPr>
        <p:spPr>
          <a:xfrm>
            <a:off x="1314325" y="1844732"/>
            <a:ext cx="2780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1E5DF8"/>
                </a:solidFill>
                <a:cs typeface="Arial"/>
              </a:rPr>
              <a:t>2</a:t>
            </a:r>
            <a:endParaRPr lang="en-US" dirty="0">
              <a:solidFill>
                <a:srgbClr val="1E5DF8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553F9-1740-6103-C788-29DCB9595620}"/>
              </a:ext>
            </a:extLst>
          </p:cNvPr>
          <p:cNvSpPr txBox="1"/>
          <p:nvPr/>
        </p:nvSpPr>
        <p:spPr>
          <a:xfrm>
            <a:off x="5962512" y="1386155"/>
            <a:ext cx="2780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1E5DF8"/>
                </a:solidFill>
                <a:cs typeface="Arial"/>
              </a:rPr>
              <a:t>3</a:t>
            </a:r>
            <a:endParaRPr lang="en-US" dirty="0">
              <a:solidFill>
                <a:srgbClr val="1E5DF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03E8A2-DD21-9C99-57A3-EE761E71B6D9}"/>
              </a:ext>
            </a:extLst>
          </p:cNvPr>
          <p:cNvSpPr txBox="1"/>
          <p:nvPr/>
        </p:nvSpPr>
        <p:spPr>
          <a:xfrm>
            <a:off x="10196904" y="1973521"/>
            <a:ext cx="2780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1E5DF8"/>
                </a:solidFill>
                <a:cs typeface="Arial"/>
              </a:rPr>
              <a:t>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8300DF-C663-2466-5A94-D4762676DB77}"/>
              </a:ext>
            </a:extLst>
          </p:cNvPr>
          <p:cNvCxnSpPr>
            <a:cxnSpLocks/>
          </p:cNvCxnSpPr>
          <p:nvPr/>
        </p:nvCxnSpPr>
        <p:spPr>
          <a:xfrm>
            <a:off x="1597633" y="2208254"/>
            <a:ext cx="1270418" cy="224081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D77D2F-8166-FA5A-9A25-11DE1C782216}"/>
              </a:ext>
            </a:extLst>
          </p:cNvPr>
          <p:cNvCxnSpPr>
            <a:cxnSpLocks/>
          </p:cNvCxnSpPr>
          <p:nvPr/>
        </p:nvCxnSpPr>
        <p:spPr>
          <a:xfrm flipH="1" flipV="1">
            <a:off x="6088565" y="993001"/>
            <a:ext cx="8193" cy="395483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B02A67-5836-0C59-F05C-F7EB4B45A2F2}"/>
              </a:ext>
            </a:extLst>
          </p:cNvPr>
          <p:cNvCxnSpPr>
            <a:cxnSpLocks/>
          </p:cNvCxnSpPr>
          <p:nvPr/>
        </p:nvCxnSpPr>
        <p:spPr>
          <a:xfrm flipH="1" flipV="1">
            <a:off x="9701936" y="2074853"/>
            <a:ext cx="478564" cy="85039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115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427B-1C97-DE71-A644-B8C2470C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Verdana"/>
                <a:cs typeface="Arial"/>
              </a:rPr>
              <a:t>Reset ring</a:t>
            </a:r>
            <a:endParaRPr lang="en-US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3F0259E-0E89-8267-AE63-659FCEC87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616" y="911313"/>
            <a:ext cx="1772356" cy="1601376"/>
          </a:xfrm>
        </p:spPr>
      </p:pic>
      <p:pic>
        <p:nvPicPr>
          <p:cNvPr id="6" name="Picture 5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60ACF81B-77D1-2503-4C52-8163D01AA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23" y="3301002"/>
            <a:ext cx="1771650" cy="168592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3251DF3-458C-E64E-8677-86ECC6F20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549" y="909520"/>
            <a:ext cx="6391275" cy="2009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E67A6F-ECC5-B45D-3897-D724FDD5F4F9}"/>
              </a:ext>
            </a:extLst>
          </p:cNvPr>
          <p:cNvSpPr txBox="1"/>
          <p:nvPr/>
        </p:nvSpPr>
        <p:spPr>
          <a:xfrm>
            <a:off x="449833" y="25119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Arial"/>
              </a:rPr>
              <a:t>Choose radius of 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7A7EF-0408-70DD-7586-85AE12E0D152}"/>
              </a:ext>
            </a:extLst>
          </p:cNvPr>
          <p:cNvSpPr txBox="1"/>
          <p:nvPr/>
        </p:nvSpPr>
        <p:spPr>
          <a:xfrm>
            <a:off x="637981" y="5164799"/>
            <a:ext cx="21599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Arial"/>
              </a:rPr>
              <a:t>Validated as 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F8298-6E0B-7149-BB42-FE17B4206E2E}"/>
              </a:ext>
            </a:extLst>
          </p:cNvPr>
          <p:cNvSpPr txBox="1"/>
          <p:nvPr/>
        </p:nvSpPr>
        <p:spPr>
          <a:xfrm>
            <a:off x="5727389" y="310457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Arial"/>
              </a:rPr>
              <a:t>Proceed with cell and/or ring building as before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32A28C3-EA05-D2D8-C6DC-AECCD3941179}"/>
              </a:ext>
            </a:extLst>
          </p:cNvPr>
          <p:cNvSpPr/>
          <p:nvPr/>
        </p:nvSpPr>
        <p:spPr>
          <a:xfrm rot="5400000">
            <a:off x="1508745" y="2984054"/>
            <a:ext cx="384051" cy="1727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311E3C0-368E-2DA3-C6F2-CD8454F101DC}"/>
              </a:ext>
            </a:extLst>
          </p:cNvPr>
          <p:cNvSpPr/>
          <p:nvPr/>
        </p:nvSpPr>
        <p:spPr>
          <a:xfrm>
            <a:off x="2684670" y="1911610"/>
            <a:ext cx="1211902" cy="1821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83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E0B8-5081-EE12-87D4-39EDB98E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ea typeface="Verdana"/>
                <a:cs typeface="Arial"/>
              </a:rPr>
              <a:t>Reset beam</a:t>
            </a:r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8029964-BD89-681E-3CF5-1BFE69BD6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411" y="1089966"/>
            <a:ext cx="1895475" cy="401955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8BDCF4C-D460-3839-79DE-6807B7170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527" y="1078912"/>
            <a:ext cx="4000500" cy="2762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4FD6B8-713F-0A35-2CAB-2BD884A3204C}"/>
              </a:ext>
            </a:extLst>
          </p:cNvPr>
          <p:cNvSpPr txBox="1"/>
          <p:nvPr/>
        </p:nvSpPr>
        <p:spPr>
          <a:xfrm>
            <a:off x="233463" y="337739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Arial"/>
              </a:rPr>
              <a:t>Choose beam settings as before</a:t>
            </a:r>
          </a:p>
          <a:p>
            <a:r>
              <a:rPr lang="en-US" dirty="0">
                <a:solidFill>
                  <a:schemeClr val="tx2"/>
                </a:solidFill>
                <a:cs typeface="Arial"/>
              </a:rPr>
              <a:t>Ring left unchanged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429B22-D2B0-C774-4AE6-57710ECC6FBB}"/>
              </a:ext>
            </a:extLst>
          </p:cNvPr>
          <p:cNvCxnSpPr>
            <a:cxnSpLocks/>
          </p:cNvCxnSpPr>
          <p:nvPr/>
        </p:nvCxnSpPr>
        <p:spPr>
          <a:xfrm flipV="1">
            <a:off x="1631022" y="2631216"/>
            <a:ext cx="1305798" cy="774297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7A8CBE-31FB-883A-5C22-48DC0CA3A261}"/>
              </a:ext>
            </a:extLst>
          </p:cNvPr>
          <p:cNvSpPr txBox="1"/>
          <p:nvPr/>
        </p:nvSpPr>
        <p:spPr>
          <a:xfrm>
            <a:off x="6837463" y="53153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Arial"/>
              </a:rPr>
              <a:t>Beam display updated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18B52D-321C-AB39-ECEC-161B33753FA3}"/>
              </a:ext>
            </a:extLst>
          </p:cNvPr>
          <p:cNvCxnSpPr>
            <a:cxnSpLocks/>
          </p:cNvCxnSpPr>
          <p:nvPr/>
        </p:nvCxnSpPr>
        <p:spPr>
          <a:xfrm flipV="1">
            <a:off x="7755243" y="3929438"/>
            <a:ext cx="45207" cy="1301110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06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7008-424E-6ECB-69CF-2D31295D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Verdana"/>
                <a:cs typeface="Arial"/>
              </a:rPr>
              <a:t>Code structure - files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F114D-EF93-2400-6322-4163361936EF}"/>
              </a:ext>
            </a:extLst>
          </p:cNvPr>
          <p:cNvSpPr txBox="1"/>
          <p:nvPr/>
        </p:nvSpPr>
        <p:spPr>
          <a:xfrm>
            <a:off x="353159" y="1711130"/>
            <a:ext cx="774356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Arial"/>
              </a:rPr>
              <a:t>4 main files: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cs typeface="Arial"/>
              </a:rPr>
              <a:t>GUI_prototype_10.py: Main bulk of code. Contains GUI class and main()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cs typeface="Arial"/>
              </a:rPr>
              <a:t>GUI_runner.py: OPAL runner class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cs typeface="Arial"/>
              </a:rPr>
              <a:t>Opt_window.py: options window class 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cs typeface="Arial"/>
              </a:rPr>
              <a:t>GUI_dicts.py: makes variable dictionaries and defines constant ones </a:t>
            </a:r>
          </a:p>
          <a:p>
            <a:endParaRPr lang="en-US" dirty="0">
              <a:solidFill>
                <a:srgbClr val="44546A"/>
              </a:solidFill>
              <a:cs typeface="Arial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5798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60E1-7F8F-ECF0-044A-858ED973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/>
                <a:ea typeface="Verdana"/>
                <a:cs typeface="Arial"/>
              </a:rPr>
              <a:t>Code structure – classes and functions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168E26-6452-FAF1-7641-3257571D2C33}"/>
              </a:ext>
            </a:extLst>
          </p:cNvPr>
          <p:cNvSpPr/>
          <p:nvPr/>
        </p:nvSpPr>
        <p:spPr>
          <a:xfrm>
            <a:off x="3379547" y="1765287"/>
            <a:ext cx="2368378" cy="21933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42E34-BF5D-F3D4-4D82-0C159B856001}"/>
              </a:ext>
            </a:extLst>
          </p:cNvPr>
          <p:cNvSpPr txBox="1"/>
          <p:nvPr/>
        </p:nvSpPr>
        <p:spPr>
          <a:xfrm>
            <a:off x="4222146" y="1862412"/>
            <a:ext cx="6858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cs typeface="Arial"/>
              </a:rPr>
              <a:t>GUI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593985-B30F-54A8-E661-4AED9ECD6801}"/>
              </a:ext>
            </a:extLst>
          </p:cNvPr>
          <p:cNvSpPr txBox="1"/>
          <p:nvPr/>
        </p:nvSpPr>
        <p:spPr>
          <a:xfrm>
            <a:off x="3418325" y="2169553"/>
            <a:ext cx="2255108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Creates main window and widgets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Creates ring display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Contains the runner as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Controls flow of interface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012611-D798-93DF-7D78-411382CFE9E7}"/>
              </a:ext>
            </a:extLst>
          </p:cNvPr>
          <p:cNvSpPr/>
          <p:nvPr/>
        </p:nvSpPr>
        <p:spPr>
          <a:xfrm>
            <a:off x="7062801" y="1194512"/>
            <a:ext cx="2368378" cy="1553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15639-F2B5-D95E-A4FC-94414A6F4D79}"/>
              </a:ext>
            </a:extLst>
          </p:cNvPr>
          <p:cNvSpPr txBox="1"/>
          <p:nvPr/>
        </p:nvSpPr>
        <p:spPr>
          <a:xfrm>
            <a:off x="7731108" y="1260338"/>
            <a:ext cx="10433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cs typeface="Arial"/>
              </a:rPr>
              <a:t>Runner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11403-6898-2D2E-19B7-7AB186ADB7B9}"/>
              </a:ext>
            </a:extLst>
          </p:cNvPr>
          <p:cNvSpPr txBox="1"/>
          <p:nvPr/>
        </p:nvSpPr>
        <p:spPr>
          <a:xfrm>
            <a:off x="7176071" y="1642203"/>
            <a:ext cx="225510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Inherits from Minimal Runner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Controls running of OPAL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744587-37EB-AA3A-8481-C713EF75CB47}"/>
              </a:ext>
            </a:extLst>
          </p:cNvPr>
          <p:cNvSpPr/>
          <p:nvPr/>
        </p:nvSpPr>
        <p:spPr>
          <a:xfrm>
            <a:off x="566732" y="1774694"/>
            <a:ext cx="2368378" cy="1553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CCF805-1C32-6ED5-EF89-0215F1274F68}"/>
              </a:ext>
            </a:extLst>
          </p:cNvPr>
          <p:cNvSpPr txBox="1"/>
          <p:nvPr/>
        </p:nvSpPr>
        <p:spPr>
          <a:xfrm>
            <a:off x="1293709" y="1869631"/>
            <a:ext cx="10433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cs typeface="Arial"/>
              </a:rPr>
              <a:t>Circle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8C981F-EBEA-BCB6-3890-2C20B4F8FF9F}"/>
              </a:ext>
            </a:extLst>
          </p:cNvPr>
          <p:cNvSpPr txBox="1"/>
          <p:nvPr/>
        </p:nvSpPr>
        <p:spPr>
          <a:xfrm>
            <a:off x="623367" y="2304519"/>
            <a:ext cx="225510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Draws a circle in ring display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Radius set by user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5BFF46-2714-B09D-6C6D-CDD08B91100B}"/>
              </a:ext>
            </a:extLst>
          </p:cNvPr>
          <p:cNvSpPr/>
          <p:nvPr/>
        </p:nvSpPr>
        <p:spPr>
          <a:xfrm>
            <a:off x="7086065" y="3985435"/>
            <a:ext cx="2368378" cy="1553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C6ACF7-DE01-1FD3-2402-FFF849B4A958}"/>
              </a:ext>
            </a:extLst>
          </p:cNvPr>
          <p:cNvSpPr txBox="1"/>
          <p:nvPr/>
        </p:nvSpPr>
        <p:spPr>
          <a:xfrm>
            <a:off x="7317182" y="4063743"/>
            <a:ext cx="18994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Arial"/>
              </a:rPr>
              <a:t>Options window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565613-2525-C1B4-398E-1F4A0A99B104}"/>
              </a:ext>
            </a:extLst>
          </p:cNvPr>
          <p:cNvSpPr txBox="1"/>
          <p:nvPr/>
        </p:nvSpPr>
        <p:spPr>
          <a:xfrm>
            <a:off x="7139331" y="4427726"/>
            <a:ext cx="225510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New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Creates widgets for inputting settings via dictionaries</a:t>
            </a:r>
          </a:p>
          <a:p>
            <a:endParaRPr lang="en-US" sz="14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749502-EF0B-8FA3-E808-0059A19A8BB9}"/>
              </a:ext>
            </a:extLst>
          </p:cNvPr>
          <p:cNvSpPr/>
          <p:nvPr/>
        </p:nvSpPr>
        <p:spPr>
          <a:xfrm>
            <a:off x="411891" y="1379838"/>
            <a:ext cx="5592577" cy="4054719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21370D-5480-09BC-D407-1CFB6CCC606F}"/>
              </a:ext>
            </a:extLst>
          </p:cNvPr>
          <p:cNvSpPr/>
          <p:nvPr/>
        </p:nvSpPr>
        <p:spPr>
          <a:xfrm>
            <a:off x="6780706" y="918876"/>
            <a:ext cx="2939689" cy="2003906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7902A-A439-6C90-D861-F4151469109B}"/>
              </a:ext>
            </a:extLst>
          </p:cNvPr>
          <p:cNvSpPr/>
          <p:nvPr/>
        </p:nvSpPr>
        <p:spPr>
          <a:xfrm>
            <a:off x="6780705" y="3647022"/>
            <a:ext cx="2939689" cy="2314350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6A6547-4B8A-4D05-C5D7-55AB6920B4ED}"/>
              </a:ext>
            </a:extLst>
          </p:cNvPr>
          <p:cNvSpPr/>
          <p:nvPr/>
        </p:nvSpPr>
        <p:spPr>
          <a:xfrm>
            <a:off x="665764" y="3836442"/>
            <a:ext cx="2126456" cy="819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28075B-14AE-B1F6-D2D3-F1AE886CE740}"/>
              </a:ext>
            </a:extLst>
          </p:cNvPr>
          <p:cNvSpPr txBox="1"/>
          <p:nvPr/>
        </p:nvSpPr>
        <p:spPr>
          <a:xfrm>
            <a:off x="623367" y="3933009"/>
            <a:ext cx="225510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Arial"/>
              </a:rPr>
              <a:t>Also contains functions for validation and finding angle around ring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6B1585-95D1-078E-2C0E-220222A25EA4}"/>
              </a:ext>
            </a:extLst>
          </p:cNvPr>
          <p:cNvSpPr txBox="1"/>
          <p:nvPr/>
        </p:nvSpPr>
        <p:spPr>
          <a:xfrm>
            <a:off x="1833046" y="890907"/>
            <a:ext cx="2862648" cy="3707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GUI_prototype_10</a:t>
            </a:r>
            <a:endParaRPr lang="en-US" dirty="0"/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4633969D-9991-2ABC-C317-B28374E02D30}"/>
              </a:ext>
            </a:extLst>
          </p:cNvPr>
          <p:cNvSpPr txBox="1"/>
          <p:nvPr/>
        </p:nvSpPr>
        <p:spPr>
          <a:xfrm>
            <a:off x="3599858" y="4926429"/>
            <a:ext cx="104333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cs typeface="Arial"/>
              </a:rPr>
              <a:t>Circle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52A0BF-2A0D-3767-8865-BE454B4C73C8}"/>
              </a:ext>
            </a:extLst>
          </p:cNvPr>
          <p:cNvSpPr txBox="1"/>
          <p:nvPr/>
        </p:nvSpPr>
        <p:spPr>
          <a:xfrm>
            <a:off x="7458675" y="524018"/>
            <a:ext cx="14515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Arial"/>
              </a:rPr>
              <a:t>GUI_runner</a:t>
            </a:r>
            <a:endParaRPr lang="en-US" dirty="0" err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2E932-B31E-0AAB-632F-EB2BA0CDE5E0}"/>
              </a:ext>
            </a:extLst>
          </p:cNvPr>
          <p:cNvSpPr txBox="1"/>
          <p:nvPr/>
        </p:nvSpPr>
        <p:spPr>
          <a:xfrm>
            <a:off x="7543342" y="3223944"/>
            <a:ext cx="15550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Arial"/>
              </a:rPr>
              <a:t>opt_window</a:t>
            </a:r>
            <a:endParaRPr lang="en-US" dirty="0" err="1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B60BC5-9416-6143-04B2-90F522C300AA}"/>
              </a:ext>
            </a:extLst>
          </p:cNvPr>
          <p:cNvSpPr/>
          <p:nvPr/>
        </p:nvSpPr>
        <p:spPr>
          <a:xfrm>
            <a:off x="3440949" y="4316220"/>
            <a:ext cx="2126456" cy="819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7D4925-F266-F82B-55C2-8BD6D09570F4}"/>
              </a:ext>
            </a:extLst>
          </p:cNvPr>
          <p:cNvSpPr txBox="1"/>
          <p:nvPr/>
        </p:nvSpPr>
        <p:spPr>
          <a:xfrm>
            <a:off x="3630496" y="4551913"/>
            <a:ext cx="17402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Arial"/>
              </a:rPr>
              <a:t>Main() function</a:t>
            </a:r>
            <a:endParaRPr lang="en-US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8447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FA18-8438-EFAB-5923-E318D724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Verdana"/>
                <a:cs typeface="Arial"/>
              </a:rPr>
              <a:t>Multiprocessing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3932D-A1B9-CB5C-C17B-6F1412A1E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5829300" cy="2441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000" dirty="0">
                <a:latin typeface="Arial"/>
                <a:ea typeface="Verdana"/>
                <a:cs typeface="Arial"/>
              </a:rPr>
              <a:t>Inbuilt multiprocessing package is used.</a:t>
            </a:r>
            <a:endParaRPr lang="en-US" sz="2000" dirty="0"/>
          </a:p>
          <a:p>
            <a:pPr marL="285750" indent="-285750">
              <a:buChar char="•"/>
            </a:pPr>
            <a:r>
              <a:rPr lang="en-US" sz="2000" dirty="0">
                <a:latin typeface="Arial"/>
                <a:ea typeface="Verdana"/>
                <a:cs typeface="Arial"/>
              </a:rPr>
              <a:t>OPAL is run as a separate process from the interface.</a:t>
            </a:r>
          </a:p>
          <a:p>
            <a:pPr marL="285750" indent="-285750">
              <a:buChar char="•"/>
            </a:pPr>
            <a:r>
              <a:rPr lang="en-US" sz="2000" dirty="0">
                <a:latin typeface="Arial"/>
                <a:ea typeface="Verdana"/>
                <a:cs typeface="Arial"/>
              </a:rPr>
              <a:t>A manager is used so there is a shared memory space between all processes.</a:t>
            </a:r>
          </a:p>
          <a:p>
            <a:pPr marL="285750" indent="-285750">
              <a:buChar char="•"/>
            </a:pPr>
            <a:r>
              <a:rPr lang="en-US" sz="2000" dirty="0">
                <a:latin typeface="Arial"/>
                <a:ea typeface="Verdana"/>
                <a:cs typeface="Arial"/>
              </a:rPr>
              <a:t>Data can then be passed between OPAL and the interface.</a:t>
            </a:r>
            <a:endParaRPr lang="en-US" sz="2000" dirty="0"/>
          </a:p>
          <a:p>
            <a:pPr marL="285750" indent="-285750"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9F3E88-7089-E30B-D61D-69E8B1145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304926"/>
            <a:ext cx="4107812" cy="1920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0793DD-4B54-B797-F818-3A6917770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79" y="4209573"/>
            <a:ext cx="9383434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34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77B2-8BEB-AB34-1CA4-C25A5DF4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Verdana"/>
                <a:cs typeface="Arial"/>
              </a:rPr>
              <a:t>Shared memory space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59FD0-EDFF-442D-633B-DBF31342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10006188" cy="287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000" dirty="0">
                <a:latin typeface="Arial"/>
                <a:ea typeface="Verdana"/>
                <a:cs typeface="Arial"/>
              </a:rPr>
              <a:t>3 lists in shared memory: </a:t>
            </a:r>
            <a:r>
              <a:rPr lang="en-US" sz="2000" err="1">
                <a:latin typeface="Arial"/>
                <a:ea typeface="Verdana"/>
                <a:cs typeface="Arial"/>
              </a:rPr>
              <a:t>py_list</a:t>
            </a:r>
            <a:r>
              <a:rPr lang="en-US" sz="2000" dirty="0">
                <a:latin typeface="Arial"/>
                <a:ea typeface="Verdana"/>
                <a:cs typeface="Arial"/>
              </a:rPr>
              <a:t>, </a:t>
            </a:r>
            <a:r>
              <a:rPr lang="en-US" sz="2000" err="1">
                <a:latin typeface="Arial"/>
                <a:ea typeface="Verdana"/>
                <a:cs typeface="Arial"/>
              </a:rPr>
              <a:t>OPAL_list</a:t>
            </a:r>
            <a:r>
              <a:rPr lang="en-US" sz="2000" dirty="0">
                <a:latin typeface="Arial"/>
                <a:ea typeface="Verdana"/>
                <a:cs typeface="Arial"/>
              </a:rPr>
              <a:t>, </a:t>
            </a:r>
            <a:r>
              <a:rPr lang="en-US" sz="2000" err="1">
                <a:latin typeface="Arial"/>
                <a:ea typeface="Verdana"/>
                <a:cs typeface="Arial"/>
              </a:rPr>
              <a:t>beam_list</a:t>
            </a:r>
            <a:endParaRPr lang="en-US" sz="2000">
              <a:latin typeface="Arial"/>
              <a:ea typeface="Verdana"/>
              <a:cs typeface="Arial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EAD55-78DB-05FF-994E-1771C1CF1F32}"/>
              </a:ext>
            </a:extLst>
          </p:cNvPr>
          <p:cNvSpPr/>
          <p:nvPr/>
        </p:nvSpPr>
        <p:spPr>
          <a:xfrm>
            <a:off x="256287" y="1793509"/>
            <a:ext cx="3271490" cy="3707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D0EFE-87A3-1CAE-3408-3D4A7BE0928F}"/>
              </a:ext>
            </a:extLst>
          </p:cNvPr>
          <p:cNvSpPr txBox="1"/>
          <p:nvPr/>
        </p:nvSpPr>
        <p:spPr>
          <a:xfrm>
            <a:off x="1437553" y="1853004"/>
            <a:ext cx="10433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  <a:cs typeface="Arial"/>
              </a:rPr>
              <a:t>py_list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80F2F-AD77-F4B4-590C-9CC21478E84B}"/>
              </a:ext>
            </a:extLst>
          </p:cNvPr>
          <p:cNvSpPr txBox="1"/>
          <p:nvPr/>
        </p:nvSpPr>
        <p:spPr>
          <a:xfrm>
            <a:off x="334407" y="2281831"/>
            <a:ext cx="311524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Arial"/>
              </a:rPr>
              <a:t>Built up in python, used by OPAL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contains information on elements added and settings 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Arial" panose="020B0604020202020204"/>
              </a:rPr>
              <a:t>Used by OPAL to fill line object with the correct element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[ [ { "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element_type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": class name}, settings], ....]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F39DE0-6732-178A-FEAD-2D50C7FCFB05}"/>
              </a:ext>
            </a:extLst>
          </p:cNvPr>
          <p:cNvSpPr/>
          <p:nvPr/>
        </p:nvSpPr>
        <p:spPr>
          <a:xfrm>
            <a:off x="3727620" y="1793509"/>
            <a:ext cx="3309119" cy="370791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DC9A5A-2DE7-08E9-5C0B-F16CD9727289}"/>
              </a:ext>
            </a:extLst>
          </p:cNvPr>
          <p:cNvSpPr txBox="1"/>
          <p:nvPr/>
        </p:nvSpPr>
        <p:spPr>
          <a:xfrm>
            <a:off x="3833964" y="2281831"/>
            <a:ext cx="311524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Arial"/>
              </a:rPr>
              <a:t>Built up in OPAL, used by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contains the name, start and end position of each element OPAL adds to line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Arial" panose="020B0604020202020204"/>
              </a:rPr>
              <a:t>Used by python to make ring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[ [name, start, end], ....]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7F1E78-7549-8AA6-2B80-66674C526053}"/>
              </a:ext>
            </a:extLst>
          </p:cNvPr>
          <p:cNvSpPr/>
          <p:nvPr/>
        </p:nvSpPr>
        <p:spPr>
          <a:xfrm>
            <a:off x="7255399" y="1802916"/>
            <a:ext cx="3271490" cy="3707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4A2E16-8AC9-282A-5429-A029B83E6E65}"/>
              </a:ext>
            </a:extLst>
          </p:cNvPr>
          <p:cNvSpPr txBox="1"/>
          <p:nvPr/>
        </p:nvSpPr>
        <p:spPr>
          <a:xfrm>
            <a:off x="7255399" y="2321406"/>
            <a:ext cx="331223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Arial"/>
              </a:rPr>
              <a:t>Built up in python, used by OPAL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contains beam and distribution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Arial" panose="020B0604020202020204"/>
              </a:rPr>
              <a:t>Used by OPAL to make the Beam and Distribution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[particle, gamma, [coords] ]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601D0E-0EAA-15A3-2CE2-73D4378E86AE}"/>
              </a:ext>
            </a:extLst>
          </p:cNvPr>
          <p:cNvSpPr txBox="1"/>
          <p:nvPr/>
        </p:nvSpPr>
        <p:spPr>
          <a:xfrm>
            <a:off x="4767775" y="1853004"/>
            <a:ext cx="12314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  <a:cs typeface="Arial"/>
              </a:rPr>
              <a:t>OPAL_list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98C971-224B-D845-62E7-366AD2844403}"/>
              </a:ext>
            </a:extLst>
          </p:cNvPr>
          <p:cNvSpPr txBox="1"/>
          <p:nvPr/>
        </p:nvSpPr>
        <p:spPr>
          <a:xfrm>
            <a:off x="8276738" y="1853004"/>
            <a:ext cx="12314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  <a:cs typeface="Arial"/>
              </a:rPr>
              <a:t>beam_list</a:t>
            </a:r>
          </a:p>
        </p:txBody>
      </p:sp>
    </p:spTree>
    <p:extLst>
      <p:ext uri="{BB962C8B-B14F-4D97-AF65-F5344CB8AC3E}">
        <p14:creationId xmlns:p14="http://schemas.microsoft.com/office/powerpoint/2010/main" val="239888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2B21B6-E447-629C-9526-F040EF95A7FE}"/>
              </a:ext>
            </a:extLst>
          </p:cNvPr>
          <p:cNvSpPr txBox="1"/>
          <p:nvPr/>
        </p:nvSpPr>
        <p:spPr>
          <a:xfrm>
            <a:off x="719070" y="386366"/>
            <a:ext cx="95625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3088"/>
                </a:solidFill>
                <a:cs typeface="Arial"/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9B331-66E4-5583-3A39-75FDD4A16839}"/>
              </a:ext>
            </a:extLst>
          </p:cNvPr>
          <p:cNvSpPr txBox="1"/>
          <p:nvPr/>
        </p:nvSpPr>
        <p:spPr>
          <a:xfrm>
            <a:off x="601013" y="1405943"/>
            <a:ext cx="968061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cs typeface="Arial" panose="020B0604020202020204"/>
              </a:rPr>
              <a:t>Interface functionality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cs typeface="Arial" panose="020B0604020202020204"/>
              </a:rPr>
              <a:t>Code structure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cs typeface="Arial" panose="020B0604020202020204"/>
              </a:rPr>
              <a:t>Flow diagrams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cs typeface="Arial" panose="020B0604020202020204"/>
              </a:rPr>
              <a:t>Data structures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cs typeface="Arial" panose="020B0604020202020204"/>
              </a:rPr>
              <a:t>Key methods / functions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cs typeface="Arial" panose="020B0604020202020204"/>
              </a:rPr>
              <a:t>Documentation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cs typeface="Arial" panose="020B0604020202020204"/>
              </a:rPr>
              <a:t>Limitations 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cs typeface="Arial" panose="020B0604020202020204"/>
              </a:rPr>
              <a:t>Potential future additions</a:t>
            </a:r>
          </a:p>
        </p:txBody>
      </p:sp>
    </p:spTree>
    <p:extLst>
      <p:ext uri="{BB962C8B-B14F-4D97-AF65-F5344CB8AC3E}">
        <p14:creationId xmlns:p14="http://schemas.microsoft.com/office/powerpoint/2010/main" val="583982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3F38-DBDC-F87A-FACA-AF5757C8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93" y="129940"/>
            <a:ext cx="5829300" cy="574675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Verdana"/>
                <a:cs typeface="Arial"/>
              </a:rPr>
              <a:t>GUI class flow diagram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0C44A-AC6C-4404-2F69-7A173ACAE37C}"/>
              </a:ext>
            </a:extLst>
          </p:cNvPr>
          <p:cNvSpPr txBox="1"/>
          <p:nvPr/>
        </p:nvSpPr>
        <p:spPr>
          <a:xfrm>
            <a:off x="5939759" y="362694"/>
            <a:ext cx="21909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Instantiated by main()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3C741D5-310F-D716-F7E6-1FD7DBD717DF}"/>
              </a:ext>
            </a:extLst>
          </p:cNvPr>
          <p:cNvSpPr/>
          <p:nvPr/>
        </p:nvSpPr>
        <p:spPr>
          <a:xfrm>
            <a:off x="7008898" y="708734"/>
            <a:ext cx="207726" cy="22781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ADBA22-BF32-4DA1-744C-5BBABD3C4736}"/>
              </a:ext>
            </a:extLst>
          </p:cNvPr>
          <p:cNvSpPr txBox="1"/>
          <p:nvPr/>
        </p:nvSpPr>
        <p:spPr>
          <a:xfrm>
            <a:off x="6363092" y="945953"/>
            <a:ext cx="1494761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Initial settings</a:t>
            </a:r>
            <a:endParaRPr lang="en-US" sz="1600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2E79AF-8225-017B-0339-AC942AC58077}"/>
              </a:ext>
            </a:extLst>
          </p:cNvPr>
          <p:cNvSpPr/>
          <p:nvPr/>
        </p:nvSpPr>
        <p:spPr>
          <a:xfrm>
            <a:off x="7008898" y="1282585"/>
            <a:ext cx="217133" cy="2089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CE263F-F4C5-8806-7FF8-44AA93753634}"/>
              </a:ext>
            </a:extLst>
          </p:cNvPr>
          <p:cNvSpPr txBox="1"/>
          <p:nvPr/>
        </p:nvSpPr>
        <p:spPr>
          <a:xfrm>
            <a:off x="6560649" y="1500990"/>
            <a:ext cx="1099649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Validation</a:t>
            </a:r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2A758B7-9B91-88C8-3344-43B7D8B7AD04}"/>
              </a:ext>
            </a:extLst>
          </p:cNvPr>
          <p:cNvSpPr/>
          <p:nvPr/>
        </p:nvSpPr>
        <p:spPr>
          <a:xfrm>
            <a:off x="7037120" y="1837622"/>
            <a:ext cx="217133" cy="2089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D598D58-B2D8-A372-139F-330960BB9B41}"/>
              </a:ext>
            </a:extLst>
          </p:cNvPr>
          <p:cNvSpPr/>
          <p:nvPr/>
        </p:nvSpPr>
        <p:spPr>
          <a:xfrm rot="5400000" flipV="1">
            <a:off x="8067231" y="1167026"/>
            <a:ext cx="198318" cy="102337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B74AF07-770C-B51B-389F-ABB2D60E6465}"/>
              </a:ext>
            </a:extLst>
          </p:cNvPr>
          <p:cNvSpPr/>
          <p:nvPr/>
        </p:nvSpPr>
        <p:spPr>
          <a:xfrm rot="10800000">
            <a:off x="8490564" y="1033284"/>
            <a:ext cx="207724" cy="66996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BE2395E-C61C-7E2E-B3BE-9AE29D3EF5DE}"/>
              </a:ext>
            </a:extLst>
          </p:cNvPr>
          <p:cNvSpPr/>
          <p:nvPr/>
        </p:nvSpPr>
        <p:spPr>
          <a:xfrm rot="-5400000" flipH="1" flipV="1">
            <a:off x="8185586" y="757805"/>
            <a:ext cx="215609" cy="75996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8B7AD2-9A4C-21AC-F271-2E58DBDA1714}"/>
              </a:ext>
            </a:extLst>
          </p:cNvPr>
          <p:cNvSpPr txBox="1"/>
          <p:nvPr/>
        </p:nvSpPr>
        <p:spPr>
          <a:xfrm>
            <a:off x="6363092" y="2056027"/>
            <a:ext cx="1494761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Make runner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7A6056-D7CC-D47A-E185-A6533FAFA7F2}"/>
              </a:ext>
            </a:extLst>
          </p:cNvPr>
          <p:cNvSpPr txBox="1"/>
          <p:nvPr/>
        </p:nvSpPr>
        <p:spPr>
          <a:xfrm>
            <a:off x="6363092" y="2629879"/>
            <a:ext cx="1494761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Make cell?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86536-F1BF-55C3-8B90-8A8A9C97E957}"/>
              </a:ext>
            </a:extLst>
          </p:cNvPr>
          <p:cNvSpPr txBox="1"/>
          <p:nvPr/>
        </p:nvSpPr>
        <p:spPr>
          <a:xfrm>
            <a:off x="5300055" y="3184916"/>
            <a:ext cx="10714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Build cell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4737A-F25B-DE37-78BB-14ECF5FF65B9}"/>
              </a:ext>
            </a:extLst>
          </p:cNvPr>
          <p:cNvSpPr txBox="1"/>
          <p:nvPr/>
        </p:nvSpPr>
        <p:spPr>
          <a:xfrm>
            <a:off x="7661314" y="3184916"/>
            <a:ext cx="10714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Build ring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588637-818F-F0D5-8FA3-8DF8EFB7055A}"/>
              </a:ext>
            </a:extLst>
          </p:cNvPr>
          <p:cNvSpPr txBox="1"/>
          <p:nvPr/>
        </p:nvSpPr>
        <p:spPr>
          <a:xfrm>
            <a:off x="6485388" y="3674101"/>
            <a:ext cx="119372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Run OPAL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D92C00-3BB4-C4B0-7E85-FDE735751FCC}"/>
              </a:ext>
            </a:extLst>
          </p:cNvPr>
          <p:cNvSpPr txBox="1"/>
          <p:nvPr/>
        </p:nvSpPr>
        <p:spPr>
          <a:xfrm>
            <a:off x="6475980" y="4229137"/>
            <a:ext cx="128779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draw OPAL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571656-707A-0E69-0B6A-6C5AB7EEB0D1}"/>
              </a:ext>
            </a:extLst>
          </p:cNvPr>
          <p:cNvSpPr txBox="1"/>
          <p:nvPr/>
        </p:nvSpPr>
        <p:spPr>
          <a:xfrm>
            <a:off x="8348054" y="5113434"/>
            <a:ext cx="1494761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Update plots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CD40B-60DE-4D39-79F8-7EC5996E6828}"/>
              </a:ext>
            </a:extLst>
          </p:cNvPr>
          <p:cNvSpPr txBox="1"/>
          <p:nvPr/>
        </p:nvSpPr>
        <p:spPr>
          <a:xfrm>
            <a:off x="7049832" y="5113434"/>
            <a:ext cx="1174909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Reset cell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9D0823-DECE-131F-21EF-F22A81449141}"/>
              </a:ext>
            </a:extLst>
          </p:cNvPr>
          <p:cNvSpPr txBox="1"/>
          <p:nvPr/>
        </p:nvSpPr>
        <p:spPr>
          <a:xfrm>
            <a:off x="5610499" y="5113434"/>
            <a:ext cx="1287797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Reset beam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DBC353-A3A4-5357-C4F7-544E91166A53}"/>
              </a:ext>
            </a:extLst>
          </p:cNvPr>
          <p:cNvSpPr txBox="1"/>
          <p:nvPr/>
        </p:nvSpPr>
        <p:spPr>
          <a:xfrm>
            <a:off x="4443980" y="5113434"/>
            <a:ext cx="10714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Reset all</a:t>
            </a:r>
            <a:endParaRPr lang="en-US" sz="1600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3EDAD72-07AA-E22E-D5D9-4A53AEDC6CAB}"/>
              </a:ext>
            </a:extLst>
          </p:cNvPr>
          <p:cNvSpPr/>
          <p:nvPr/>
        </p:nvSpPr>
        <p:spPr>
          <a:xfrm rot="2580000">
            <a:off x="6143416" y="2966511"/>
            <a:ext cx="217133" cy="2089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207CA64-8FDE-2196-F6CA-57E306488FAA}"/>
              </a:ext>
            </a:extLst>
          </p:cNvPr>
          <p:cNvSpPr/>
          <p:nvPr/>
        </p:nvSpPr>
        <p:spPr>
          <a:xfrm rot="-1740000">
            <a:off x="7874379" y="2966511"/>
            <a:ext cx="217133" cy="2089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CF0F6DAE-9DBD-F034-CFFA-80EE49987C31}"/>
              </a:ext>
            </a:extLst>
          </p:cNvPr>
          <p:cNvSpPr/>
          <p:nvPr/>
        </p:nvSpPr>
        <p:spPr>
          <a:xfrm rot="-5400000">
            <a:off x="6938341" y="2698400"/>
            <a:ext cx="207726" cy="128144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B91F1843-5B99-EE7D-9566-674E0130E362}"/>
              </a:ext>
            </a:extLst>
          </p:cNvPr>
          <p:cNvSpPr/>
          <p:nvPr/>
        </p:nvSpPr>
        <p:spPr>
          <a:xfrm rot="2580000">
            <a:off x="7601564" y="3568585"/>
            <a:ext cx="217133" cy="2089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B73C6579-006F-B0D0-B28B-9C4AA48A025C}"/>
              </a:ext>
            </a:extLst>
          </p:cNvPr>
          <p:cNvSpPr/>
          <p:nvPr/>
        </p:nvSpPr>
        <p:spPr>
          <a:xfrm>
            <a:off x="6971268" y="4010733"/>
            <a:ext cx="217133" cy="2089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D8DA13D5-21FA-C754-DEB1-EB6B48D9686C}"/>
              </a:ext>
            </a:extLst>
          </p:cNvPr>
          <p:cNvSpPr/>
          <p:nvPr/>
        </p:nvSpPr>
        <p:spPr>
          <a:xfrm>
            <a:off x="7065342" y="2411474"/>
            <a:ext cx="217133" cy="2089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88DA87-8738-3F88-2E3A-A9F950231033}"/>
              </a:ext>
            </a:extLst>
          </p:cNvPr>
          <p:cNvCxnSpPr/>
          <p:nvPr/>
        </p:nvCxnSpPr>
        <p:spPr>
          <a:xfrm>
            <a:off x="7106354" y="4533431"/>
            <a:ext cx="1883" cy="227658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CAA37F-A885-8971-360C-83FE5A71E37D}"/>
              </a:ext>
            </a:extLst>
          </p:cNvPr>
          <p:cNvCxnSpPr>
            <a:cxnSpLocks/>
          </p:cNvCxnSpPr>
          <p:nvPr/>
        </p:nvCxnSpPr>
        <p:spPr>
          <a:xfrm flipH="1" flipV="1">
            <a:off x="5048014" y="4761090"/>
            <a:ext cx="3996266" cy="7524"/>
          </a:xfrm>
          <a:prstGeom prst="straightConnector1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rrow: Down 33">
            <a:extLst>
              <a:ext uri="{FF2B5EF4-FFF2-40B4-BE49-F238E27FC236}">
                <a16:creationId xmlns:a16="http://schemas.microsoft.com/office/drawing/2014/main" id="{088BDE6D-7E69-52F5-B002-301DFB54AE94}"/>
              </a:ext>
            </a:extLst>
          </p:cNvPr>
          <p:cNvSpPr/>
          <p:nvPr/>
        </p:nvSpPr>
        <p:spPr>
          <a:xfrm>
            <a:off x="4976897" y="4753919"/>
            <a:ext cx="179504" cy="3407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75A0C640-C93D-BAD4-895D-5E5DC2CE3CD6}"/>
              </a:ext>
            </a:extLst>
          </p:cNvPr>
          <p:cNvSpPr/>
          <p:nvPr/>
        </p:nvSpPr>
        <p:spPr>
          <a:xfrm>
            <a:off x="6246898" y="4792663"/>
            <a:ext cx="160689" cy="33129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5FD69EFA-EAA1-25D1-4B78-0F638E053538}"/>
              </a:ext>
            </a:extLst>
          </p:cNvPr>
          <p:cNvSpPr/>
          <p:nvPr/>
        </p:nvSpPr>
        <p:spPr>
          <a:xfrm>
            <a:off x="7545118" y="4772733"/>
            <a:ext cx="160689" cy="33129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30B6835B-7995-F135-81CF-FE6E5ABE664A}"/>
              </a:ext>
            </a:extLst>
          </p:cNvPr>
          <p:cNvSpPr/>
          <p:nvPr/>
        </p:nvSpPr>
        <p:spPr>
          <a:xfrm>
            <a:off x="8956229" y="4772733"/>
            <a:ext cx="160689" cy="33129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CBE641EA-906D-FD02-3938-11FF351F2E44}"/>
              </a:ext>
            </a:extLst>
          </p:cNvPr>
          <p:cNvSpPr/>
          <p:nvPr/>
        </p:nvSpPr>
        <p:spPr>
          <a:xfrm rot="-5400000" flipV="1">
            <a:off x="8763336" y="2690548"/>
            <a:ext cx="198839" cy="231261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E11BB5AA-3A71-9F6A-E168-C34C77E7ADBE}"/>
              </a:ext>
            </a:extLst>
          </p:cNvPr>
          <p:cNvSpPr/>
          <p:nvPr/>
        </p:nvSpPr>
        <p:spPr>
          <a:xfrm>
            <a:off x="4976896" y="5450067"/>
            <a:ext cx="179504" cy="24662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3DBC83CA-6A84-C953-1CE5-9CE46C27FD67}"/>
              </a:ext>
            </a:extLst>
          </p:cNvPr>
          <p:cNvSpPr/>
          <p:nvPr/>
        </p:nvSpPr>
        <p:spPr>
          <a:xfrm>
            <a:off x="6228083" y="5450067"/>
            <a:ext cx="179504" cy="24662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0797B4EC-3281-C09C-EC66-9369E32C1E8A}"/>
              </a:ext>
            </a:extLst>
          </p:cNvPr>
          <p:cNvSpPr/>
          <p:nvPr/>
        </p:nvSpPr>
        <p:spPr>
          <a:xfrm>
            <a:off x="7554526" y="5450067"/>
            <a:ext cx="179504" cy="24662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6DD7A7-60E2-96C8-5BFA-878F0397473F}"/>
              </a:ext>
            </a:extLst>
          </p:cNvPr>
          <p:cNvCxnSpPr>
            <a:cxnSpLocks/>
          </p:cNvCxnSpPr>
          <p:nvPr/>
        </p:nvCxnSpPr>
        <p:spPr>
          <a:xfrm flipH="1" flipV="1">
            <a:off x="4132923" y="5652528"/>
            <a:ext cx="3572884" cy="30404"/>
          </a:xfrm>
          <a:prstGeom prst="straightConnector1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2038136-3489-45C6-DBC9-A66ED03378B0}"/>
              </a:ext>
            </a:extLst>
          </p:cNvPr>
          <p:cNvCxnSpPr>
            <a:cxnSpLocks/>
          </p:cNvCxnSpPr>
          <p:nvPr/>
        </p:nvCxnSpPr>
        <p:spPr>
          <a:xfrm flipH="1" flipV="1">
            <a:off x="4107273" y="1035757"/>
            <a:ext cx="54563" cy="4598337"/>
          </a:xfrm>
          <a:prstGeom prst="straightConnector1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D37D94BA-7CEC-B912-2477-B7810C512C52}"/>
              </a:ext>
            </a:extLst>
          </p:cNvPr>
          <p:cNvSpPr/>
          <p:nvPr/>
        </p:nvSpPr>
        <p:spPr>
          <a:xfrm rot="-5400000">
            <a:off x="5150936" y="-142641"/>
            <a:ext cx="170095" cy="234448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6D0D7E-263A-A442-F262-BE8382C4E6EA}"/>
              </a:ext>
            </a:extLst>
          </p:cNvPr>
          <p:cNvSpPr txBox="1"/>
          <p:nvPr/>
        </p:nvSpPr>
        <p:spPr>
          <a:xfrm>
            <a:off x="351692" y="859692"/>
            <a:ext cx="3106615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Arial"/>
              </a:rPr>
              <a:t>Shared Memory</a:t>
            </a:r>
          </a:p>
          <a:p>
            <a:r>
              <a:rPr lang="en-US" dirty="0" err="1">
                <a:cs typeface="Arial"/>
              </a:rPr>
              <a:t>Py_list</a:t>
            </a:r>
            <a:endParaRPr lang="en-US">
              <a:cs typeface="Arial"/>
            </a:endParaRPr>
          </a:p>
          <a:p>
            <a:r>
              <a:rPr lang="en-US" dirty="0" err="1">
                <a:cs typeface="Arial"/>
              </a:rPr>
              <a:t>OPAL_list</a:t>
            </a:r>
            <a:endParaRPr lang="en-US">
              <a:cs typeface="Arial"/>
            </a:endParaRPr>
          </a:p>
          <a:p>
            <a:r>
              <a:rPr lang="en-US" dirty="0" err="1">
                <a:cs typeface="Arial"/>
              </a:rPr>
              <a:t>Beam_list</a:t>
            </a:r>
            <a:endParaRPr lang="en-US">
              <a:cs typeface="Arial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96ADA22A-328E-A035-8C9D-5F3C3B3C2067}"/>
              </a:ext>
            </a:extLst>
          </p:cNvPr>
          <p:cNvSpPr/>
          <p:nvPr/>
        </p:nvSpPr>
        <p:spPr>
          <a:xfrm rot="15840000" flipV="1">
            <a:off x="4853226" y="-58673"/>
            <a:ext cx="151280" cy="283899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0F3637-285A-3881-BDDD-EADCF31B3F8B}"/>
              </a:ext>
            </a:extLst>
          </p:cNvPr>
          <p:cNvSpPr txBox="1"/>
          <p:nvPr/>
        </p:nvSpPr>
        <p:spPr>
          <a:xfrm rot="-420000">
            <a:off x="4476479" y="1442227"/>
            <a:ext cx="118157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err="1">
                <a:cs typeface="Arial"/>
              </a:rPr>
              <a:t>beam_list</a:t>
            </a:r>
            <a:endParaRPr lang="en-US" sz="1600" err="1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232B6933-BD96-6715-309C-0E90EF8C4B01}"/>
              </a:ext>
            </a:extLst>
          </p:cNvPr>
          <p:cNvSpPr/>
          <p:nvPr/>
        </p:nvSpPr>
        <p:spPr>
          <a:xfrm rot="17017589" flipV="1">
            <a:off x="5066913" y="22568"/>
            <a:ext cx="100715" cy="527429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B6DDE4-7E55-08D0-1BF8-3F9C899BB84C}"/>
              </a:ext>
            </a:extLst>
          </p:cNvPr>
          <p:cNvSpPr txBox="1"/>
          <p:nvPr/>
        </p:nvSpPr>
        <p:spPr>
          <a:xfrm rot="679508">
            <a:off x="3171943" y="2364760"/>
            <a:ext cx="13286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 err="1">
                <a:cs typeface="Arial"/>
              </a:rPr>
              <a:t>py_list</a:t>
            </a:r>
            <a:endParaRPr lang="en-US" sz="1600" dirty="0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2C98CD8C-FC0B-BADC-D98C-05394CFD6E6A}"/>
              </a:ext>
            </a:extLst>
          </p:cNvPr>
          <p:cNvSpPr/>
          <p:nvPr/>
        </p:nvSpPr>
        <p:spPr>
          <a:xfrm flipH="1">
            <a:off x="1905514" y="2057191"/>
            <a:ext cx="149757" cy="2344481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2B8B603C-B9B2-1882-799B-D0E4E87CA1C4}"/>
              </a:ext>
            </a:extLst>
          </p:cNvPr>
          <p:cNvSpPr/>
          <p:nvPr/>
        </p:nvSpPr>
        <p:spPr>
          <a:xfrm rot="-16200000" flipV="1">
            <a:off x="4120196" y="2082745"/>
            <a:ext cx="160688" cy="455114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66859F-A3E5-DB41-3E67-2D9A5AF18F58}"/>
              </a:ext>
            </a:extLst>
          </p:cNvPr>
          <p:cNvSpPr txBox="1"/>
          <p:nvPr/>
        </p:nvSpPr>
        <p:spPr>
          <a:xfrm>
            <a:off x="2723443" y="4481544"/>
            <a:ext cx="13286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err="1">
                <a:cs typeface="Arial"/>
              </a:rPr>
              <a:t>OPAL_list</a:t>
            </a:r>
            <a:endParaRPr lang="en-US" sz="1400" dirty="0" err="1">
              <a:cs typeface="Arial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4C6129-99DB-7636-2329-4C09CBE87268}"/>
              </a:ext>
            </a:extLst>
          </p:cNvPr>
          <p:cNvSpPr txBox="1"/>
          <p:nvPr/>
        </p:nvSpPr>
        <p:spPr>
          <a:xfrm>
            <a:off x="8403135" y="5710450"/>
            <a:ext cx="126687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Add to ring</a:t>
            </a:r>
            <a:endParaRPr lang="en-US" sz="16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01822A5-D639-98C3-221E-86EF60E88BA5}"/>
              </a:ext>
            </a:extLst>
          </p:cNvPr>
          <p:cNvSpPr/>
          <p:nvPr/>
        </p:nvSpPr>
        <p:spPr>
          <a:xfrm>
            <a:off x="8935712" y="5474711"/>
            <a:ext cx="217133" cy="20899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92D2E7-946C-9390-91B6-823F4D9E4D07}"/>
              </a:ext>
            </a:extLst>
          </p:cNvPr>
          <p:cNvCxnSpPr>
            <a:cxnSpLocks/>
          </p:cNvCxnSpPr>
          <p:nvPr/>
        </p:nvCxnSpPr>
        <p:spPr>
          <a:xfrm flipH="1">
            <a:off x="9670010" y="5914942"/>
            <a:ext cx="349061" cy="0"/>
          </a:xfrm>
          <a:prstGeom prst="straightConnector1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783928F-3AF2-96B5-7F93-3588679C8D3D}"/>
              </a:ext>
            </a:extLst>
          </p:cNvPr>
          <p:cNvCxnSpPr>
            <a:cxnSpLocks/>
          </p:cNvCxnSpPr>
          <p:nvPr/>
        </p:nvCxnSpPr>
        <p:spPr>
          <a:xfrm flipV="1">
            <a:off x="9999401" y="3835361"/>
            <a:ext cx="0" cy="2079581"/>
          </a:xfrm>
          <a:prstGeom prst="straightConnector1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92776FA-0927-1CD4-E692-648B4285AADC}"/>
              </a:ext>
            </a:extLst>
          </p:cNvPr>
          <p:cNvSpPr txBox="1"/>
          <p:nvPr/>
        </p:nvSpPr>
        <p:spPr>
          <a:xfrm>
            <a:off x="5832716" y="2889403"/>
            <a:ext cx="269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y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5A5027-B4BA-3C1C-BD7E-8BFED2838249}"/>
              </a:ext>
            </a:extLst>
          </p:cNvPr>
          <p:cNvSpPr txBox="1"/>
          <p:nvPr/>
        </p:nvSpPr>
        <p:spPr>
          <a:xfrm>
            <a:off x="8078481" y="2834028"/>
            <a:ext cx="269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0803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92DA-6DA8-E4DA-61FA-2E4B80BAE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5283671" cy="527638"/>
          </a:xfrm>
        </p:spPr>
        <p:txBody>
          <a:bodyPr/>
          <a:lstStyle/>
          <a:p>
            <a:r>
              <a:rPr lang="en-US" dirty="0">
                <a:latin typeface="Arial"/>
                <a:ea typeface="Verdana"/>
                <a:cs typeface="Arial"/>
              </a:rPr>
              <a:t>Runner class flow diagram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E5A04C-B0E4-0F5B-628E-98CD0495F444}"/>
              </a:ext>
            </a:extLst>
          </p:cNvPr>
          <p:cNvSpPr txBox="1"/>
          <p:nvPr/>
        </p:nvSpPr>
        <p:spPr>
          <a:xfrm>
            <a:off x="5146575" y="244229"/>
            <a:ext cx="2203503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Instantiated by GUI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F5763ED-CD43-A29B-48CD-8D01798D939B}"/>
              </a:ext>
            </a:extLst>
          </p:cNvPr>
          <p:cNvSpPr/>
          <p:nvPr/>
        </p:nvSpPr>
        <p:spPr>
          <a:xfrm>
            <a:off x="6171639" y="586437"/>
            <a:ext cx="207726" cy="22781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CCDBE-E59A-0F30-18B6-7AD645C0920D}"/>
              </a:ext>
            </a:extLst>
          </p:cNvPr>
          <p:cNvSpPr txBox="1"/>
          <p:nvPr/>
        </p:nvSpPr>
        <p:spPr>
          <a:xfrm>
            <a:off x="6002475" y="806121"/>
            <a:ext cx="546051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fork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B1A47E2-6FB3-7DC4-72AB-7B623855A572}"/>
              </a:ext>
            </a:extLst>
          </p:cNvPr>
          <p:cNvSpPr/>
          <p:nvPr/>
        </p:nvSpPr>
        <p:spPr>
          <a:xfrm>
            <a:off x="6171638" y="1170230"/>
            <a:ext cx="207726" cy="22781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53CA25-C3D7-276D-0AD9-857BD2BD156F}"/>
              </a:ext>
            </a:extLst>
          </p:cNvPr>
          <p:cNvSpPr txBox="1"/>
          <p:nvPr/>
        </p:nvSpPr>
        <p:spPr>
          <a:xfrm>
            <a:off x="5362945" y="1373119"/>
            <a:ext cx="1742539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Make distribution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15132-FD60-FEB4-C001-8AE1D3E7D55D}"/>
              </a:ext>
            </a:extLst>
          </p:cNvPr>
          <p:cNvSpPr txBox="1"/>
          <p:nvPr/>
        </p:nvSpPr>
        <p:spPr>
          <a:xfrm>
            <a:off x="5588722" y="1946970"/>
            <a:ext cx="1309799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Make beam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89D62C-B19D-9C7A-F23F-9AACC361E308}"/>
              </a:ext>
            </a:extLst>
          </p:cNvPr>
          <p:cNvSpPr txBox="1"/>
          <p:nvPr/>
        </p:nvSpPr>
        <p:spPr>
          <a:xfrm>
            <a:off x="5682797" y="2464379"/>
            <a:ext cx="1055798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Make line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0340DE-AC1A-8B7E-6B0D-6E00A32B7CB5}"/>
              </a:ext>
            </a:extLst>
          </p:cNvPr>
          <p:cNvSpPr txBox="1"/>
          <p:nvPr/>
        </p:nvSpPr>
        <p:spPr>
          <a:xfrm>
            <a:off x="5325315" y="2981784"/>
            <a:ext cx="184602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Execute </a:t>
            </a:r>
            <a:r>
              <a:rPr lang="en-US" sz="1600" dirty="0" err="1">
                <a:cs typeface="Arial"/>
              </a:rPr>
              <a:t>track_run</a:t>
            </a:r>
            <a:endParaRPr lang="en-US" sz="1600" dirty="0">
              <a:cs typeface="Arial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A57F3C2-DD48-002A-B7E5-E6E8676A0497}"/>
              </a:ext>
            </a:extLst>
          </p:cNvPr>
          <p:cNvSpPr/>
          <p:nvPr/>
        </p:nvSpPr>
        <p:spPr>
          <a:xfrm>
            <a:off x="6171142" y="1705659"/>
            <a:ext cx="207726" cy="22781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A1ECC7E-7CA9-0408-25D8-1CC40553AB30}"/>
              </a:ext>
            </a:extLst>
          </p:cNvPr>
          <p:cNvSpPr/>
          <p:nvPr/>
        </p:nvSpPr>
        <p:spPr>
          <a:xfrm>
            <a:off x="6171142" y="2260591"/>
            <a:ext cx="207726" cy="17136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689545E-9AB9-DF8F-0854-BBBDCBC71FC1}"/>
              </a:ext>
            </a:extLst>
          </p:cNvPr>
          <p:cNvSpPr/>
          <p:nvPr/>
        </p:nvSpPr>
        <p:spPr>
          <a:xfrm>
            <a:off x="6171638" y="2806584"/>
            <a:ext cx="207726" cy="17136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F0F6F5A4-2B31-0A94-6A1C-2D8426E1E9B2}"/>
              </a:ext>
            </a:extLst>
          </p:cNvPr>
          <p:cNvSpPr/>
          <p:nvPr/>
        </p:nvSpPr>
        <p:spPr>
          <a:xfrm>
            <a:off x="6148738" y="3343562"/>
            <a:ext cx="252534" cy="42414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5D7EEFF2-C4DE-9969-701D-A5A01E000196}"/>
              </a:ext>
            </a:extLst>
          </p:cNvPr>
          <p:cNvSpPr/>
          <p:nvPr/>
        </p:nvSpPr>
        <p:spPr>
          <a:xfrm>
            <a:off x="5194993" y="3761341"/>
            <a:ext cx="2198076" cy="713153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4CA452-F771-E2A8-E492-1F97053C3ADF}"/>
              </a:ext>
            </a:extLst>
          </p:cNvPr>
          <p:cNvSpPr txBox="1"/>
          <p:nvPr/>
        </p:nvSpPr>
        <p:spPr>
          <a:xfrm>
            <a:off x="5784469" y="3842927"/>
            <a:ext cx="12826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cs typeface="Arial"/>
              </a:rPr>
              <a:t>i</a:t>
            </a:r>
            <a:r>
              <a:rPr lang="en-US" sz="1600" dirty="0">
                <a:cs typeface="Arial"/>
              </a:rPr>
              <a:t> &gt; element number?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A74ED46-EDAE-FBF4-8052-5AB43345E0A5}"/>
              </a:ext>
            </a:extLst>
          </p:cNvPr>
          <p:cNvSpPr/>
          <p:nvPr/>
        </p:nvSpPr>
        <p:spPr>
          <a:xfrm>
            <a:off x="6171142" y="4481975"/>
            <a:ext cx="207726" cy="19958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A23C642-16B7-CBE3-ED45-69FCBC2CA556}"/>
              </a:ext>
            </a:extLst>
          </p:cNvPr>
          <p:cNvSpPr/>
          <p:nvPr/>
        </p:nvSpPr>
        <p:spPr>
          <a:xfrm rot="5400000">
            <a:off x="5094492" y="4974990"/>
            <a:ext cx="217133" cy="162010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89A8E0FF-3921-0F51-258A-F5FDBEA894FB}"/>
              </a:ext>
            </a:extLst>
          </p:cNvPr>
          <p:cNvSpPr/>
          <p:nvPr/>
        </p:nvSpPr>
        <p:spPr>
          <a:xfrm flipV="1">
            <a:off x="4393636" y="4238544"/>
            <a:ext cx="207726" cy="153137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30E1C1-A53D-9C2D-2CC8-C2609B0C8501}"/>
              </a:ext>
            </a:extLst>
          </p:cNvPr>
          <p:cNvSpPr txBox="1"/>
          <p:nvPr/>
        </p:nvSpPr>
        <p:spPr>
          <a:xfrm>
            <a:off x="5917983" y="5672304"/>
            <a:ext cx="764169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cs typeface="Arial"/>
              </a:rPr>
              <a:t>i</a:t>
            </a:r>
            <a:r>
              <a:rPr lang="en-US" sz="1600" dirty="0">
                <a:cs typeface="Arial"/>
              </a:rPr>
              <a:t> += 1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BC8409F1-E95D-FAFA-0DF0-B522B3656633}"/>
              </a:ext>
            </a:extLst>
          </p:cNvPr>
          <p:cNvSpPr/>
          <p:nvPr/>
        </p:nvSpPr>
        <p:spPr>
          <a:xfrm rot="-16200000" flipV="1">
            <a:off x="4657045" y="4059804"/>
            <a:ext cx="217133" cy="53418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B1FE27-266F-B0A0-7FE7-1B9A43BDCC6D}"/>
              </a:ext>
            </a:extLst>
          </p:cNvPr>
          <p:cNvSpPr txBox="1"/>
          <p:nvPr/>
        </p:nvSpPr>
        <p:spPr>
          <a:xfrm>
            <a:off x="5278278" y="4675117"/>
            <a:ext cx="236342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Get name, start and end positions and add to </a:t>
            </a:r>
            <a:r>
              <a:rPr lang="en-US" sz="1600" dirty="0" err="1">
                <a:cs typeface="Arial"/>
              </a:rPr>
              <a:t>OPAL_list</a:t>
            </a:r>
            <a:endParaRPr lang="en-US" sz="1600" dirty="0">
              <a:cs typeface="Arial"/>
            </a:endParaRP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F99C0AB7-D3F4-24FD-8B10-5768ECEF5142}"/>
              </a:ext>
            </a:extLst>
          </p:cNvPr>
          <p:cNvSpPr/>
          <p:nvPr/>
        </p:nvSpPr>
        <p:spPr>
          <a:xfrm rot="-16200000" flipV="1">
            <a:off x="7582749" y="3871656"/>
            <a:ext cx="217133" cy="53418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83D735-DA57-FB5A-37D4-D60500794763}"/>
              </a:ext>
            </a:extLst>
          </p:cNvPr>
          <p:cNvSpPr txBox="1"/>
          <p:nvPr/>
        </p:nvSpPr>
        <p:spPr>
          <a:xfrm>
            <a:off x="7997018" y="4026007"/>
            <a:ext cx="1187502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Make plots</a:t>
            </a: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A7B266B3-40F1-AAA0-B2C2-8952DD1E5045}"/>
              </a:ext>
            </a:extLst>
          </p:cNvPr>
          <p:cNvSpPr/>
          <p:nvPr/>
        </p:nvSpPr>
        <p:spPr>
          <a:xfrm>
            <a:off x="7968435" y="804332"/>
            <a:ext cx="2198076" cy="713153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0DD942-861E-F997-5ACF-E43DC1A5639E}"/>
              </a:ext>
            </a:extLst>
          </p:cNvPr>
          <p:cNvSpPr txBox="1"/>
          <p:nvPr/>
        </p:nvSpPr>
        <p:spPr>
          <a:xfrm>
            <a:off x="8277432" y="1011296"/>
            <a:ext cx="18094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cs typeface="Arial"/>
              </a:rPr>
              <a:t>i</a:t>
            </a:r>
            <a:r>
              <a:rPr lang="en-US" sz="1600" dirty="0">
                <a:cs typeface="Arial"/>
              </a:rPr>
              <a:t> &gt; </a:t>
            </a:r>
            <a:r>
              <a:rPr lang="en-US" sz="1600" dirty="0" err="1">
                <a:cs typeface="Arial"/>
              </a:rPr>
              <a:t>py_list</a:t>
            </a:r>
            <a:r>
              <a:rPr lang="en-US" sz="1600" dirty="0">
                <a:cs typeface="Arial"/>
              </a:rPr>
              <a:t> length?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5B3D3245-FBF7-2C7C-EB63-858FE6C55FE5}"/>
              </a:ext>
            </a:extLst>
          </p:cNvPr>
          <p:cNvSpPr/>
          <p:nvPr/>
        </p:nvSpPr>
        <p:spPr>
          <a:xfrm>
            <a:off x="8965640" y="1517770"/>
            <a:ext cx="207726" cy="19958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4E57F2-61D3-3CB6-14FC-BBB340FDD88D}"/>
              </a:ext>
            </a:extLst>
          </p:cNvPr>
          <p:cNvSpPr txBox="1"/>
          <p:nvPr/>
        </p:nvSpPr>
        <p:spPr>
          <a:xfrm>
            <a:off x="8401536" y="1721192"/>
            <a:ext cx="1488539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Make element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728B138E-39E4-6287-A23F-00753B6E356B}"/>
              </a:ext>
            </a:extLst>
          </p:cNvPr>
          <p:cNvSpPr/>
          <p:nvPr/>
        </p:nvSpPr>
        <p:spPr>
          <a:xfrm>
            <a:off x="8975047" y="2063400"/>
            <a:ext cx="207726" cy="19958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8AA6C6-49A7-EB4E-C589-79F2335B036D}"/>
              </a:ext>
            </a:extLst>
          </p:cNvPr>
          <p:cNvSpPr txBox="1"/>
          <p:nvPr/>
        </p:nvSpPr>
        <p:spPr>
          <a:xfrm>
            <a:off x="8410943" y="2266822"/>
            <a:ext cx="1479131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Set attributes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BBCAFD86-0E7B-0CA7-66A2-BA79F2A5269B}"/>
              </a:ext>
            </a:extLst>
          </p:cNvPr>
          <p:cNvSpPr/>
          <p:nvPr/>
        </p:nvSpPr>
        <p:spPr>
          <a:xfrm>
            <a:off x="8975046" y="2599622"/>
            <a:ext cx="207726" cy="19958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947330-C5A8-F993-29C3-7D451B50B9CF}"/>
              </a:ext>
            </a:extLst>
          </p:cNvPr>
          <p:cNvSpPr txBox="1"/>
          <p:nvPr/>
        </p:nvSpPr>
        <p:spPr>
          <a:xfrm>
            <a:off x="8307462" y="2812452"/>
            <a:ext cx="1686093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Add to </a:t>
            </a:r>
            <a:r>
              <a:rPr lang="en-US" sz="1600" dirty="0" err="1">
                <a:cs typeface="Arial"/>
              </a:rPr>
              <a:t>py_list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2B582EEA-F86C-3CCC-CA5E-51152FDBC1FC}"/>
              </a:ext>
            </a:extLst>
          </p:cNvPr>
          <p:cNvSpPr/>
          <p:nvPr/>
        </p:nvSpPr>
        <p:spPr>
          <a:xfrm>
            <a:off x="9040898" y="3154659"/>
            <a:ext cx="207726" cy="19958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798005-D0E4-2AAE-A452-21C191BB4501}"/>
              </a:ext>
            </a:extLst>
          </p:cNvPr>
          <p:cNvSpPr txBox="1"/>
          <p:nvPr/>
        </p:nvSpPr>
        <p:spPr>
          <a:xfrm>
            <a:off x="8693168" y="3358082"/>
            <a:ext cx="764169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cs typeface="Arial"/>
              </a:rPr>
              <a:t>i</a:t>
            </a:r>
            <a:r>
              <a:rPr lang="en-US" sz="1600" dirty="0">
                <a:cs typeface="Arial"/>
              </a:rPr>
              <a:t> += 1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89593525-36CF-8816-B070-9BDCB8BEDEB0}"/>
              </a:ext>
            </a:extLst>
          </p:cNvPr>
          <p:cNvSpPr/>
          <p:nvPr/>
        </p:nvSpPr>
        <p:spPr>
          <a:xfrm rot="5400000">
            <a:off x="8065424" y="3007825"/>
            <a:ext cx="146735" cy="103403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851C1EB1-400B-6B1F-2884-DF547F42CEA6}"/>
              </a:ext>
            </a:extLst>
          </p:cNvPr>
          <p:cNvSpPr/>
          <p:nvPr/>
        </p:nvSpPr>
        <p:spPr>
          <a:xfrm flipV="1">
            <a:off x="7516895" y="1152914"/>
            <a:ext cx="263024" cy="244529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9629AEF8-FD06-6AAE-C688-D1AEA6CC605C}"/>
              </a:ext>
            </a:extLst>
          </p:cNvPr>
          <p:cNvSpPr/>
          <p:nvPr/>
        </p:nvSpPr>
        <p:spPr>
          <a:xfrm rot="-16200000" flipV="1">
            <a:off x="7733266" y="992990"/>
            <a:ext cx="123061" cy="34603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F47F8D9-6AA5-3DEE-FE46-CA818A6BCAE5}"/>
              </a:ext>
            </a:extLst>
          </p:cNvPr>
          <p:cNvSpPr/>
          <p:nvPr/>
        </p:nvSpPr>
        <p:spPr>
          <a:xfrm>
            <a:off x="7422082" y="696509"/>
            <a:ext cx="2995535" cy="307368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F306E4-B55E-63D7-7BDE-1662700BC0A9}"/>
              </a:ext>
            </a:extLst>
          </p:cNvPr>
          <p:cNvSpPr txBox="1"/>
          <p:nvPr/>
        </p:nvSpPr>
        <p:spPr>
          <a:xfrm>
            <a:off x="878507" y="1151322"/>
            <a:ext cx="3106615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Arial"/>
              </a:rPr>
              <a:t>Shared Memory</a:t>
            </a:r>
          </a:p>
          <a:p>
            <a:r>
              <a:rPr lang="en-US" dirty="0" err="1">
                <a:cs typeface="Arial"/>
              </a:rPr>
              <a:t>Py_list</a:t>
            </a:r>
            <a:endParaRPr lang="en-US">
              <a:cs typeface="Arial"/>
            </a:endParaRPr>
          </a:p>
          <a:p>
            <a:r>
              <a:rPr lang="en-US" dirty="0" err="1">
                <a:cs typeface="Arial"/>
              </a:rPr>
              <a:t>OPAL_list</a:t>
            </a:r>
            <a:endParaRPr lang="en-US">
              <a:cs typeface="Arial"/>
            </a:endParaRPr>
          </a:p>
          <a:p>
            <a:r>
              <a:rPr lang="en-US" dirty="0" err="1">
                <a:cs typeface="Arial"/>
              </a:rPr>
              <a:t>Beam_list</a:t>
            </a:r>
            <a:endParaRPr lang="en-US">
              <a:cs typeface="Arial"/>
            </a:endParaRP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EF82DD37-B400-1F40-0386-1CBB14D6233F}"/>
              </a:ext>
            </a:extLst>
          </p:cNvPr>
          <p:cNvSpPr/>
          <p:nvPr/>
        </p:nvSpPr>
        <p:spPr>
          <a:xfrm rot="16200000">
            <a:off x="4605597" y="906787"/>
            <a:ext cx="132467" cy="1262631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C7A66BE9-A659-46DA-83B7-CDAD2FEDC5DC}"/>
              </a:ext>
            </a:extLst>
          </p:cNvPr>
          <p:cNvSpPr/>
          <p:nvPr/>
        </p:nvSpPr>
        <p:spPr>
          <a:xfrm rot="16200000">
            <a:off x="4633819" y="1414787"/>
            <a:ext cx="132467" cy="1262631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C21663E1-A0FB-F3FE-AD3B-4C2D8DEE2FAF}"/>
              </a:ext>
            </a:extLst>
          </p:cNvPr>
          <p:cNvSpPr/>
          <p:nvPr/>
        </p:nvSpPr>
        <p:spPr>
          <a:xfrm rot="16200000" flipV="1">
            <a:off x="3989194" y="3890013"/>
            <a:ext cx="132468" cy="245329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1223A4A4-C240-6929-9BE0-EC2F31F26E15}"/>
              </a:ext>
            </a:extLst>
          </p:cNvPr>
          <p:cNvSpPr/>
          <p:nvPr/>
        </p:nvSpPr>
        <p:spPr>
          <a:xfrm rot="-4620000">
            <a:off x="4738288" y="1717606"/>
            <a:ext cx="151282" cy="146018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9431ACC9-F0D7-35D9-C7FC-A9042E5D869C}"/>
              </a:ext>
            </a:extLst>
          </p:cNvPr>
          <p:cNvSpPr/>
          <p:nvPr/>
        </p:nvSpPr>
        <p:spPr>
          <a:xfrm rot="10800000">
            <a:off x="2752338" y="2317898"/>
            <a:ext cx="132467" cy="281485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4F025C-253E-797C-12B4-CA1B16D5CD97}"/>
              </a:ext>
            </a:extLst>
          </p:cNvPr>
          <p:cNvSpPr txBox="1"/>
          <p:nvPr/>
        </p:nvSpPr>
        <p:spPr>
          <a:xfrm rot="600000">
            <a:off x="4256851" y="2468359"/>
            <a:ext cx="88646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 err="1">
                <a:cs typeface="Arial"/>
              </a:rPr>
              <a:t>py_list</a:t>
            </a:r>
            <a:endParaRPr lang="en-US" sz="1600" dirty="0" err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68BF6C-C94D-270C-41D9-B64AC781A492}"/>
              </a:ext>
            </a:extLst>
          </p:cNvPr>
          <p:cNvSpPr txBox="1"/>
          <p:nvPr/>
        </p:nvSpPr>
        <p:spPr>
          <a:xfrm>
            <a:off x="4238036" y="1715766"/>
            <a:ext cx="13286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 err="1">
                <a:cs typeface="Arial"/>
              </a:rPr>
              <a:t>beam_list</a:t>
            </a:r>
            <a:endParaRPr lang="en-US" sz="1600" dirty="0" err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94EE0A-2102-8A72-40B7-902E6DBC00A9}"/>
              </a:ext>
            </a:extLst>
          </p:cNvPr>
          <p:cNvSpPr txBox="1"/>
          <p:nvPr/>
        </p:nvSpPr>
        <p:spPr>
          <a:xfrm>
            <a:off x="4256851" y="1151322"/>
            <a:ext cx="13286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 err="1">
                <a:cs typeface="Arial"/>
              </a:rPr>
              <a:t>beam_list</a:t>
            </a:r>
            <a:endParaRPr lang="en-US" sz="1600" dirty="0" err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A48518-13F9-AAC0-8F16-E6C7F416373A}"/>
              </a:ext>
            </a:extLst>
          </p:cNvPr>
          <p:cNvSpPr txBox="1"/>
          <p:nvPr/>
        </p:nvSpPr>
        <p:spPr>
          <a:xfrm>
            <a:off x="3052702" y="4679099"/>
            <a:ext cx="13286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 err="1">
                <a:cs typeface="Arial"/>
              </a:rPr>
              <a:t>OPAL_list</a:t>
            </a:r>
            <a:endParaRPr lang="en-US" sz="1600" dirty="0" err="1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38A7B15-E788-2A52-F028-0E6D7E85A862}"/>
              </a:ext>
            </a:extLst>
          </p:cNvPr>
          <p:cNvSpPr/>
          <p:nvPr/>
        </p:nvSpPr>
        <p:spPr>
          <a:xfrm>
            <a:off x="6178890" y="5499667"/>
            <a:ext cx="207726" cy="19958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24A74-F4FE-76F4-3307-6E15AF53BC18}"/>
              </a:ext>
            </a:extLst>
          </p:cNvPr>
          <p:cNvSpPr txBox="1"/>
          <p:nvPr/>
        </p:nvSpPr>
        <p:spPr>
          <a:xfrm>
            <a:off x="7442575" y="3758727"/>
            <a:ext cx="269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y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7100F-5954-D01F-99F5-6C0F1707DAE2}"/>
              </a:ext>
            </a:extLst>
          </p:cNvPr>
          <p:cNvSpPr txBox="1"/>
          <p:nvPr/>
        </p:nvSpPr>
        <p:spPr>
          <a:xfrm>
            <a:off x="6414960" y="4336563"/>
            <a:ext cx="269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3CE62-78BC-0B42-C7B7-A027B1223AF9}"/>
              </a:ext>
            </a:extLst>
          </p:cNvPr>
          <p:cNvSpPr txBox="1"/>
          <p:nvPr/>
        </p:nvSpPr>
        <p:spPr>
          <a:xfrm>
            <a:off x="7909928" y="3161473"/>
            <a:ext cx="269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675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FE188-B8D3-7C7B-EAFB-391E4F706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Verdana"/>
                <a:cs typeface="Arial"/>
              </a:rPr>
              <a:t>Data structures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FFAB7-B014-2613-491B-F8DC15BA4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843962"/>
            <a:ext cx="9270590" cy="6824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Verdana"/>
                <a:cs typeface="Arial"/>
              </a:rPr>
              <a:t>Dictionaries used in several parts of the code. The majority are defined in GUI_dicts.py</a:t>
            </a:r>
            <a:endParaRPr 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83834-FFBD-622E-122E-3342D4ECC2F8}"/>
              </a:ext>
            </a:extLst>
          </p:cNvPr>
          <p:cNvSpPr/>
          <p:nvPr/>
        </p:nvSpPr>
        <p:spPr>
          <a:xfrm>
            <a:off x="278604" y="1424136"/>
            <a:ext cx="9536940" cy="19013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EE486-AAE3-C637-7FF1-18D5C622DD57}"/>
              </a:ext>
            </a:extLst>
          </p:cNvPr>
          <p:cNvSpPr txBox="1"/>
          <p:nvPr/>
        </p:nvSpPr>
        <p:spPr>
          <a:xfrm>
            <a:off x="282584" y="1419794"/>
            <a:ext cx="1686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cs typeface="Arial"/>
              </a:rPr>
              <a:t>BEAM_SETUP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94ECD-DEED-C24A-FDC5-D1A8BDC15070}"/>
              </a:ext>
            </a:extLst>
          </p:cNvPr>
          <p:cNvSpPr txBox="1"/>
          <p:nvPr/>
        </p:nvSpPr>
        <p:spPr>
          <a:xfrm>
            <a:off x="282221" y="1756290"/>
            <a:ext cx="943671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List of dictionaries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Each dictionary contains a widget type, and a dictionary of arguments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If it is an input widget, the bounds are also contained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Used when choosing beam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Iterated through to determine widget class and instantiate an object with the arguments given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Structure: [ {"widget" : class name, "options" : {</a:t>
            </a:r>
            <a:r>
              <a:rPr lang="en-US" sz="1600" dirty="0" err="1">
                <a:solidFill>
                  <a:schemeClr val="bg1"/>
                </a:solidFill>
                <a:cs typeface="Arial"/>
              </a:rPr>
              <a:t>args</a:t>
            </a:r>
            <a:r>
              <a:rPr lang="en-US" sz="1600" dirty="0">
                <a:solidFill>
                  <a:schemeClr val="bg1"/>
                </a:solidFill>
                <a:cs typeface="Arial"/>
              </a:rPr>
              <a:t>}, "bounds" : [lower, upper] }, ... 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B2EC3D-D594-CCC6-B4F5-A63955FEEF76}"/>
              </a:ext>
            </a:extLst>
          </p:cNvPr>
          <p:cNvSpPr/>
          <p:nvPr/>
        </p:nvSpPr>
        <p:spPr>
          <a:xfrm>
            <a:off x="288012" y="3644284"/>
            <a:ext cx="9546347" cy="166619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9B1429-2E8E-5435-1577-9D7A527184EF}"/>
              </a:ext>
            </a:extLst>
          </p:cNvPr>
          <p:cNvSpPr txBox="1"/>
          <p:nvPr/>
        </p:nvSpPr>
        <p:spPr>
          <a:xfrm>
            <a:off x="291992" y="3639942"/>
            <a:ext cx="17805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cs typeface="Arial"/>
              </a:rPr>
              <a:t>BEAM_DISPLAY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72D01C-8786-D076-AE45-75E7F146DB7D}"/>
              </a:ext>
            </a:extLst>
          </p:cNvPr>
          <p:cNvSpPr txBox="1"/>
          <p:nvPr/>
        </p:nvSpPr>
        <p:spPr>
          <a:xfrm>
            <a:off x="291628" y="3976438"/>
            <a:ext cx="943671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List of dictionaries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Each dictionary contains a widget type, and a dictionary of arguments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Used when displaying beam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Iterated through to determine widget class and instantiate an object with the arguments given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Structure: [ {"widget" : class name, "options" : {</a:t>
            </a:r>
            <a:r>
              <a:rPr lang="en-US" sz="1600" dirty="0" err="1">
                <a:solidFill>
                  <a:schemeClr val="bg1"/>
                </a:solidFill>
                <a:cs typeface="Arial"/>
              </a:rPr>
              <a:t>args</a:t>
            </a:r>
            <a:r>
              <a:rPr lang="en-US" sz="1600" dirty="0">
                <a:solidFill>
                  <a:schemeClr val="bg1"/>
                </a:solidFill>
                <a:cs typeface="Arial"/>
              </a:rPr>
              <a:t>}, ... ]</a:t>
            </a:r>
          </a:p>
        </p:txBody>
      </p:sp>
    </p:spTree>
    <p:extLst>
      <p:ext uri="{BB962C8B-B14F-4D97-AF65-F5344CB8AC3E}">
        <p14:creationId xmlns:p14="http://schemas.microsoft.com/office/powerpoint/2010/main" val="2690436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27F525-611A-0591-0C03-0F80C8E094AF}"/>
              </a:ext>
            </a:extLst>
          </p:cNvPr>
          <p:cNvSpPr/>
          <p:nvPr/>
        </p:nvSpPr>
        <p:spPr>
          <a:xfrm>
            <a:off x="363271" y="314062"/>
            <a:ext cx="9536940" cy="15062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61306-CFC8-64E6-9071-908B59376F17}"/>
              </a:ext>
            </a:extLst>
          </p:cNvPr>
          <p:cNvSpPr txBox="1"/>
          <p:nvPr/>
        </p:nvSpPr>
        <p:spPr>
          <a:xfrm>
            <a:off x="367251" y="309720"/>
            <a:ext cx="1686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cs typeface="Arial"/>
              </a:rPr>
              <a:t>BOUNDS_DICT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4A7B05-569A-EB59-09FC-F8809C55613C}"/>
              </a:ext>
            </a:extLst>
          </p:cNvPr>
          <p:cNvSpPr txBox="1"/>
          <p:nvPr/>
        </p:nvSpPr>
        <p:spPr>
          <a:xfrm>
            <a:off x="366888" y="646216"/>
            <a:ext cx="943671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Contains an OPAL element class name as key, and a list of bounds (one for each setting) as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Used during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Structure: {"class name" : [ [lower, upper], …], … 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41058-E9D5-0EC4-88EE-72EF1D63D18C}"/>
              </a:ext>
            </a:extLst>
          </p:cNvPr>
          <p:cNvSpPr/>
          <p:nvPr/>
        </p:nvSpPr>
        <p:spPr>
          <a:xfrm>
            <a:off x="353864" y="1988580"/>
            <a:ext cx="9763530" cy="190137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620E8-8584-76A7-6253-A3FF50078F0A}"/>
              </a:ext>
            </a:extLst>
          </p:cNvPr>
          <p:cNvSpPr txBox="1"/>
          <p:nvPr/>
        </p:nvSpPr>
        <p:spPr>
          <a:xfrm>
            <a:off x="357844" y="1984238"/>
            <a:ext cx="17805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cs typeface="Arial"/>
              </a:rPr>
              <a:t>ALL_OPTIONS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6016BE-AB4B-EAB6-4EC6-A83BA73810E2}"/>
              </a:ext>
            </a:extLst>
          </p:cNvPr>
          <p:cNvSpPr txBox="1"/>
          <p:nvPr/>
        </p:nvSpPr>
        <p:spPr>
          <a:xfrm>
            <a:off x="353864" y="2308723"/>
            <a:ext cx="999175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Dictionary of lists (of dictionaries...)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Dictionary is an element class name as the key, and a list of widget dictionaries as the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Each widget dictionary has the same structure as in BEAM_SETUP but without bounds for input widgets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Used when displaying options for an added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Iterated through to determine widget class and instantiate an object with the arguments given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{ "OPAL class name" : [ {"widget" : widget class name, "options" : {</a:t>
            </a:r>
            <a:r>
              <a:rPr lang="en-US" sz="1600" dirty="0" err="1">
                <a:solidFill>
                  <a:schemeClr val="bg1"/>
                </a:solidFill>
                <a:cs typeface="Arial"/>
              </a:rPr>
              <a:t>args</a:t>
            </a:r>
            <a:r>
              <a:rPr lang="en-US" sz="1600" dirty="0">
                <a:solidFill>
                  <a:schemeClr val="bg1"/>
                </a:solidFill>
                <a:cs typeface="Arial"/>
              </a:rPr>
              <a:t>} },... ], ... 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66FC6B-6526-9766-1256-723801996656}"/>
              </a:ext>
            </a:extLst>
          </p:cNvPr>
          <p:cNvSpPr/>
          <p:nvPr/>
        </p:nvSpPr>
        <p:spPr>
          <a:xfrm>
            <a:off x="363271" y="4048803"/>
            <a:ext cx="9527533" cy="16473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1C568-1624-2481-A3E7-38924F92645E}"/>
              </a:ext>
            </a:extLst>
          </p:cNvPr>
          <p:cNvSpPr txBox="1"/>
          <p:nvPr/>
        </p:nvSpPr>
        <p:spPr>
          <a:xfrm>
            <a:off x="366888" y="4380957"/>
            <a:ext cx="943671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Contains an OPAL element class name as key, and the name of its </a:t>
            </a:r>
            <a:r>
              <a:rPr lang="en-US" sz="1600" dirty="0" err="1">
                <a:solidFill>
                  <a:schemeClr val="bg1"/>
                </a:solidFill>
                <a:cs typeface="Arial"/>
              </a:rPr>
              <a:t>colour</a:t>
            </a:r>
            <a:r>
              <a:rPr lang="en-US" sz="1600" dirty="0">
                <a:solidFill>
                  <a:schemeClr val="bg1"/>
                </a:solidFill>
                <a:cs typeface="Arial"/>
              </a:rPr>
              <a:t> in the ring display as the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Used by python when drawing the 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Structure: {"class name" : </a:t>
            </a:r>
            <a:r>
              <a:rPr lang="en-US" sz="1600" dirty="0" err="1">
                <a:solidFill>
                  <a:schemeClr val="bg1"/>
                </a:solidFill>
                <a:cs typeface="Arial"/>
              </a:rPr>
              <a:t>colour</a:t>
            </a:r>
            <a:r>
              <a:rPr lang="en-US" sz="1600" dirty="0">
                <a:solidFill>
                  <a:schemeClr val="bg1"/>
                </a:solidFill>
                <a:cs typeface="Arial"/>
              </a:rPr>
              <a:t>, … 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75945-E67F-51ED-0083-47BAA030256F}"/>
              </a:ext>
            </a:extLst>
          </p:cNvPr>
          <p:cNvSpPr txBox="1"/>
          <p:nvPr/>
        </p:nvSpPr>
        <p:spPr>
          <a:xfrm>
            <a:off x="367250" y="4044460"/>
            <a:ext cx="17805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cs typeface="Arial"/>
              </a:rPr>
              <a:t>COLOURS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707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FAAF-7FE4-610F-DB78-98937FD9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Dictionaries defined in GUI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8048A3-4B92-347E-2FD8-988766A06335}"/>
              </a:ext>
            </a:extLst>
          </p:cNvPr>
          <p:cNvSpPr/>
          <p:nvPr/>
        </p:nvSpPr>
        <p:spPr>
          <a:xfrm>
            <a:off x="266700" y="1103676"/>
            <a:ext cx="9536940" cy="123640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DF67BC-7D40-8F14-C5E7-EC9C9BB778F7}"/>
              </a:ext>
            </a:extLst>
          </p:cNvPr>
          <p:cNvSpPr txBox="1"/>
          <p:nvPr/>
        </p:nvSpPr>
        <p:spPr>
          <a:xfrm>
            <a:off x="270680" y="1099334"/>
            <a:ext cx="1780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cs typeface="Arial"/>
              </a:rPr>
              <a:t>settings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A08FD-AF7E-FAE9-6B81-05ACAADB68D2}"/>
              </a:ext>
            </a:extLst>
          </p:cNvPr>
          <p:cNvSpPr txBox="1"/>
          <p:nvPr/>
        </p:nvSpPr>
        <p:spPr>
          <a:xfrm>
            <a:off x="270316" y="1435830"/>
            <a:ext cx="999175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Arial"/>
              </a:rPr>
              <a:t>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Arial"/>
              </a:rPr>
              <a:t>Contains the settings the user selected for the added element (validated)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Arial"/>
              </a:rPr>
              <a:t>Structure: {“</a:t>
            </a:r>
            <a:r>
              <a:rPr lang="en-US" dirty="0" err="1">
                <a:solidFill>
                  <a:schemeClr val="bg1"/>
                </a:solidFill>
                <a:cs typeface="Arial"/>
              </a:rPr>
              <a:t>arg</a:t>
            </a:r>
            <a:r>
              <a:rPr lang="en-US" dirty="0">
                <a:solidFill>
                  <a:schemeClr val="bg1"/>
                </a:solidFill>
                <a:cs typeface="Arial"/>
              </a:rPr>
              <a:t> name” : chosen value, … 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31562F-F2E0-B44A-CA4C-F557AE73F4B9}"/>
              </a:ext>
            </a:extLst>
          </p:cNvPr>
          <p:cNvSpPr/>
          <p:nvPr/>
        </p:nvSpPr>
        <p:spPr>
          <a:xfrm>
            <a:off x="266700" y="2672231"/>
            <a:ext cx="9536940" cy="11485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7AE5F-D19B-7C99-E249-FEF6A59F76FB}"/>
              </a:ext>
            </a:extLst>
          </p:cNvPr>
          <p:cNvSpPr txBox="1"/>
          <p:nvPr/>
        </p:nvSpPr>
        <p:spPr>
          <a:xfrm>
            <a:off x="270680" y="2667889"/>
            <a:ext cx="16864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cs typeface="Arial"/>
              </a:rPr>
              <a:t>add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B4B812-3895-CE8F-3487-190912845F4A}"/>
              </a:ext>
            </a:extLst>
          </p:cNvPr>
          <p:cNvSpPr txBox="1"/>
          <p:nvPr/>
        </p:nvSpPr>
        <p:spPr>
          <a:xfrm>
            <a:off x="270317" y="3004385"/>
            <a:ext cx="94367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Arial"/>
              </a:rPr>
              <a:t>List of dictionaries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Arial"/>
              </a:rPr>
              <a:t>Data to be appended to </a:t>
            </a:r>
            <a:r>
              <a:rPr lang="en-US" dirty="0" err="1">
                <a:solidFill>
                  <a:schemeClr val="bg1"/>
                </a:solidFill>
                <a:cs typeface="Arial"/>
              </a:rPr>
              <a:t>py_list</a:t>
            </a:r>
            <a:endParaRPr lang="en-US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4914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C853-ED99-3E6B-AFBD-69EFD0FE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75" y="206737"/>
            <a:ext cx="9693378" cy="365800"/>
          </a:xfrm>
        </p:spPr>
        <p:txBody>
          <a:bodyPr>
            <a:normAutofit fontScale="90000"/>
          </a:bodyPr>
          <a:lstStyle/>
          <a:p>
            <a:r>
              <a:rPr lang="en-US" dirty="0"/>
              <a:t>Key functions – displaying widgets with dictionaries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4043DD82-CAFC-C60F-FCA7-3D7808248C74}"/>
              </a:ext>
            </a:extLst>
          </p:cNvPr>
          <p:cNvSpPr/>
          <p:nvPr/>
        </p:nvSpPr>
        <p:spPr>
          <a:xfrm>
            <a:off x="1120265" y="710922"/>
            <a:ext cx="2536722" cy="1065981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77448-52E3-45AE-7C44-BFA81D3CA6A1}"/>
              </a:ext>
            </a:extLst>
          </p:cNvPr>
          <p:cNvSpPr txBox="1"/>
          <p:nvPr/>
        </p:nvSpPr>
        <p:spPr>
          <a:xfrm>
            <a:off x="1596714" y="936594"/>
            <a:ext cx="20156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tx1"/>
                </a:solidFill>
              </a:rPr>
              <a:t>i</a:t>
            </a:r>
            <a:r>
              <a:rPr lang="en-GB" sz="1600" dirty="0">
                <a:solidFill>
                  <a:schemeClr val="tx1"/>
                </a:solidFill>
              </a:rPr>
              <a:t> &gt; length of BEAM_DISPLAY?</a:t>
            </a:r>
          </a:p>
          <a:p>
            <a:endParaRPr lang="en-GB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DC848FC-EC4F-CC9B-61CB-3A8CFB9D5D83}"/>
              </a:ext>
            </a:extLst>
          </p:cNvPr>
          <p:cNvSpPr/>
          <p:nvPr/>
        </p:nvSpPr>
        <p:spPr>
          <a:xfrm>
            <a:off x="2284763" y="1776903"/>
            <a:ext cx="207726" cy="22781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231731-6646-1773-496F-5127DB7807D4}"/>
              </a:ext>
            </a:extLst>
          </p:cNvPr>
          <p:cNvSpPr txBox="1"/>
          <p:nvPr/>
        </p:nvSpPr>
        <p:spPr>
          <a:xfrm>
            <a:off x="1120265" y="2004714"/>
            <a:ext cx="2675450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Set widget variable to BEAM_SETUP[</a:t>
            </a:r>
            <a:r>
              <a:rPr lang="en-US" sz="1600" dirty="0" err="1">
                <a:cs typeface="Arial"/>
              </a:rPr>
              <a:t>i</a:t>
            </a:r>
            <a:r>
              <a:rPr lang="en-US" sz="1600" dirty="0">
                <a:cs typeface="Arial"/>
              </a:rPr>
              <a:t>]["widget"]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282E938-A6E8-C86C-3A1A-DEAEC663B427}"/>
              </a:ext>
            </a:extLst>
          </p:cNvPr>
          <p:cNvSpPr/>
          <p:nvPr/>
        </p:nvSpPr>
        <p:spPr>
          <a:xfrm>
            <a:off x="2250264" y="2591185"/>
            <a:ext cx="207726" cy="22781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DFD709-CB4A-FD5A-F0F9-4F13D43AA0AC}"/>
              </a:ext>
            </a:extLst>
          </p:cNvPr>
          <p:cNvSpPr txBox="1"/>
          <p:nvPr/>
        </p:nvSpPr>
        <p:spPr>
          <a:xfrm>
            <a:off x="1120265" y="2817300"/>
            <a:ext cx="2675450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Set </a:t>
            </a:r>
            <a:r>
              <a:rPr lang="en-US" sz="1600" dirty="0" err="1">
                <a:cs typeface="Arial"/>
              </a:rPr>
              <a:t>args</a:t>
            </a:r>
            <a:r>
              <a:rPr lang="en-US" sz="1600" dirty="0">
                <a:cs typeface="Arial"/>
              </a:rPr>
              <a:t> to BEAM_SETUP[</a:t>
            </a:r>
            <a:r>
              <a:rPr lang="en-US" sz="1600" dirty="0" err="1">
                <a:cs typeface="Arial"/>
              </a:rPr>
              <a:t>i</a:t>
            </a:r>
            <a:r>
              <a:rPr lang="en-US" sz="1600" dirty="0">
                <a:cs typeface="Arial"/>
              </a:rPr>
              <a:t>][“options"]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B1037-37B1-13D2-1C6F-E908543E17AF}"/>
              </a:ext>
            </a:extLst>
          </p:cNvPr>
          <p:cNvSpPr txBox="1"/>
          <p:nvPr/>
        </p:nvSpPr>
        <p:spPr>
          <a:xfrm>
            <a:off x="1120265" y="3628190"/>
            <a:ext cx="2675450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Instantiate object of widget with **</a:t>
            </a:r>
            <a:r>
              <a:rPr lang="en-US" sz="1600" dirty="0" err="1">
                <a:cs typeface="Arial"/>
              </a:rPr>
              <a:t>args</a:t>
            </a:r>
            <a:r>
              <a:rPr lang="en-US" sz="1600" dirty="0">
                <a:cs typeface="Arial"/>
              </a:rPr>
              <a:t> and display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80DC1-E922-4B10-20FE-DBCCCDCC6E27}"/>
              </a:ext>
            </a:extLst>
          </p:cNvPr>
          <p:cNvSpPr txBox="1"/>
          <p:nvPr/>
        </p:nvSpPr>
        <p:spPr>
          <a:xfrm>
            <a:off x="4199829" y="4389837"/>
            <a:ext cx="1275779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Add to </a:t>
            </a:r>
            <a:r>
              <a:rPr lang="en-US" sz="1600" dirty="0" err="1">
                <a:cs typeface="Arial"/>
              </a:rPr>
              <a:t>input_list</a:t>
            </a:r>
            <a:endParaRPr lang="en-US" sz="1600" dirty="0"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6F126-D705-1ED8-7A49-55E45B0F6CE7}"/>
              </a:ext>
            </a:extLst>
          </p:cNvPr>
          <p:cNvSpPr txBox="1"/>
          <p:nvPr/>
        </p:nvSpPr>
        <p:spPr>
          <a:xfrm>
            <a:off x="150971" y="3737213"/>
            <a:ext cx="712569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cs typeface="Arial"/>
              </a:rPr>
              <a:t>i</a:t>
            </a:r>
            <a:r>
              <a:rPr lang="en-US" sz="1600" dirty="0">
                <a:cs typeface="Arial"/>
              </a:rPr>
              <a:t> += 1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8A4DF9C-FC6E-EE14-0378-4F0AABADD3B9}"/>
              </a:ext>
            </a:extLst>
          </p:cNvPr>
          <p:cNvSpPr/>
          <p:nvPr/>
        </p:nvSpPr>
        <p:spPr>
          <a:xfrm>
            <a:off x="2250263" y="3417366"/>
            <a:ext cx="207726" cy="22781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3EBBD39-EFBB-04CE-78DE-76E11D2DC13A}"/>
              </a:ext>
            </a:extLst>
          </p:cNvPr>
          <p:cNvSpPr/>
          <p:nvPr/>
        </p:nvSpPr>
        <p:spPr>
          <a:xfrm>
            <a:off x="2247889" y="4211269"/>
            <a:ext cx="207726" cy="22781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BEE23E26-A932-8799-5929-2F6AFF840228}"/>
              </a:ext>
            </a:extLst>
          </p:cNvPr>
          <p:cNvSpPr/>
          <p:nvPr/>
        </p:nvSpPr>
        <p:spPr>
          <a:xfrm>
            <a:off x="2250263" y="4792619"/>
            <a:ext cx="207726" cy="22781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EA8549-231E-DE58-ECA5-44D120AAB119}"/>
              </a:ext>
            </a:extLst>
          </p:cNvPr>
          <p:cNvCxnSpPr>
            <a:cxnSpLocks/>
          </p:cNvCxnSpPr>
          <p:nvPr/>
        </p:nvCxnSpPr>
        <p:spPr>
          <a:xfrm>
            <a:off x="439353" y="5452358"/>
            <a:ext cx="107088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BE872B-5514-1DF3-FBB9-98249F00E0FE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07256" y="1366767"/>
            <a:ext cx="30760" cy="237044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Arrow: Down 25">
            <a:extLst>
              <a:ext uri="{FF2B5EF4-FFF2-40B4-BE49-F238E27FC236}">
                <a16:creationId xmlns:a16="http://schemas.microsoft.com/office/drawing/2014/main" id="{F7F9A3BC-9284-FE76-D616-EEA4EF7D29A5}"/>
              </a:ext>
            </a:extLst>
          </p:cNvPr>
          <p:cNvSpPr/>
          <p:nvPr/>
        </p:nvSpPr>
        <p:spPr>
          <a:xfrm rot="16200000">
            <a:off x="665514" y="1075780"/>
            <a:ext cx="197517" cy="53377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89FB61-80FC-AFAB-C361-898C2901878C}"/>
              </a:ext>
            </a:extLst>
          </p:cNvPr>
          <p:cNvSpPr txBox="1"/>
          <p:nvPr/>
        </p:nvSpPr>
        <p:spPr>
          <a:xfrm>
            <a:off x="3751456" y="816994"/>
            <a:ext cx="442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y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BF8C8C-EA81-6F21-8D44-3440C58894DD}"/>
              </a:ext>
            </a:extLst>
          </p:cNvPr>
          <p:cNvSpPr txBox="1"/>
          <p:nvPr/>
        </p:nvSpPr>
        <p:spPr>
          <a:xfrm>
            <a:off x="2479897" y="1685693"/>
            <a:ext cx="442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</a:t>
            </a:r>
            <a:endParaRPr lang="en-GB" dirty="0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96653A09-4EE1-9779-8B84-2C4150967EDC}"/>
              </a:ext>
            </a:extLst>
          </p:cNvPr>
          <p:cNvSpPr/>
          <p:nvPr/>
        </p:nvSpPr>
        <p:spPr>
          <a:xfrm rot="16200000">
            <a:off x="3828261" y="977022"/>
            <a:ext cx="197517" cy="53377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8B31E8-2BA8-882B-0AEB-F2F480441D9E}"/>
              </a:ext>
            </a:extLst>
          </p:cNvPr>
          <p:cNvSpPr txBox="1"/>
          <p:nvPr/>
        </p:nvSpPr>
        <p:spPr>
          <a:xfrm>
            <a:off x="4213573" y="1086656"/>
            <a:ext cx="987691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Exit loop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776DF1D-A7A6-158F-989E-52D36AB5E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698" y="2503987"/>
            <a:ext cx="4867202" cy="1571780"/>
          </a:xfrm>
          <a:prstGeom prst="rect">
            <a:avLst/>
          </a:prstGeom>
        </p:spPr>
      </p:pic>
      <p:sp>
        <p:nvSpPr>
          <p:cNvPr id="33" name="Flowchart: Decision 32">
            <a:extLst>
              <a:ext uri="{FF2B5EF4-FFF2-40B4-BE49-F238E27FC236}">
                <a16:creationId xmlns:a16="http://schemas.microsoft.com/office/drawing/2014/main" id="{E926B571-3B17-4DBD-E679-DA05F3B4EF4E}"/>
              </a:ext>
            </a:extLst>
          </p:cNvPr>
          <p:cNvSpPr/>
          <p:nvPr/>
        </p:nvSpPr>
        <p:spPr>
          <a:xfrm>
            <a:off x="1083391" y="4396670"/>
            <a:ext cx="2536722" cy="622488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3D9E30-231A-223C-EC2F-65578405E4FA}"/>
              </a:ext>
            </a:extLst>
          </p:cNvPr>
          <p:cNvSpPr txBox="1"/>
          <p:nvPr/>
        </p:nvSpPr>
        <p:spPr>
          <a:xfrm>
            <a:off x="1731996" y="4559739"/>
            <a:ext cx="14115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Input widget?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35F3C3-C4E6-4723-447D-7C192FF7C2A8}"/>
              </a:ext>
            </a:extLst>
          </p:cNvPr>
          <p:cNvSpPr txBox="1"/>
          <p:nvPr/>
        </p:nvSpPr>
        <p:spPr>
          <a:xfrm>
            <a:off x="1480426" y="5283081"/>
            <a:ext cx="195037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Add to </a:t>
            </a:r>
            <a:r>
              <a:rPr lang="en-US" sz="1600" dirty="0" err="1">
                <a:cs typeface="Arial"/>
              </a:rPr>
              <a:t>widget_list</a:t>
            </a:r>
            <a:endParaRPr lang="en-US" sz="1600" dirty="0">
              <a:cs typeface="Arial"/>
            </a:endParaRP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FC05C6D5-D8B1-EE94-F015-B474910A858A}"/>
              </a:ext>
            </a:extLst>
          </p:cNvPr>
          <p:cNvSpPr/>
          <p:nvPr/>
        </p:nvSpPr>
        <p:spPr>
          <a:xfrm flipV="1">
            <a:off x="393993" y="4096155"/>
            <a:ext cx="182473" cy="133581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0DE84805-496D-FC55-1283-9AED261DB0C3}"/>
              </a:ext>
            </a:extLst>
          </p:cNvPr>
          <p:cNvSpPr/>
          <p:nvPr/>
        </p:nvSpPr>
        <p:spPr>
          <a:xfrm>
            <a:off x="2247889" y="5037859"/>
            <a:ext cx="207726" cy="22781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3CB34A74-C331-00C0-BA06-B6E72F511E1E}"/>
              </a:ext>
            </a:extLst>
          </p:cNvPr>
          <p:cNvSpPr/>
          <p:nvPr/>
        </p:nvSpPr>
        <p:spPr>
          <a:xfrm rot="16200000">
            <a:off x="3828260" y="4415336"/>
            <a:ext cx="197517" cy="53377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1290E64-492A-5245-BA22-958ED681F6ED}"/>
              </a:ext>
            </a:extLst>
          </p:cNvPr>
          <p:cNvCxnSpPr>
            <a:cxnSpLocks/>
          </p:cNvCxnSpPr>
          <p:nvPr/>
        </p:nvCxnSpPr>
        <p:spPr>
          <a:xfrm>
            <a:off x="4837719" y="4974612"/>
            <a:ext cx="0" cy="45735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660522B4-DA8E-17B4-1405-D9F3EFEC32C2}"/>
              </a:ext>
            </a:extLst>
          </p:cNvPr>
          <p:cNvSpPr/>
          <p:nvPr/>
        </p:nvSpPr>
        <p:spPr>
          <a:xfrm rot="5400000">
            <a:off x="4061204" y="4723199"/>
            <a:ext cx="186159" cy="144696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ADA2C5-51E5-EF77-739D-D0ED90471D92}"/>
              </a:ext>
            </a:extLst>
          </p:cNvPr>
          <p:cNvSpPr txBox="1"/>
          <p:nvPr/>
        </p:nvSpPr>
        <p:spPr>
          <a:xfrm>
            <a:off x="3786464" y="4283483"/>
            <a:ext cx="442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y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C93D9C-153C-1D6B-F2A2-30D6C8356B39}"/>
              </a:ext>
            </a:extLst>
          </p:cNvPr>
          <p:cNvSpPr txBox="1"/>
          <p:nvPr/>
        </p:nvSpPr>
        <p:spPr>
          <a:xfrm>
            <a:off x="2438556" y="4944527"/>
            <a:ext cx="442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546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4B62-0976-12FF-A0B9-7A4D0E6C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27" y="229408"/>
            <a:ext cx="6576552" cy="574675"/>
          </a:xfrm>
        </p:spPr>
        <p:txBody>
          <a:bodyPr>
            <a:normAutofit fontScale="90000"/>
          </a:bodyPr>
          <a:lstStyle/>
          <a:p>
            <a:r>
              <a:rPr lang="en-GB" dirty="0"/>
              <a:t>Key functions – choosing element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8C4F2-6B27-04B9-4443-7FDEF1445622}"/>
              </a:ext>
            </a:extLst>
          </p:cNvPr>
          <p:cNvSpPr txBox="1"/>
          <p:nvPr/>
        </p:nvSpPr>
        <p:spPr>
          <a:xfrm>
            <a:off x="2276478" y="1070237"/>
            <a:ext cx="2675450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Correct widget list chosen from ALL_OPTIONS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3DEA4-ED0A-8660-04E1-A79A7363B0E3}"/>
              </a:ext>
            </a:extLst>
          </p:cNvPr>
          <p:cNvSpPr txBox="1"/>
          <p:nvPr/>
        </p:nvSpPr>
        <p:spPr>
          <a:xfrm>
            <a:off x="5250974" y="1073222"/>
            <a:ext cx="2675450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Display widgets in options window as in previous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50E64-ACF8-069B-B624-9928FD895175}"/>
              </a:ext>
            </a:extLst>
          </p:cNvPr>
          <p:cNvSpPr txBox="1"/>
          <p:nvPr/>
        </p:nvSpPr>
        <p:spPr>
          <a:xfrm>
            <a:off x="325927" y="1077726"/>
            <a:ext cx="1689919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Options window called by GUI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794C09-23CD-362D-C7FA-BAC8C2037C31}"/>
              </a:ext>
            </a:extLst>
          </p:cNvPr>
          <p:cNvSpPr txBox="1"/>
          <p:nvPr/>
        </p:nvSpPr>
        <p:spPr>
          <a:xfrm>
            <a:off x="8233913" y="1070236"/>
            <a:ext cx="1876732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Arial"/>
              </a:rPr>
              <a:t>GUI adds confirm button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008E10-38A7-B568-03DC-74664CD700AA}"/>
              </a:ext>
            </a:extLst>
          </p:cNvPr>
          <p:cNvSpPr txBox="1"/>
          <p:nvPr/>
        </p:nvSpPr>
        <p:spPr>
          <a:xfrm>
            <a:off x="1865057" y="1973573"/>
            <a:ext cx="1689919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Confirm pressed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0ED2D-8BA9-8AD6-FE32-21D37008F69E}"/>
              </a:ext>
            </a:extLst>
          </p:cNvPr>
          <p:cNvSpPr txBox="1"/>
          <p:nvPr/>
        </p:nvSpPr>
        <p:spPr>
          <a:xfrm>
            <a:off x="1589599" y="3665000"/>
            <a:ext cx="224083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Get input from widget </a:t>
            </a:r>
            <a:r>
              <a:rPr lang="en-US" sz="1600" dirty="0" err="1"/>
              <a:t>i</a:t>
            </a:r>
            <a:endParaRPr lang="en-US" sz="1600" dirty="0"/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4D3E66FC-3BED-464F-AB72-6300A67C21EC}"/>
              </a:ext>
            </a:extLst>
          </p:cNvPr>
          <p:cNvSpPr/>
          <p:nvPr/>
        </p:nvSpPr>
        <p:spPr>
          <a:xfrm>
            <a:off x="1662574" y="2520912"/>
            <a:ext cx="2094883" cy="952804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AAA86-5B62-F4CE-7DE9-43DFFD76E57B}"/>
              </a:ext>
            </a:extLst>
          </p:cNvPr>
          <p:cNvSpPr txBox="1"/>
          <p:nvPr/>
        </p:nvSpPr>
        <p:spPr>
          <a:xfrm>
            <a:off x="2114858" y="2712196"/>
            <a:ext cx="12769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tx1"/>
                </a:solidFill>
              </a:rPr>
              <a:t>i</a:t>
            </a:r>
            <a:r>
              <a:rPr lang="en-GB" sz="1600" dirty="0">
                <a:solidFill>
                  <a:schemeClr val="tx1"/>
                </a:solidFill>
              </a:rPr>
              <a:t> &gt; length of </a:t>
            </a:r>
            <a:r>
              <a:rPr lang="en-GB" sz="1600" dirty="0" err="1">
                <a:solidFill>
                  <a:schemeClr val="tx1"/>
                </a:solidFill>
              </a:rPr>
              <a:t>input_list</a:t>
            </a:r>
            <a:r>
              <a:rPr lang="en-GB" sz="1600" dirty="0">
                <a:solidFill>
                  <a:schemeClr val="tx1"/>
                </a:solidFill>
              </a:rPr>
              <a:t>?</a:t>
            </a:r>
          </a:p>
          <a:p>
            <a:endParaRPr lang="en-GB" dirty="0"/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675149E8-C157-99C8-75D7-1823FC119163}"/>
              </a:ext>
            </a:extLst>
          </p:cNvPr>
          <p:cNvSpPr/>
          <p:nvPr/>
        </p:nvSpPr>
        <p:spPr>
          <a:xfrm>
            <a:off x="4748368" y="2520912"/>
            <a:ext cx="2094883" cy="952804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655323-8B62-F8D6-E8BA-126607D4E21A}"/>
              </a:ext>
            </a:extLst>
          </p:cNvPr>
          <p:cNvSpPr txBox="1"/>
          <p:nvPr/>
        </p:nvSpPr>
        <p:spPr>
          <a:xfrm>
            <a:off x="5200652" y="2712196"/>
            <a:ext cx="1642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Any invalid inputs?</a:t>
            </a:r>
          </a:p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3A67C2-F4B3-D8CF-2D78-3C7C7A83CA07}"/>
              </a:ext>
            </a:extLst>
          </p:cNvPr>
          <p:cNvSpPr txBox="1"/>
          <p:nvPr/>
        </p:nvSpPr>
        <p:spPr>
          <a:xfrm>
            <a:off x="4976814" y="3789420"/>
            <a:ext cx="164260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Error message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96E9C1-479F-66E7-C311-3DA35BB28B8A}"/>
              </a:ext>
            </a:extLst>
          </p:cNvPr>
          <p:cNvSpPr txBox="1"/>
          <p:nvPr/>
        </p:nvSpPr>
        <p:spPr>
          <a:xfrm>
            <a:off x="4974509" y="4477115"/>
            <a:ext cx="164260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Cancel addition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B5B127-39EE-64DB-D2F4-1F52B3807F2D}"/>
              </a:ext>
            </a:extLst>
          </p:cNvPr>
          <p:cNvSpPr txBox="1"/>
          <p:nvPr/>
        </p:nvSpPr>
        <p:spPr>
          <a:xfrm>
            <a:off x="399090" y="3953504"/>
            <a:ext cx="712569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cs typeface="Arial"/>
              </a:rPr>
              <a:t>i</a:t>
            </a:r>
            <a:r>
              <a:rPr lang="en-US" sz="1600" dirty="0">
                <a:cs typeface="Arial"/>
              </a:rPr>
              <a:t> +=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4FAD01-D060-E06B-556F-62E57D5C728B}"/>
              </a:ext>
            </a:extLst>
          </p:cNvPr>
          <p:cNvSpPr txBox="1"/>
          <p:nvPr/>
        </p:nvSpPr>
        <p:spPr>
          <a:xfrm>
            <a:off x="7828783" y="2608435"/>
            <a:ext cx="1642600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Add element with settings as arguments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71A086-FB30-22BA-0A44-ADBE612E4618}"/>
              </a:ext>
            </a:extLst>
          </p:cNvPr>
          <p:cNvSpPr txBox="1"/>
          <p:nvPr/>
        </p:nvSpPr>
        <p:spPr>
          <a:xfrm>
            <a:off x="1912375" y="4898884"/>
            <a:ext cx="57626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flag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D75AF4-9BEC-BCDE-9664-A604D0921447}"/>
              </a:ext>
            </a:extLst>
          </p:cNvPr>
          <p:cNvSpPr txBox="1"/>
          <p:nvPr/>
        </p:nvSpPr>
        <p:spPr>
          <a:xfrm>
            <a:off x="2679367" y="4849190"/>
            <a:ext cx="1305542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Add to </a:t>
            </a:r>
            <a:r>
              <a:rPr lang="en-US" sz="1600" dirty="0" err="1"/>
              <a:t>settings_list</a:t>
            </a:r>
            <a:endParaRPr lang="en-US" sz="1600" dirty="0"/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47E48D16-596F-FAF8-2424-68155012C4B7}"/>
              </a:ext>
            </a:extLst>
          </p:cNvPr>
          <p:cNvSpPr/>
          <p:nvPr/>
        </p:nvSpPr>
        <p:spPr>
          <a:xfrm>
            <a:off x="1912375" y="4122781"/>
            <a:ext cx="1642601" cy="623304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47E183-A0D5-0CB5-5F8A-8A21402DEA3B}"/>
              </a:ext>
            </a:extLst>
          </p:cNvPr>
          <p:cNvSpPr txBox="1"/>
          <p:nvPr/>
        </p:nvSpPr>
        <p:spPr>
          <a:xfrm>
            <a:off x="2408903" y="4249858"/>
            <a:ext cx="7659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valid</a:t>
            </a:r>
            <a:r>
              <a:rPr lang="en-GB" sz="1600" dirty="0"/>
              <a:t>?</a:t>
            </a:r>
            <a:endParaRPr lang="en-GB" sz="1600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4C60F1C-42D2-0F50-1D47-6151E2FCA17C}"/>
              </a:ext>
            </a:extLst>
          </p:cNvPr>
          <p:cNvSpPr/>
          <p:nvPr/>
        </p:nvSpPr>
        <p:spPr>
          <a:xfrm>
            <a:off x="2599250" y="2329628"/>
            <a:ext cx="207726" cy="22781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67B64426-0DD1-3005-B9A9-3B77BAD02CF6}"/>
              </a:ext>
            </a:extLst>
          </p:cNvPr>
          <p:cNvSpPr/>
          <p:nvPr/>
        </p:nvSpPr>
        <p:spPr>
          <a:xfrm>
            <a:off x="2606151" y="3467815"/>
            <a:ext cx="207726" cy="22781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A98F9AE9-7486-1B97-B5EE-DA458E5D9173}"/>
              </a:ext>
            </a:extLst>
          </p:cNvPr>
          <p:cNvSpPr/>
          <p:nvPr/>
        </p:nvSpPr>
        <p:spPr>
          <a:xfrm>
            <a:off x="2629812" y="3958508"/>
            <a:ext cx="207726" cy="22781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36EB0A75-073F-B083-7026-94ACAA7E287D}"/>
              </a:ext>
            </a:extLst>
          </p:cNvPr>
          <p:cNvSpPr/>
          <p:nvPr/>
        </p:nvSpPr>
        <p:spPr>
          <a:xfrm>
            <a:off x="2297077" y="4637501"/>
            <a:ext cx="207726" cy="22781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B4031491-F27F-5A6D-DEB0-C2B8F65E485D}"/>
              </a:ext>
            </a:extLst>
          </p:cNvPr>
          <p:cNvSpPr/>
          <p:nvPr/>
        </p:nvSpPr>
        <p:spPr>
          <a:xfrm>
            <a:off x="2995310" y="4645350"/>
            <a:ext cx="207726" cy="22781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36B2B1C-2543-7D13-7A16-A5E35502631D}"/>
              </a:ext>
            </a:extLst>
          </p:cNvPr>
          <p:cNvSpPr/>
          <p:nvPr/>
        </p:nvSpPr>
        <p:spPr>
          <a:xfrm>
            <a:off x="2069587" y="5237438"/>
            <a:ext cx="147664" cy="50690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3DD30E1-DBAF-8F23-6ECA-67B29042798E}"/>
              </a:ext>
            </a:extLst>
          </p:cNvPr>
          <p:cNvSpPr/>
          <p:nvPr/>
        </p:nvSpPr>
        <p:spPr>
          <a:xfrm>
            <a:off x="3174821" y="5452679"/>
            <a:ext cx="179504" cy="24662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1FAAF7-DCF7-E04B-C69D-3429C1B40DA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47252" y="5699305"/>
            <a:ext cx="2517321" cy="0"/>
          </a:xfrm>
          <a:prstGeom prst="straightConnector1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rrow: Down 33">
            <a:extLst>
              <a:ext uri="{FF2B5EF4-FFF2-40B4-BE49-F238E27FC236}">
                <a16:creationId xmlns:a16="http://schemas.microsoft.com/office/drawing/2014/main" id="{5BFE576C-1658-BBED-EF31-0C74892F6660}"/>
              </a:ext>
            </a:extLst>
          </p:cNvPr>
          <p:cNvSpPr/>
          <p:nvPr/>
        </p:nvSpPr>
        <p:spPr>
          <a:xfrm flipV="1">
            <a:off x="672285" y="4382688"/>
            <a:ext cx="178830" cy="131661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5FB9C2-0A44-AD03-3304-2B774C069A47}"/>
              </a:ext>
            </a:extLst>
          </p:cNvPr>
          <p:cNvCxnSpPr>
            <a:cxnSpLocks/>
          </p:cNvCxnSpPr>
          <p:nvPr/>
        </p:nvCxnSpPr>
        <p:spPr>
          <a:xfrm flipH="1">
            <a:off x="747251" y="2997314"/>
            <a:ext cx="8123" cy="928205"/>
          </a:xfrm>
          <a:prstGeom prst="straightConnector1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Arrow: Down 36">
            <a:extLst>
              <a:ext uri="{FF2B5EF4-FFF2-40B4-BE49-F238E27FC236}">
                <a16:creationId xmlns:a16="http://schemas.microsoft.com/office/drawing/2014/main" id="{0F39BB3A-8CED-603D-6734-78365E16FCA4}"/>
              </a:ext>
            </a:extLst>
          </p:cNvPr>
          <p:cNvSpPr/>
          <p:nvPr/>
        </p:nvSpPr>
        <p:spPr>
          <a:xfrm rot="5400000" flipV="1">
            <a:off x="1111081" y="2522389"/>
            <a:ext cx="160027" cy="92820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042167DB-DC2C-6569-FD15-4EC55DFD201B}"/>
              </a:ext>
            </a:extLst>
          </p:cNvPr>
          <p:cNvSpPr/>
          <p:nvPr/>
        </p:nvSpPr>
        <p:spPr>
          <a:xfrm rot="16200000">
            <a:off x="4163459" y="2507854"/>
            <a:ext cx="186283" cy="98353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756FE9D-D900-710F-598E-4B5934E2C549}"/>
              </a:ext>
            </a:extLst>
          </p:cNvPr>
          <p:cNvSpPr/>
          <p:nvPr/>
        </p:nvSpPr>
        <p:spPr>
          <a:xfrm>
            <a:off x="5691946" y="3534381"/>
            <a:ext cx="207726" cy="22781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CE083022-2C7C-249D-F2F4-2624E3ABDA07}"/>
              </a:ext>
            </a:extLst>
          </p:cNvPr>
          <p:cNvSpPr/>
          <p:nvPr/>
        </p:nvSpPr>
        <p:spPr>
          <a:xfrm>
            <a:off x="5700713" y="4203588"/>
            <a:ext cx="207726" cy="22781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338DC2B8-9EC1-E1F0-D7BA-88F857683888}"/>
              </a:ext>
            </a:extLst>
          </p:cNvPr>
          <p:cNvSpPr/>
          <p:nvPr/>
        </p:nvSpPr>
        <p:spPr>
          <a:xfrm rot="5400000" flipV="1">
            <a:off x="2062650" y="1232400"/>
            <a:ext cx="156128" cy="27153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1FEB6E02-E48C-349A-44BC-3340EC14A010}"/>
              </a:ext>
            </a:extLst>
          </p:cNvPr>
          <p:cNvSpPr/>
          <p:nvPr/>
        </p:nvSpPr>
        <p:spPr>
          <a:xfrm rot="5400000" flipV="1">
            <a:off x="5023387" y="1226858"/>
            <a:ext cx="156128" cy="27153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5EF00CA8-1DE8-791A-356F-24967EFAB955}"/>
              </a:ext>
            </a:extLst>
          </p:cNvPr>
          <p:cNvSpPr/>
          <p:nvPr/>
        </p:nvSpPr>
        <p:spPr>
          <a:xfrm rot="5400000" flipV="1">
            <a:off x="8006053" y="1226858"/>
            <a:ext cx="156128" cy="27153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28DBE66B-725D-2633-2369-244160DA8B13}"/>
              </a:ext>
            </a:extLst>
          </p:cNvPr>
          <p:cNvSpPr/>
          <p:nvPr/>
        </p:nvSpPr>
        <p:spPr>
          <a:xfrm rot="16200000">
            <a:off x="7202393" y="2532168"/>
            <a:ext cx="186283" cy="98353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010B21-7B2F-88C9-DF3C-3503138677BA}"/>
              </a:ext>
            </a:extLst>
          </p:cNvPr>
          <p:cNvSpPr/>
          <p:nvPr/>
        </p:nvSpPr>
        <p:spPr>
          <a:xfrm>
            <a:off x="273842" y="931159"/>
            <a:ext cx="9953662" cy="8409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85CDEB-2757-5E20-FABA-4FED0E8277D8}"/>
              </a:ext>
            </a:extLst>
          </p:cNvPr>
          <p:cNvSpPr/>
          <p:nvPr/>
        </p:nvSpPr>
        <p:spPr>
          <a:xfrm>
            <a:off x="273843" y="1882366"/>
            <a:ext cx="9953661" cy="38979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63724D-C326-070C-EFF0-25E077300365}"/>
              </a:ext>
            </a:extLst>
          </p:cNvPr>
          <p:cNvSpPr txBox="1"/>
          <p:nvPr/>
        </p:nvSpPr>
        <p:spPr>
          <a:xfrm>
            <a:off x="4105430" y="2567924"/>
            <a:ext cx="269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85C25E-5EB3-D0AC-FE92-77529F75C9C0}"/>
              </a:ext>
            </a:extLst>
          </p:cNvPr>
          <p:cNvSpPr txBox="1"/>
          <p:nvPr/>
        </p:nvSpPr>
        <p:spPr>
          <a:xfrm>
            <a:off x="2887762" y="3334376"/>
            <a:ext cx="31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D92649-B08B-71D6-73A2-3A700A04895B}"/>
              </a:ext>
            </a:extLst>
          </p:cNvPr>
          <p:cNvSpPr txBox="1"/>
          <p:nvPr/>
        </p:nvSpPr>
        <p:spPr>
          <a:xfrm>
            <a:off x="3244043" y="4509128"/>
            <a:ext cx="269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y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E8F019-FB78-8ED6-E919-AE7B32E2F6E5}"/>
              </a:ext>
            </a:extLst>
          </p:cNvPr>
          <p:cNvSpPr txBox="1"/>
          <p:nvPr/>
        </p:nvSpPr>
        <p:spPr>
          <a:xfrm>
            <a:off x="2018625" y="4562948"/>
            <a:ext cx="31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A40A11-BE10-DB49-4F45-5E094333051F}"/>
              </a:ext>
            </a:extLst>
          </p:cNvPr>
          <p:cNvSpPr txBox="1"/>
          <p:nvPr/>
        </p:nvSpPr>
        <p:spPr>
          <a:xfrm>
            <a:off x="7072662" y="2651042"/>
            <a:ext cx="31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FF5957-4A4F-EC6E-59CD-E462E29165AB}"/>
              </a:ext>
            </a:extLst>
          </p:cNvPr>
          <p:cNvSpPr txBox="1"/>
          <p:nvPr/>
        </p:nvSpPr>
        <p:spPr>
          <a:xfrm>
            <a:off x="5922618" y="3448187"/>
            <a:ext cx="269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711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D198-D72B-A6B9-4EFA-2E766232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98898-2361-C1D5-C2E0-DB38FE2BB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304924"/>
            <a:ext cx="9978513" cy="41257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Flags used to make functions adaptable: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invalid_flag</a:t>
            </a:r>
            <a:r>
              <a:rPr lang="en-GB" dirty="0"/>
              <a:t>: indicates that one or more input is non-numerical, or outside the bounds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keep_window</a:t>
            </a:r>
            <a:r>
              <a:rPr lang="en-GB" dirty="0"/>
              <a:t>: tells initial setup function if the window is being restarted, or if the window is being kept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If kept, all previous widgets must be deleted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ring_flag</a:t>
            </a:r>
            <a:r>
              <a:rPr lang="en-GB" dirty="0"/>
              <a:t>: tells initial setup function if it is just the ring that is being reset (if True) or both the ring AND the beam (if False)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full</a:t>
            </a:r>
            <a:r>
              <a:rPr lang="en-GB" dirty="0"/>
              <a:t>: True if ring is full, False otherwise. Tells </a:t>
            </a:r>
            <a:r>
              <a:rPr lang="en-GB" dirty="0" err="1"/>
              <a:t>add_element</a:t>
            </a:r>
            <a:r>
              <a:rPr lang="en-GB" dirty="0"/>
              <a:t> method if element is allowed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cell_made</a:t>
            </a:r>
            <a:r>
              <a:rPr lang="en-GB" dirty="0"/>
              <a:t>: True if user defined a cell element. Determines if “cell” included in element menu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making_cell</a:t>
            </a:r>
            <a:r>
              <a:rPr lang="en-GB" dirty="0"/>
              <a:t>: True if cell currently being made. If so, elements are added to the cell attribute instead of </a:t>
            </a:r>
            <a:r>
              <a:rPr lang="en-GB" dirty="0" err="1"/>
              <a:t>py_list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860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131F-1E38-2438-6B64-4F592CE5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0B260-9D56-A87A-1859-941581DF7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428299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Arial"/>
                <a:ea typeface="Verdana"/>
                <a:cs typeface="Arial"/>
              </a:rPr>
              <a:t>Docstrings are written below the definition of each method / function: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Brief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More detailed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Arguments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Returns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Variables / attributes used and defined within the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One-line comments in code to make more readable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B7DA9B-D216-3B88-0550-07E48C341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402" y="1304925"/>
            <a:ext cx="7251898" cy="330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44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BDAF-8432-40CD-C164-49DC84B5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E429C-7260-8C2C-BF89-9C2B28DD2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6124268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RF cavities cause ring to deviate from perfect circle, so ring space doesn’t always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If elements are too big, problems occur when finding the angle around the 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Element settings can’t be changed one selected.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Elements can only be deleted in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Only one cell can be defined.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Problems if user closes an options window without selecting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Definitely some code that isn’t as efficient as it could be – potential for refactoring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</p:txBody>
      </p:sp>
      <p:pic>
        <p:nvPicPr>
          <p:cNvPr id="7" name="Picture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F0F2F70F-051D-DD44-983A-3D2D16A38D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08" r="408"/>
          <a:stretch/>
        </p:blipFill>
        <p:spPr>
          <a:xfrm>
            <a:off x="6388100" y="1322655"/>
            <a:ext cx="4025900" cy="4315873"/>
          </a:xfrm>
        </p:spPr>
      </p:pic>
    </p:spTree>
    <p:extLst>
      <p:ext uri="{BB962C8B-B14F-4D97-AF65-F5344CB8AC3E}">
        <p14:creationId xmlns:p14="http://schemas.microsoft.com/office/powerpoint/2010/main" val="219062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8A73-59F4-4E11-D1C9-A7BDE77E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Verdana"/>
                <a:cs typeface="Arial"/>
              </a:rPr>
              <a:t>Interface Functionality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F26E7DE-F4F6-6F64-4202-9DD6CA6A0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9243" y="1096786"/>
            <a:ext cx="202313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62F06D-851D-211F-5B1E-94EFEE5F86AE}"/>
              </a:ext>
            </a:extLst>
          </p:cNvPr>
          <p:cNvSpPr txBox="1"/>
          <p:nvPr/>
        </p:nvSpPr>
        <p:spPr>
          <a:xfrm>
            <a:off x="705555" y="1890888"/>
            <a:ext cx="46848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4546A"/>
                </a:solidFill>
                <a:cs typeface="Arial"/>
              </a:rPr>
              <a:t>Present throughout. Closes windows and ends program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ABCF1-F51C-3E2F-840A-ABFA3DC88E5C}"/>
              </a:ext>
            </a:extLst>
          </p:cNvPr>
          <p:cNvSpPr txBox="1"/>
          <p:nvPr/>
        </p:nvSpPr>
        <p:spPr>
          <a:xfrm>
            <a:off x="540859" y="3271260"/>
            <a:ext cx="46363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Arial"/>
              </a:rPr>
              <a:t>Initial setup for ring size and beam/distribution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150B26-6C53-1942-DC16-B1FC63B085CD}"/>
              </a:ext>
            </a:extLst>
          </p:cNvPr>
          <p:cNvCxnSpPr/>
          <p:nvPr/>
        </p:nvCxnSpPr>
        <p:spPr>
          <a:xfrm flipV="1">
            <a:off x="5189008" y="1761890"/>
            <a:ext cx="1714030" cy="449674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1B8FE7-EF2C-5E17-3A73-1D9A6A0AA6A7}"/>
              </a:ext>
            </a:extLst>
          </p:cNvPr>
          <p:cNvCxnSpPr>
            <a:cxnSpLocks/>
          </p:cNvCxnSpPr>
          <p:nvPr/>
        </p:nvCxnSpPr>
        <p:spPr>
          <a:xfrm flipV="1">
            <a:off x="4935008" y="3549297"/>
            <a:ext cx="1582327" cy="158044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85D28C-BECE-DEF0-4E90-9298594425EC}"/>
              </a:ext>
            </a:extLst>
          </p:cNvPr>
          <p:cNvSpPr txBox="1"/>
          <p:nvPr/>
        </p:nvSpPr>
        <p:spPr>
          <a:xfrm>
            <a:off x="1754415" y="4654149"/>
            <a:ext cx="46363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Arial"/>
              </a:rPr>
              <a:t>Validates options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DECFC7-771A-45D0-41A2-D2411CAFA9B8}"/>
              </a:ext>
            </a:extLst>
          </p:cNvPr>
          <p:cNvCxnSpPr>
            <a:cxnSpLocks/>
          </p:cNvCxnSpPr>
          <p:nvPr/>
        </p:nvCxnSpPr>
        <p:spPr>
          <a:xfrm>
            <a:off x="3730859" y="4864452"/>
            <a:ext cx="3087512" cy="237067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61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FB2C-E1D5-48E3-A3A9-C874A7AE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Additions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FDFE7-B1EB-975F-1ED8-E42A534E4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12" y="1304925"/>
            <a:ext cx="1058811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Arial"/>
                <a:ea typeface="Verdana"/>
                <a:cs typeface="Arial"/>
              </a:rPr>
              <a:t>Make time dependence model an option (could be added to RF options functions).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Arial"/>
                <a:ea typeface="Verdana"/>
                <a:cs typeface="Arial"/>
              </a:rPr>
              <a:t>Let user select the fringe field model (could be added to options window as general function).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Arial"/>
                <a:ea typeface="Verdana"/>
                <a:cs typeface="Arial"/>
              </a:rPr>
              <a:t>Once implemented in </a:t>
            </a:r>
            <a:r>
              <a:rPr lang="en-GB" sz="1800" dirty="0" err="1">
                <a:latin typeface="Arial"/>
                <a:ea typeface="Verdana"/>
                <a:cs typeface="Arial"/>
              </a:rPr>
              <a:t>pyOpal</a:t>
            </a:r>
            <a:r>
              <a:rPr lang="en-GB" sz="1800" dirty="0">
                <a:latin typeface="Arial"/>
                <a:ea typeface="Verdana"/>
                <a:cs typeface="Arial"/>
              </a:rPr>
              <a:t>, more beam and distribution options should be added.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Arial"/>
                <a:ea typeface="Verdana"/>
                <a:cs typeface="Arial"/>
              </a:rPr>
              <a:t>Allow multiple cells and super-periods to be defined. Button for making cell would always be present and not occur in main 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Arial"/>
                <a:ea typeface="Verdana"/>
                <a:cs typeface="Arial"/>
              </a:rPr>
              <a:t>Fix problem with large elements – maybe by limiting the upper bound, or changing function for finding angle.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Arial"/>
                <a:ea typeface="Verdana"/>
                <a:cs typeface="Arial"/>
              </a:rPr>
              <a:t>Cylindrical field map might not be needed – show ring display here instead?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Arial"/>
                <a:ea typeface="Verdana"/>
                <a:cs typeface="Arial"/>
              </a:rPr>
              <a:t>Code needs refactoring to see if existing functions could be reused to avoid repetition and make more readable (I could do this over next few days).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Make documentation into a page like the one used for OPAL.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776929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6430-B114-854B-32BD-5CA5D9DB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989" y="2734699"/>
            <a:ext cx="4271501" cy="574675"/>
          </a:xfrm>
        </p:spPr>
        <p:txBody>
          <a:bodyPr>
            <a:noAutofit/>
          </a:bodyPr>
          <a:lstStyle/>
          <a:p>
            <a:r>
              <a:rPr lang="en-GB" sz="6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3776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F3AF-C430-8C04-42F0-D1BF8801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Verdana"/>
                <a:cs typeface="Arial"/>
              </a:rPr>
              <a:t>Validation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D2F60F0-ED3A-B097-1860-879C7D558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737" y="655402"/>
            <a:ext cx="2125738" cy="5010576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A2F6315-42C4-1364-309B-6A7D3374A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275" y="650853"/>
            <a:ext cx="2114550" cy="5019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880C06-E0A8-E1E5-998C-EA1EAF2CD4AE}"/>
              </a:ext>
            </a:extLst>
          </p:cNvPr>
          <p:cNvSpPr txBox="1"/>
          <p:nvPr/>
        </p:nvSpPr>
        <p:spPr>
          <a:xfrm>
            <a:off x="343436" y="1845972"/>
            <a:ext cx="30050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Arial"/>
              </a:rPr>
              <a:t>Input menu cleared for new inputs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CC7E2-1E6A-66A0-E7DE-EC0E8FC5F979}"/>
              </a:ext>
            </a:extLst>
          </p:cNvPr>
          <p:cNvSpPr txBox="1"/>
          <p:nvPr/>
        </p:nvSpPr>
        <p:spPr>
          <a:xfrm>
            <a:off x="300506" y="3423634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Arial"/>
              </a:rPr>
              <a:t>Error message shown at bottom of screen </a:t>
            </a:r>
          </a:p>
          <a:p>
            <a:pPr algn="l"/>
            <a:endParaRPr lang="en-US" dirty="0">
              <a:cs typeface="Arial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6C3D94-D956-9D11-4FA4-B602FD559EAF}"/>
              </a:ext>
            </a:extLst>
          </p:cNvPr>
          <p:cNvCxnSpPr/>
          <p:nvPr/>
        </p:nvCxnSpPr>
        <p:spPr>
          <a:xfrm>
            <a:off x="2573749" y="3918942"/>
            <a:ext cx="1689120" cy="1416835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58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BFB93D-EA50-C639-9EF0-2CE56DAA9C81}"/>
              </a:ext>
            </a:extLst>
          </p:cNvPr>
          <p:cNvSpPr txBox="1"/>
          <p:nvPr/>
        </p:nvSpPr>
        <p:spPr>
          <a:xfrm>
            <a:off x="7391572" y="398251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Arial"/>
              </a:rPr>
              <a:t>Selected beam settings shown here</a:t>
            </a:r>
            <a:endParaRPr lang="en-US">
              <a:solidFill>
                <a:schemeClr val="tx2"/>
              </a:solidFill>
              <a:cs typeface="Arial"/>
            </a:endParaRPr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42DF5CE8-D4D9-D97E-BDE0-DF6060475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1737" y="919548"/>
            <a:ext cx="5829300" cy="1867129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0C7069-6752-4FF9-A3D5-303FE9A9E0E8}"/>
              </a:ext>
            </a:extLst>
          </p:cNvPr>
          <p:cNvCxnSpPr/>
          <p:nvPr/>
        </p:nvCxnSpPr>
        <p:spPr>
          <a:xfrm flipH="1" flipV="1">
            <a:off x="6590605" y="2590671"/>
            <a:ext cx="931041" cy="1352121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207161-ED47-C947-3429-DC4D5F3EF163}"/>
              </a:ext>
            </a:extLst>
          </p:cNvPr>
          <p:cNvCxnSpPr>
            <a:cxnSpLocks/>
          </p:cNvCxnSpPr>
          <p:nvPr/>
        </p:nvCxnSpPr>
        <p:spPr>
          <a:xfrm flipV="1">
            <a:off x="3089168" y="2376024"/>
            <a:ext cx="571494" cy="1094544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F5A7C4-9739-E3DF-188D-B156ABF9CA91}"/>
              </a:ext>
            </a:extLst>
          </p:cNvPr>
          <p:cNvSpPr txBox="1"/>
          <p:nvPr/>
        </p:nvSpPr>
        <p:spPr>
          <a:xfrm>
            <a:off x="1596079" y="366054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Arial"/>
              </a:rPr>
              <a:t>Option to define a repeatable cell</a:t>
            </a:r>
          </a:p>
        </p:txBody>
      </p:sp>
    </p:spTree>
    <p:extLst>
      <p:ext uri="{BB962C8B-B14F-4D97-AF65-F5344CB8AC3E}">
        <p14:creationId xmlns:p14="http://schemas.microsoft.com/office/powerpoint/2010/main" val="120741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8C86-7879-E463-1F45-EC3C2A84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Verdana"/>
                <a:cs typeface="Arial"/>
              </a:rPr>
              <a:t>Making a cell element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ECE6F2-5937-B086-485C-FAAE81013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836" y="1085650"/>
            <a:ext cx="4752975" cy="2905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CEFFC1-9D2B-283B-070A-873BC2920B33}"/>
              </a:ext>
            </a:extLst>
          </p:cNvPr>
          <p:cNvSpPr txBox="1"/>
          <p:nvPr/>
        </p:nvSpPr>
        <p:spPr>
          <a:xfrm>
            <a:off x="447713" y="1084767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Arial"/>
              </a:rPr>
              <a:t>Drop-down menu for adding elements. Also contains drift space, general multipole, and RF cavity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65B601-ED81-2A3D-E65D-DC69B1CDBCBF}"/>
              </a:ext>
            </a:extLst>
          </p:cNvPr>
          <p:cNvCxnSpPr>
            <a:cxnSpLocks/>
          </p:cNvCxnSpPr>
          <p:nvPr/>
        </p:nvCxnSpPr>
        <p:spPr>
          <a:xfrm>
            <a:off x="3067704" y="1882174"/>
            <a:ext cx="1719858" cy="268469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971380-A05A-D956-1370-766DB16B80FE}"/>
              </a:ext>
            </a:extLst>
          </p:cNvPr>
          <p:cNvSpPr txBox="1"/>
          <p:nvPr/>
        </p:nvSpPr>
        <p:spPr>
          <a:xfrm>
            <a:off x="447713" y="319904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Arial"/>
              </a:rPr>
              <a:t>Adds element in drop-down menu. Takes to settings screen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66B8DD-C10A-7746-BD1C-97AC304630B0}"/>
              </a:ext>
            </a:extLst>
          </p:cNvPr>
          <p:cNvSpPr txBox="1"/>
          <p:nvPr/>
        </p:nvSpPr>
        <p:spPr>
          <a:xfrm>
            <a:off x="318924" y="441180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Arial"/>
              </a:rPr>
              <a:t>Saves cell and moves onto ring building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52E01F-4AD2-95B4-0D89-B135F41CA5FC}"/>
              </a:ext>
            </a:extLst>
          </p:cNvPr>
          <p:cNvCxnSpPr>
            <a:cxnSpLocks/>
          </p:cNvCxnSpPr>
          <p:nvPr/>
        </p:nvCxnSpPr>
        <p:spPr>
          <a:xfrm flipV="1">
            <a:off x="2906718" y="2901912"/>
            <a:ext cx="2020364" cy="525727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5B6545-010E-0C28-B5FE-CB988C5EE713}"/>
              </a:ext>
            </a:extLst>
          </p:cNvPr>
          <p:cNvCxnSpPr>
            <a:cxnSpLocks/>
          </p:cNvCxnSpPr>
          <p:nvPr/>
        </p:nvCxnSpPr>
        <p:spPr>
          <a:xfrm flipV="1">
            <a:off x="2917450" y="3620983"/>
            <a:ext cx="2009634" cy="869163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19F18D-C344-9228-68D7-5494CB4A1FC1}"/>
              </a:ext>
            </a:extLst>
          </p:cNvPr>
          <p:cNvSpPr txBox="1"/>
          <p:nvPr/>
        </p:nvSpPr>
        <p:spPr>
          <a:xfrm>
            <a:off x="7960388" y="44547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Arial"/>
              </a:rPr>
              <a:t>Element list shown here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D499CB-60E6-7967-D4B6-6076E78FBC9C}"/>
              </a:ext>
            </a:extLst>
          </p:cNvPr>
          <p:cNvCxnSpPr>
            <a:cxnSpLocks/>
          </p:cNvCxnSpPr>
          <p:nvPr/>
        </p:nvCxnSpPr>
        <p:spPr>
          <a:xfrm flipH="1" flipV="1">
            <a:off x="6172042" y="2697997"/>
            <a:ext cx="2433577" cy="1717023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A0CB97-AA88-E63B-2C82-CF0D1A6A687E}"/>
              </a:ext>
            </a:extLst>
          </p:cNvPr>
          <p:cNvSpPr txBox="1"/>
          <p:nvPr/>
        </p:nvSpPr>
        <p:spPr>
          <a:xfrm>
            <a:off x="5588529" y="505575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Arial"/>
              </a:rPr>
              <a:t>Removes last element added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4BA1DC-E2CE-2F6E-C615-1C0DFF22E0A6}"/>
              </a:ext>
            </a:extLst>
          </p:cNvPr>
          <p:cNvCxnSpPr>
            <a:cxnSpLocks/>
          </p:cNvCxnSpPr>
          <p:nvPr/>
        </p:nvCxnSpPr>
        <p:spPr>
          <a:xfrm flipH="1" flipV="1">
            <a:off x="6172042" y="3341940"/>
            <a:ext cx="512479" cy="1652630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14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26C6-9F8B-E14B-10B4-C3B74E6F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Verdana"/>
                <a:cs typeface="Arial"/>
              </a:rPr>
              <a:t>Building the ring</a:t>
            </a:r>
            <a:endParaRPr lang="en-US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037BC7B-AF22-B65B-6458-3B9309C4B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626" y="1765166"/>
            <a:ext cx="5400675" cy="2800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FD1EF7-2FFC-BCE2-67DA-E7086E815894}"/>
              </a:ext>
            </a:extLst>
          </p:cNvPr>
          <p:cNvSpPr txBox="1"/>
          <p:nvPr/>
        </p:nvSpPr>
        <p:spPr>
          <a:xfrm>
            <a:off x="265262" y="198628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Arial"/>
              </a:rPr>
              <a:t>Same as before, but contains cell if defined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02E226-A761-DBBB-2203-03A40BA4A1E6}"/>
              </a:ext>
            </a:extLst>
          </p:cNvPr>
          <p:cNvSpPr txBox="1"/>
          <p:nvPr/>
        </p:nvSpPr>
        <p:spPr>
          <a:xfrm>
            <a:off x="608699" y="34458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Arial"/>
              </a:rPr>
              <a:t>As 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C96F4A-8E49-8F2C-50DA-1CF3A09F2717}"/>
              </a:ext>
            </a:extLst>
          </p:cNvPr>
          <p:cNvSpPr txBox="1"/>
          <p:nvPr/>
        </p:nvSpPr>
        <p:spPr>
          <a:xfrm>
            <a:off x="4504557" y="542065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Arial"/>
              </a:rPr>
              <a:t>Displays space left in the ring [m]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647D5C-0B1E-6522-D4FD-F0E9A0626746}"/>
              </a:ext>
            </a:extLst>
          </p:cNvPr>
          <p:cNvSpPr txBox="1"/>
          <p:nvPr/>
        </p:nvSpPr>
        <p:spPr>
          <a:xfrm>
            <a:off x="5202163" y="76279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Arial"/>
              </a:rPr>
              <a:t>Runs OPAL simulation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84536B-6508-07B2-EA87-13764AA75A01}"/>
              </a:ext>
            </a:extLst>
          </p:cNvPr>
          <p:cNvCxnSpPr>
            <a:cxnSpLocks/>
          </p:cNvCxnSpPr>
          <p:nvPr/>
        </p:nvCxnSpPr>
        <p:spPr>
          <a:xfrm>
            <a:off x="2713536" y="2429526"/>
            <a:ext cx="1269096" cy="558243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D44298-EB2E-1C92-675A-C6896943DAAF}"/>
              </a:ext>
            </a:extLst>
          </p:cNvPr>
          <p:cNvCxnSpPr>
            <a:cxnSpLocks/>
          </p:cNvCxnSpPr>
          <p:nvPr/>
        </p:nvCxnSpPr>
        <p:spPr>
          <a:xfrm flipV="1">
            <a:off x="1801282" y="3578052"/>
            <a:ext cx="2374534" cy="96431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BDC590-C60D-430B-B952-FF9D57912B97}"/>
              </a:ext>
            </a:extLst>
          </p:cNvPr>
          <p:cNvCxnSpPr>
            <a:cxnSpLocks/>
          </p:cNvCxnSpPr>
          <p:nvPr/>
        </p:nvCxnSpPr>
        <p:spPr>
          <a:xfrm>
            <a:off x="1801282" y="3685216"/>
            <a:ext cx="2202815" cy="161146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10B245-0AB7-7640-B714-703A6224E8E2}"/>
              </a:ext>
            </a:extLst>
          </p:cNvPr>
          <p:cNvCxnSpPr>
            <a:cxnSpLocks/>
          </p:cNvCxnSpPr>
          <p:nvPr/>
        </p:nvCxnSpPr>
        <p:spPr>
          <a:xfrm flipH="1" flipV="1">
            <a:off x="5238323" y="4168333"/>
            <a:ext cx="308564" cy="1223334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96E6B9-AA58-9514-8351-FEBD38F3D4B3}"/>
              </a:ext>
            </a:extLst>
          </p:cNvPr>
          <p:cNvCxnSpPr>
            <a:cxnSpLocks/>
          </p:cNvCxnSpPr>
          <p:nvPr/>
        </p:nvCxnSpPr>
        <p:spPr>
          <a:xfrm flipH="1">
            <a:off x="5957392" y="1141640"/>
            <a:ext cx="372959" cy="1148522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BFFDDF-6435-BA08-4FB9-FB74E3423E03}"/>
              </a:ext>
            </a:extLst>
          </p:cNvPr>
          <p:cNvSpPr txBox="1"/>
          <p:nvPr/>
        </p:nvSpPr>
        <p:spPr>
          <a:xfrm>
            <a:off x="7745740" y="52382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Arial"/>
              </a:rPr>
              <a:t>Element list shown here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9A4E1C-E316-C320-F1AC-85A5375B372B}"/>
              </a:ext>
            </a:extLst>
          </p:cNvPr>
          <p:cNvCxnSpPr>
            <a:cxnSpLocks/>
          </p:cNvCxnSpPr>
          <p:nvPr/>
        </p:nvCxnSpPr>
        <p:spPr>
          <a:xfrm flipH="1" flipV="1">
            <a:off x="5270521" y="3341939"/>
            <a:ext cx="2787747" cy="1878010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20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489B-9AC7-B2DC-3F43-BBC73B70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Verdana"/>
                <a:cs typeface="Arial"/>
              </a:rPr>
              <a:t>Adding elements</a:t>
            </a:r>
            <a:endParaRPr lang="en-US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43A90E6-9A1C-24D2-3F8F-C586BBE3A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9613" y="1058080"/>
            <a:ext cx="4930347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704CC2-D8E8-4E0E-13D0-ADC970424D7A}"/>
              </a:ext>
            </a:extLst>
          </p:cNvPr>
          <p:cNvSpPr txBox="1"/>
          <p:nvPr/>
        </p:nvSpPr>
        <p:spPr>
          <a:xfrm>
            <a:off x="447713" y="196482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Arial"/>
              </a:rPr>
              <a:t>Options window opens and grabs focus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C040D-58D9-AD92-2833-11B4ED7CE573}"/>
              </a:ext>
            </a:extLst>
          </p:cNvPr>
          <p:cNvSpPr txBox="1"/>
          <p:nvPr/>
        </p:nvSpPr>
        <p:spPr>
          <a:xfrm>
            <a:off x="447713" y="2962936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Arial"/>
              </a:rPr>
              <a:t>Lets user input the settings required for that element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D0B65-FF07-C553-AE23-157B0E4CDBC1}"/>
              </a:ext>
            </a:extLst>
          </p:cNvPr>
          <p:cNvSpPr txBox="1"/>
          <p:nvPr/>
        </p:nvSpPr>
        <p:spPr>
          <a:xfrm>
            <a:off x="447713" y="46801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Arial"/>
              </a:rPr>
              <a:t>Validates inputs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3A38EB-9CC3-56E1-F245-DF9E62079C47}"/>
              </a:ext>
            </a:extLst>
          </p:cNvPr>
          <p:cNvCxnSpPr>
            <a:cxnSpLocks/>
          </p:cNvCxnSpPr>
          <p:nvPr/>
        </p:nvCxnSpPr>
        <p:spPr>
          <a:xfrm>
            <a:off x="2359368" y="4919440"/>
            <a:ext cx="4692729" cy="289935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28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E020-C74D-3213-8E1B-B942FFC9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Verdana"/>
                <a:cs typeface="Arial"/>
              </a:rPr>
              <a:t>Validation</a:t>
            </a:r>
            <a:endParaRPr lang="en-US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272930E-844A-C3EE-FA4D-C4404BADF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698" y="1388798"/>
            <a:ext cx="5343525" cy="28289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F2EF4A-67FD-EE4B-13E9-4325925B0590}"/>
              </a:ext>
            </a:extLst>
          </p:cNvPr>
          <p:cNvSpPr txBox="1"/>
          <p:nvPr/>
        </p:nvSpPr>
        <p:spPr>
          <a:xfrm>
            <a:off x="3727188" y="455451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cs typeface="Arial"/>
              </a:rPr>
              <a:t>Error message shown here, and addition cancelled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64500A-3FDC-659C-F2A0-C200717AA85C}"/>
              </a:ext>
            </a:extLst>
          </p:cNvPr>
          <p:cNvCxnSpPr>
            <a:cxnSpLocks/>
          </p:cNvCxnSpPr>
          <p:nvPr/>
        </p:nvCxnSpPr>
        <p:spPr>
          <a:xfrm flipH="1" flipV="1">
            <a:off x="4086113" y="3928509"/>
            <a:ext cx="687645" cy="655313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627929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 slide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riangles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Pattern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Blank Layouts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67b676-3231-4229-b246-27e36f6a6ea0" xsi:nil="true"/>
    <lcf76f155ced4ddcb4097134ff3c332f xmlns="7a6c5452-7205-4e2c-a322-0d36e47a409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453390EE4BA43A5D6133E94472E90" ma:contentTypeVersion="17" ma:contentTypeDescription="Create a new document." ma:contentTypeScope="" ma:versionID="a3dd40fe961babd590db7e6ab2b6c3cc">
  <xsd:schema xmlns:xsd="http://www.w3.org/2001/XMLSchema" xmlns:xs="http://www.w3.org/2001/XMLSchema" xmlns:p="http://schemas.microsoft.com/office/2006/metadata/properties" xmlns:ns2="7a6c5452-7205-4e2c-a322-0d36e47a4095" xmlns:ns3="4367b676-3231-4229-b246-27e36f6a6ea0" targetNamespace="http://schemas.microsoft.com/office/2006/metadata/properties" ma:root="true" ma:fieldsID="9c9a1b7cbcb1e6780652342e7736d883" ns2:_="" ns3:_="">
    <xsd:import namespace="7a6c5452-7205-4e2c-a322-0d36e47a4095"/>
    <xsd:import namespace="4367b676-3231-4229-b246-27e36f6a6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6c5452-7205-4e2c-a322-0d36e47a40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e07c91c-676c-4292-ab42-0332d43006d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67b676-3231-4229-b246-27e36f6a6ea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5bb8876-a7eb-42f8-850b-785a27f532ba}" ma:internalName="TaxCatchAll" ma:showField="CatchAllData" ma:web="4367b676-3231-4229-b246-27e36f6a6e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DF670E-3DD2-40A0-8524-D0B4771A7312}">
  <ds:schemaRefs>
    <ds:schemaRef ds:uri="http://schemas.microsoft.com/office/2006/metadata/properties"/>
    <ds:schemaRef ds:uri="http://schemas.microsoft.com/office/infopath/2007/PartnerControls"/>
    <ds:schemaRef ds:uri="4367b676-3231-4229-b246-27e36f6a6ea0"/>
    <ds:schemaRef ds:uri="7a6c5452-7205-4e2c-a322-0d36e47a4095"/>
  </ds:schemaRefs>
</ds:datastoreItem>
</file>

<file path=customXml/itemProps2.xml><?xml version="1.0" encoding="utf-8"?>
<ds:datastoreItem xmlns:ds="http://schemas.openxmlformats.org/officeDocument/2006/customXml" ds:itemID="{59CAF4C5-C546-4E53-8B48-77E78F83DE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6c5452-7205-4e2c-a322-0d36e47a4095"/>
    <ds:schemaRef ds:uri="4367b676-3231-4229-b246-27e36f6a6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9237DF-6E98-4AFD-A1AD-E1C9D616A3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1725</Words>
  <Application>Microsoft Office PowerPoint</Application>
  <PresentationFormat>Widescreen</PresentationFormat>
  <Paragraphs>281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1_Title slide</vt:lpstr>
      <vt:lpstr>2_Triangles</vt:lpstr>
      <vt:lpstr>3_Pattern</vt:lpstr>
      <vt:lpstr>4_Blank Layouts</vt:lpstr>
      <vt:lpstr>PyOpal Graphical User  Interface  </vt:lpstr>
      <vt:lpstr>PowerPoint Presentation</vt:lpstr>
      <vt:lpstr>Interface Functionality</vt:lpstr>
      <vt:lpstr>Validation</vt:lpstr>
      <vt:lpstr>PowerPoint Presentation</vt:lpstr>
      <vt:lpstr>Making a cell element</vt:lpstr>
      <vt:lpstr>Building the ring</vt:lpstr>
      <vt:lpstr>Adding elements</vt:lpstr>
      <vt:lpstr>Validation</vt:lpstr>
      <vt:lpstr>Options windows</vt:lpstr>
      <vt:lpstr>Adding elements</vt:lpstr>
      <vt:lpstr>Running OPAL</vt:lpstr>
      <vt:lpstr>PowerPoint Presentation</vt:lpstr>
      <vt:lpstr>Reset ring</vt:lpstr>
      <vt:lpstr>Reset beam</vt:lpstr>
      <vt:lpstr>Code structure - files</vt:lpstr>
      <vt:lpstr>Code structure – classes and functions</vt:lpstr>
      <vt:lpstr>Multiprocessing</vt:lpstr>
      <vt:lpstr>Shared memory space</vt:lpstr>
      <vt:lpstr>GUI class flow diagram</vt:lpstr>
      <vt:lpstr>Runner class flow diagram</vt:lpstr>
      <vt:lpstr>Data structures</vt:lpstr>
      <vt:lpstr>PowerPoint Presentation</vt:lpstr>
      <vt:lpstr>Dictionaries defined in GUI</vt:lpstr>
      <vt:lpstr>Key functions – displaying widgets with dictionaries</vt:lpstr>
      <vt:lpstr>Key functions – choosing element settings</vt:lpstr>
      <vt:lpstr>Flags</vt:lpstr>
      <vt:lpstr>Documentation</vt:lpstr>
      <vt:lpstr>Limitations</vt:lpstr>
      <vt:lpstr>Future Additions</vt:lpstr>
      <vt:lpstr>Thank you!</vt:lpstr>
    </vt:vector>
  </TitlesOfParts>
  <Company>Science and Technology Facilities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Richardson, Stephanie (STFC,RAL,ISIS)</dc:creator>
  <cp:lastModifiedBy>pvz44 pvz44</cp:lastModifiedBy>
  <cp:revision>1347</cp:revision>
  <dcterms:created xsi:type="dcterms:W3CDTF">2023-01-10T12:41:06Z</dcterms:created>
  <dcterms:modified xsi:type="dcterms:W3CDTF">2024-08-13T08:53:19Z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0x010100FC2453390EE4BA43A5D6133E94472E90</vt:lpwstr>
  </property>
  <property fmtid="{D5CDD505-2E9C-101B-9397-08002B2CF9AE}" pid="3" name="MediaServiceImageTags">
    <vt:lpwstr/>
  </property>
</Properties>
</file>