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78" d="100"/>
          <a:sy n="178" d="100"/>
        </p:scale>
        <p:origin x="-552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5E40-993A-E387-3EA0-C794D82CF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C0D65-B69B-31C7-94D0-05DFC2C74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BB56-FE1E-FC99-42EC-F8FA1ACE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B12-FBEC-044A-9E80-908BE1721867}" type="datetimeFigureOut">
              <a:rPr lang="en-FR" smtClean="0"/>
              <a:t>06/04/2025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37627-D7C4-A779-08D2-F590D6AC8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D848A-BCF6-0528-7FFA-E41F2DF7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DB05-C468-3A45-92FA-3EED22F5F7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0988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3292-E57F-9942-5515-A6657E1D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260F0-1025-DBA4-D99D-CA1B75B55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D4F55-4B6D-5A3C-A121-7A07597B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B12-FBEC-044A-9E80-908BE1721867}" type="datetimeFigureOut">
              <a:rPr lang="en-FR" smtClean="0"/>
              <a:t>06/04/2025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F1773-8545-80B0-C0CE-54C231B4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8B7DC-966B-D0CA-1A89-037ACF42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DB05-C468-3A45-92FA-3EED22F5F7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70209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892E4-D0F4-C86A-0B77-9D975F7C61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4CF63-132D-6BD7-AE06-84F24A5B0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4E91B-26E8-29E1-668B-0FBE63DA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B12-FBEC-044A-9E80-908BE1721867}" type="datetimeFigureOut">
              <a:rPr lang="en-FR" smtClean="0"/>
              <a:t>06/04/2025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D823-CCF8-C678-ED70-E9FA2020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F81D3-45A9-2DAD-6DA5-6F59966D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DB05-C468-3A45-92FA-3EED22F5F7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7698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7586-A5D9-211A-1323-DF53CD377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50581-5A96-1505-C637-5CC7D232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F6E6-0C32-19F3-779F-603ABDC4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B12-FBEC-044A-9E80-908BE1721867}" type="datetimeFigureOut">
              <a:rPr lang="en-FR" smtClean="0"/>
              <a:t>06/04/2025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A378F-7D16-5FD7-EAB6-2E4951FC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EB684-2D79-F402-BAAB-453D0734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DB05-C468-3A45-92FA-3EED22F5F7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0561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4DB6-0C13-2595-EC15-721438EF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FD564-F9C6-30FE-86C5-E85FC7ACD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57996-5C0E-B240-A1BE-F30FF49B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B12-FBEC-044A-9E80-908BE1721867}" type="datetimeFigureOut">
              <a:rPr lang="en-FR" smtClean="0"/>
              <a:t>06/04/2025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E9981-2F2A-5060-71D8-972EC6FEB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DA445-F8DC-EFA5-F25E-209382AC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DB05-C468-3A45-92FA-3EED22F5F7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34787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241B-FE49-34D7-379C-867484D0F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A7F7-B993-85BE-69CB-542878AA78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7D26F-7574-6577-3F77-308ABC5D8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23FE1-394C-17D3-71D1-780C50467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B12-FBEC-044A-9E80-908BE1721867}" type="datetimeFigureOut">
              <a:rPr lang="en-FR" smtClean="0"/>
              <a:t>06/04/2025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B8701-EAC1-7D73-9AD7-C48AD8C6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ACE75-00CF-AB7B-032B-A774BE33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DB05-C468-3A45-92FA-3EED22F5F7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1229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07B2-E3F0-F12C-37EA-2E36835E4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038CB-A9F7-2AA1-648E-CB67BFE59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A2613-F29F-7F7D-3699-153831862F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E61F9-9286-EDB2-2E10-B32A8FB49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D70FC-7900-29EE-4FFF-A34A9E17D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2D10B-0750-FB8D-005C-2DEA88BB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B12-FBEC-044A-9E80-908BE1721867}" type="datetimeFigureOut">
              <a:rPr lang="en-FR" smtClean="0"/>
              <a:t>06/04/2025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DC7F6-CA60-3B91-02BA-C0F9A2DD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3978D5-2F19-CD3E-7388-48E28823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DB05-C468-3A45-92FA-3EED22F5F7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9303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E4E6F-D96D-6832-F4B6-27EDEB1E6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F4DCBA-D3B0-FCDE-62C1-9BCF5F29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B12-FBEC-044A-9E80-908BE1721867}" type="datetimeFigureOut">
              <a:rPr lang="en-FR" smtClean="0"/>
              <a:t>06/04/2025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69E5B-3D74-6473-D756-D48D29A9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E1608-899D-DEC7-742F-A6C2B140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DB05-C468-3A45-92FA-3EED22F5F7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629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775B43-A27C-D7D7-4E1E-8D1780925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B12-FBEC-044A-9E80-908BE1721867}" type="datetimeFigureOut">
              <a:rPr lang="en-FR" smtClean="0"/>
              <a:t>06/04/2025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67993-D0D0-220A-544F-52130D10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14A95-57A0-BF54-0AA5-AFAF738D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DB05-C468-3A45-92FA-3EED22F5F7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65605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EDB40-6313-4F47-459A-FB2283E4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6940-E2CD-AB66-406E-58D330C41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8F5E3-BCC1-6CEB-5C73-3EC1CF255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846B3-DA3F-4639-E4E0-ECADB5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B12-FBEC-044A-9E80-908BE1721867}" type="datetimeFigureOut">
              <a:rPr lang="en-FR" smtClean="0"/>
              <a:t>06/04/2025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0B6A2-90BC-3786-DB60-FC7B1431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5AD72-28A8-CB05-8527-89EB354B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DB05-C468-3A45-92FA-3EED22F5F7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5627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82DD-17CF-867A-C402-C210571ED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19A7A-7BA0-FBFC-B365-2C646D2AF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76B7F-A82D-C713-C2AE-72995ECE7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52CFF-F3D3-A2CC-FC76-9C5800C8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41B12-FBEC-044A-9E80-908BE1721867}" type="datetimeFigureOut">
              <a:rPr lang="en-FR" smtClean="0"/>
              <a:t>06/04/2025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23A3D-704D-E090-49EB-B12D890C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E9F22-D7BD-48AD-762D-125F69107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5DB05-C468-3A45-92FA-3EED22F5F7E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3761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91C4CC-3169-FFC8-C8AD-C76EDC7E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4A91D-A588-9000-190B-F53B37BAE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09AD-AD62-BFFA-47FF-D46D2B41C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E41B12-FBEC-044A-9E80-908BE1721867}" type="datetimeFigureOut">
              <a:rPr lang="en-FR" smtClean="0"/>
              <a:t>06/04/2025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126BB-F8D0-7055-270A-50C94504A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64445-765B-7F21-CC62-A141CFCAF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D5DB05-C468-3A45-92FA-3EED22F5F7E8}" type="slidenum">
              <a:rPr lang="en-FR"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5298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572703D2-25DB-9D8F-B263-2BDBE165FCD5}"/>
              </a:ext>
            </a:extLst>
          </p:cNvPr>
          <p:cNvGrpSpPr/>
          <p:nvPr/>
        </p:nvGrpSpPr>
        <p:grpSpPr>
          <a:xfrm>
            <a:off x="1431235" y="387626"/>
            <a:ext cx="9392478" cy="1987826"/>
            <a:chOff x="1431235" y="387626"/>
            <a:chExt cx="9392478" cy="1987826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D209F1A-5F82-E47A-47A0-F73AC213BDDB}"/>
                </a:ext>
              </a:extLst>
            </p:cNvPr>
            <p:cNvSpPr/>
            <p:nvPr/>
          </p:nvSpPr>
          <p:spPr>
            <a:xfrm>
              <a:off x="1431235" y="387626"/>
              <a:ext cx="9392478" cy="1987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6B7352A-F5BF-AEEE-C2F4-8EAA796D1B34}"/>
                </a:ext>
              </a:extLst>
            </p:cNvPr>
            <p:cNvGrpSpPr/>
            <p:nvPr/>
          </p:nvGrpSpPr>
          <p:grpSpPr>
            <a:xfrm>
              <a:off x="1515601" y="512196"/>
              <a:ext cx="9210580" cy="1776217"/>
              <a:chOff x="1515601" y="512196"/>
              <a:chExt cx="9210580" cy="1776217"/>
            </a:xfrm>
          </p:grpSpPr>
          <p:pic>
            <p:nvPicPr>
              <p:cNvPr id="3" name="Picture 2" descr="A white background with black lines&#10;&#10;AI-generated content may be incorrect.">
                <a:extLst>
                  <a:ext uri="{FF2B5EF4-FFF2-40B4-BE49-F238E27FC236}">
                    <a16:creationId xmlns:a16="http://schemas.microsoft.com/office/drawing/2014/main" id="{76C59DD5-50B0-A8D2-B6DD-93883F486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2515"/>
              <a:stretch/>
            </p:blipFill>
            <p:spPr>
              <a:xfrm>
                <a:off x="1518338" y="515983"/>
                <a:ext cx="1800000" cy="1772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1" name="Picture 10" descr="A yellow square with white dots&#10;&#10;AI-generated content may be incorrect.">
                <a:extLst>
                  <a:ext uri="{FF2B5EF4-FFF2-40B4-BE49-F238E27FC236}">
                    <a16:creationId xmlns:a16="http://schemas.microsoft.com/office/drawing/2014/main" id="{5BDD02FE-C06D-1ACE-C6C4-6FA2AE4CC8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230" b="-1"/>
              <a:stretch/>
            </p:blipFill>
            <p:spPr>
              <a:xfrm>
                <a:off x="8926181" y="512201"/>
                <a:ext cx="1800000" cy="17762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3" name="Picture 12" descr="A pink rectangular object with white dots&#10;&#10;AI-generated content may be incorrect.">
                <a:extLst>
                  <a:ext uri="{FF2B5EF4-FFF2-40B4-BE49-F238E27FC236}">
                    <a16:creationId xmlns:a16="http://schemas.microsoft.com/office/drawing/2014/main" id="{5A9017FA-F944-8676-7765-027C05655F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442"/>
              <a:stretch/>
            </p:blipFill>
            <p:spPr>
              <a:xfrm>
                <a:off x="3370299" y="515983"/>
                <a:ext cx="1800000" cy="1772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5" name="Picture 14" descr="A pixelated image of a plant&#10;&#10;AI-generated content may be incorrect.">
                <a:extLst>
                  <a:ext uri="{FF2B5EF4-FFF2-40B4-BE49-F238E27FC236}">
                    <a16:creationId xmlns:a16="http://schemas.microsoft.com/office/drawing/2014/main" id="{423A94C7-A6BB-DAEF-CFF8-7E03711B2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/>
              <a:stretch/>
            </p:blipFill>
            <p:spPr>
              <a:xfrm>
                <a:off x="5222260" y="512201"/>
                <a:ext cx="1800000" cy="17762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1" name="Picture 20" descr="A pixelated image of a plant&#10;&#10;AI-generated content may be incorrect.">
                <a:extLst>
                  <a:ext uri="{FF2B5EF4-FFF2-40B4-BE49-F238E27FC236}">
                    <a16:creationId xmlns:a16="http://schemas.microsoft.com/office/drawing/2014/main" id="{0110C40D-E28C-64DA-33EC-2230343F67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t="389"/>
              <a:stretch/>
            </p:blipFill>
            <p:spPr>
              <a:xfrm>
                <a:off x="7074221" y="512200"/>
                <a:ext cx="1800000" cy="17762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1FE1FC9-BA36-0E52-4756-906BE8690438}"/>
                  </a:ext>
                </a:extLst>
              </p:cNvPr>
              <p:cNvSpPr txBox="1"/>
              <p:nvPr/>
            </p:nvSpPr>
            <p:spPr>
              <a:xfrm>
                <a:off x="1515601" y="512200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AE0288-9CEB-A9A5-9057-B0AF1CDF519D}"/>
                  </a:ext>
                </a:extLst>
              </p:cNvPr>
              <p:cNvSpPr txBox="1"/>
              <p:nvPr/>
            </p:nvSpPr>
            <p:spPr>
              <a:xfrm>
                <a:off x="3368246" y="512199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CA594C3-8F1D-14CA-64E2-5917DDCF4634}"/>
                  </a:ext>
                </a:extLst>
              </p:cNvPr>
              <p:cNvSpPr txBox="1"/>
              <p:nvPr/>
            </p:nvSpPr>
            <p:spPr>
              <a:xfrm>
                <a:off x="5220765" y="512198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225A9D-7748-0000-436D-44B693DC98CD}"/>
                  </a:ext>
                </a:extLst>
              </p:cNvPr>
              <p:cNvSpPr txBox="1"/>
              <p:nvPr/>
            </p:nvSpPr>
            <p:spPr>
              <a:xfrm>
                <a:off x="7072726" y="512197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BC115B8-F42F-6F2F-F3C1-61BFE97442CA}"/>
                  </a:ext>
                </a:extLst>
              </p:cNvPr>
              <p:cNvSpPr txBox="1"/>
              <p:nvPr/>
            </p:nvSpPr>
            <p:spPr>
              <a:xfrm>
                <a:off x="8924687" y="512196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DD9D59D-B285-470F-C793-8758C556C55E}"/>
              </a:ext>
            </a:extLst>
          </p:cNvPr>
          <p:cNvGrpSpPr/>
          <p:nvPr/>
        </p:nvGrpSpPr>
        <p:grpSpPr>
          <a:xfrm>
            <a:off x="1431235" y="2705272"/>
            <a:ext cx="9392478" cy="1987826"/>
            <a:chOff x="1431235" y="2705272"/>
            <a:chExt cx="9392478" cy="198782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9736EA4-DFCC-DA97-BE46-32F78B817FB4}"/>
                </a:ext>
              </a:extLst>
            </p:cNvPr>
            <p:cNvSpPr/>
            <p:nvPr/>
          </p:nvSpPr>
          <p:spPr>
            <a:xfrm>
              <a:off x="1431235" y="2705272"/>
              <a:ext cx="9392478" cy="198782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9AD2E38-5DFB-DA12-CA76-8C1712C22001}"/>
                </a:ext>
              </a:extLst>
            </p:cNvPr>
            <p:cNvGrpSpPr/>
            <p:nvPr/>
          </p:nvGrpSpPr>
          <p:grpSpPr>
            <a:xfrm>
              <a:off x="1515601" y="2797132"/>
              <a:ext cx="9210580" cy="1772456"/>
              <a:chOff x="1515601" y="2451390"/>
              <a:chExt cx="9210580" cy="1772456"/>
            </a:xfrm>
          </p:grpSpPr>
          <p:pic>
            <p:nvPicPr>
              <p:cNvPr id="24" name="Picture 23" descr="A pink and white rectangular object with black and white dots&#10;&#10;AI-generated content may be incorrect.">
                <a:extLst>
                  <a:ext uri="{FF2B5EF4-FFF2-40B4-BE49-F238E27FC236}">
                    <a16:creationId xmlns:a16="http://schemas.microsoft.com/office/drawing/2014/main" id="{01682D33-AE06-8E14-B6D2-EBF49CACC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510" b="1"/>
              <a:stretch/>
            </p:blipFill>
            <p:spPr>
              <a:xfrm>
                <a:off x="3368246" y="2451396"/>
                <a:ext cx="1800000" cy="177244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6" name="Picture 25" descr="A pixelated image of a blue and pink object&#10;&#10;AI-generated content may be incorrect.">
                <a:extLst>
                  <a:ext uri="{FF2B5EF4-FFF2-40B4-BE49-F238E27FC236}">
                    <a16:creationId xmlns:a16="http://schemas.microsoft.com/office/drawing/2014/main" id="{4B857505-9A41-58D7-6FBC-C645BB027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/>
            </p:blipFill>
            <p:spPr>
              <a:xfrm>
                <a:off x="7073536" y="2451396"/>
                <a:ext cx="1800000" cy="17724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7" name="Picture 26" descr="A white background with black lines&#10;&#10;AI-generated content may be incorrect.">
                <a:extLst>
                  <a:ext uri="{FF2B5EF4-FFF2-40B4-BE49-F238E27FC236}">
                    <a16:creationId xmlns:a16="http://schemas.microsoft.com/office/drawing/2014/main" id="{4C69EA58-C416-A3FB-9332-5DD4E72F2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2515"/>
              <a:stretch/>
            </p:blipFill>
            <p:spPr>
              <a:xfrm>
                <a:off x="1515601" y="2451416"/>
                <a:ext cx="1800000" cy="1772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9" name="Picture 28" descr="A pixelated image of a person's face&#10;&#10;AI-generated content may be incorrect.">
                <a:extLst>
                  <a:ext uri="{FF2B5EF4-FFF2-40B4-BE49-F238E27FC236}">
                    <a16:creationId xmlns:a16="http://schemas.microsoft.com/office/drawing/2014/main" id="{0B7D95B5-3AD2-5432-7590-21AAD9846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t="255"/>
              <a:stretch/>
            </p:blipFill>
            <p:spPr>
              <a:xfrm>
                <a:off x="5220891" y="2451395"/>
                <a:ext cx="1800000" cy="17724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31" name="Picture 30" descr="A yellow and blue pixelated object&#10;&#10;AI-generated content may be incorrect.">
                <a:extLst>
                  <a:ext uri="{FF2B5EF4-FFF2-40B4-BE49-F238E27FC236}">
                    <a16:creationId xmlns:a16="http://schemas.microsoft.com/office/drawing/2014/main" id="{8D296BD1-E2C8-0005-D1EA-7763DA7A7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10" b="1"/>
              <a:stretch/>
            </p:blipFill>
            <p:spPr>
              <a:xfrm>
                <a:off x="8926181" y="2451395"/>
                <a:ext cx="1800000" cy="17724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422A09D-D70D-2B0E-E09C-E04A2B81F9BF}"/>
                  </a:ext>
                </a:extLst>
              </p:cNvPr>
              <p:cNvSpPr txBox="1"/>
              <p:nvPr/>
            </p:nvSpPr>
            <p:spPr>
              <a:xfrm>
                <a:off x="1515601" y="2451394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B63277-80A6-478E-7259-A4F31097E96B}"/>
                  </a:ext>
                </a:extLst>
              </p:cNvPr>
              <p:cNvSpPr txBox="1"/>
              <p:nvPr/>
            </p:nvSpPr>
            <p:spPr>
              <a:xfrm>
                <a:off x="3368246" y="2451393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E4F3769-4BEB-3FDB-290A-BB4B29D539DD}"/>
                  </a:ext>
                </a:extLst>
              </p:cNvPr>
              <p:cNvSpPr txBox="1"/>
              <p:nvPr/>
            </p:nvSpPr>
            <p:spPr>
              <a:xfrm>
                <a:off x="5220765" y="2451392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6EF3E9F-A655-2E47-CEB5-D53376A97387}"/>
                  </a:ext>
                </a:extLst>
              </p:cNvPr>
              <p:cNvSpPr txBox="1"/>
              <p:nvPr/>
            </p:nvSpPr>
            <p:spPr>
              <a:xfrm>
                <a:off x="7072726" y="2451391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AA0FFB8-885E-2CFF-389A-32B7C45DC0AE}"/>
                  </a:ext>
                </a:extLst>
              </p:cNvPr>
              <p:cNvSpPr txBox="1"/>
              <p:nvPr/>
            </p:nvSpPr>
            <p:spPr>
              <a:xfrm>
                <a:off x="8924687" y="2451390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006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2A35-64EC-0403-335D-768C74111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13E09C-A246-D703-A8B7-9A5085C246D6}"/>
              </a:ext>
            </a:extLst>
          </p:cNvPr>
          <p:cNvGrpSpPr/>
          <p:nvPr/>
        </p:nvGrpSpPr>
        <p:grpSpPr>
          <a:xfrm>
            <a:off x="1462408" y="460362"/>
            <a:ext cx="3756864" cy="5523442"/>
            <a:chOff x="1462408" y="460362"/>
            <a:chExt cx="3756864" cy="5523442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4103B82-95A8-E1BB-2F25-B2D91FC7DECE}"/>
                </a:ext>
              </a:extLst>
            </p:cNvPr>
            <p:cNvSpPr/>
            <p:nvPr/>
          </p:nvSpPr>
          <p:spPr>
            <a:xfrm>
              <a:off x="1462408" y="460362"/>
              <a:ext cx="3756864" cy="5523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6BA736B-F82B-E74B-FDFA-0F83B048F622}"/>
                </a:ext>
              </a:extLst>
            </p:cNvPr>
            <p:cNvGrpSpPr/>
            <p:nvPr/>
          </p:nvGrpSpPr>
          <p:grpSpPr>
            <a:xfrm>
              <a:off x="1515601" y="512200"/>
              <a:ext cx="1802737" cy="1776212"/>
              <a:chOff x="1515601" y="512200"/>
              <a:chExt cx="1802737" cy="1776212"/>
            </a:xfrm>
          </p:grpSpPr>
          <p:pic>
            <p:nvPicPr>
              <p:cNvPr id="3" name="Picture 2" descr="A white background with black lines&#10;&#10;AI-generated content may be incorrect.">
                <a:extLst>
                  <a:ext uri="{FF2B5EF4-FFF2-40B4-BE49-F238E27FC236}">
                    <a16:creationId xmlns:a16="http://schemas.microsoft.com/office/drawing/2014/main" id="{DEFBE808-8D6F-9D74-181E-465020CF7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2515"/>
              <a:stretch/>
            </p:blipFill>
            <p:spPr>
              <a:xfrm>
                <a:off x="1518338" y="515983"/>
                <a:ext cx="1800000" cy="1772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2B336A5-DF72-E451-5911-16812A301509}"/>
                  </a:ext>
                </a:extLst>
              </p:cNvPr>
              <p:cNvSpPr txBox="1"/>
              <p:nvPr/>
            </p:nvSpPr>
            <p:spPr>
              <a:xfrm>
                <a:off x="1515601" y="512200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88DA15F-6062-2CC9-EF8F-942584CE2333}"/>
                </a:ext>
              </a:extLst>
            </p:cNvPr>
            <p:cNvGrpSpPr/>
            <p:nvPr/>
          </p:nvGrpSpPr>
          <p:grpSpPr>
            <a:xfrm>
              <a:off x="3366752" y="507049"/>
              <a:ext cx="1802053" cy="1776213"/>
              <a:chOff x="3368246" y="512199"/>
              <a:chExt cx="1802053" cy="1776213"/>
            </a:xfrm>
          </p:grpSpPr>
          <p:pic>
            <p:nvPicPr>
              <p:cNvPr id="13" name="Picture 12" descr="A pink rectangular object with white dots&#10;&#10;AI-generated content may be incorrect.">
                <a:extLst>
                  <a:ext uri="{FF2B5EF4-FFF2-40B4-BE49-F238E27FC236}">
                    <a16:creationId xmlns:a16="http://schemas.microsoft.com/office/drawing/2014/main" id="{700B8F65-12DF-461D-7511-E2C61E3F5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442"/>
              <a:stretch/>
            </p:blipFill>
            <p:spPr>
              <a:xfrm>
                <a:off x="3370299" y="515983"/>
                <a:ext cx="1800000" cy="1772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7671875-9572-02B4-7828-122E09CD4239}"/>
                  </a:ext>
                </a:extLst>
              </p:cNvPr>
              <p:cNvSpPr txBox="1"/>
              <p:nvPr/>
            </p:nvSpPr>
            <p:spPr>
              <a:xfrm>
                <a:off x="3368246" y="512199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A00C587-F728-5AD7-9496-65833C38B4E3}"/>
                </a:ext>
              </a:extLst>
            </p:cNvPr>
            <p:cNvGrpSpPr/>
            <p:nvPr/>
          </p:nvGrpSpPr>
          <p:grpSpPr>
            <a:xfrm>
              <a:off x="1514853" y="2333884"/>
              <a:ext cx="1801495" cy="1776214"/>
              <a:chOff x="1514791" y="2375449"/>
              <a:chExt cx="1801495" cy="1776214"/>
            </a:xfrm>
          </p:grpSpPr>
          <p:pic>
            <p:nvPicPr>
              <p:cNvPr id="21" name="Picture 20" descr="A pixelated image of a plant&#10;&#10;AI-generated content may be incorrect.">
                <a:extLst>
                  <a:ext uri="{FF2B5EF4-FFF2-40B4-BE49-F238E27FC236}">
                    <a16:creationId xmlns:a16="http://schemas.microsoft.com/office/drawing/2014/main" id="{1E6A801F-A656-310C-7798-3C00F55A22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389"/>
              <a:stretch/>
            </p:blipFill>
            <p:spPr>
              <a:xfrm>
                <a:off x="1516286" y="2375452"/>
                <a:ext cx="1800000" cy="177621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58505C-F892-FAE4-D09A-C8F63CAE1C06}"/>
                  </a:ext>
                </a:extLst>
              </p:cNvPr>
              <p:cNvSpPr txBox="1"/>
              <p:nvPr/>
            </p:nvSpPr>
            <p:spPr>
              <a:xfrm>
                <a:off x="1514791" y="2375449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57B8316-0043-E53F-45C9-1E854D3A61B4}"/>
                </a:ext>
              </a:extLst>
            </p:cNvPr>
            <p:cNvGrpSpPr/>
            <p:nvPr/>
          </p:nvGrpSpPr>
          <p:grpSpPr>
            <a:xfrm>
              <a:off x="3367499" y="2333884"/>
              <a:ext cx="1801494" cy="1776217"/>
              <a:chOff x="3366752" y="2375448"/>
              <a:chExt cx="1801494" cy="1776217"/>
            </a:xfrm>
          </p:grpSpPr>
          <p:pic>
            <p:nvPicPr>
              <p:cNvPr id="11" name="Picture 10" descr="A yellow square with white dots&#10;&#10;AI-generated content may be incorrect.">
                <a:extLst>
                  <a:ext uri="{FF2B5EF4-FFF2-40B4-BE49-F238E27FC236}">
                    <a16:creationId xmlns:a16="http://schemas.microsoft.com/office/drawing/2014/main" id="{51F4E606-788B-8E88-6A41-6CFB2C214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230" b="-1"/>
              <a:stretch/>
            </p:blipFill>
            <p:spPr>
              <a:xfrm>
                <a:off x="3368246" y="2375453"/>
                <a:ext cx="1800000" cy="177621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3A33461-0B79-47F3-EE84-F0C65B1A2C8F}"/>
                  </a:ext>
                </a:extLst>
              </p:cNvPr>
              <p:cNvSpPr txBox="1"/>
              <p:nvPr/>
            </p:nvSpPr>
            <p:spPr>
              <a:xfrm>
                <a:off x="3366752" y="2375448"/>
                <a:ext cx="314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14AA36-E4B1-5740-9EF4-B040C4242A97}"/>
                </a:ext>
              </a:extLst>
            </p:cNvPr>
            <p:cNvGrpSpPr/>
            <p:nvPr/>
          </p:nvGrpSpPr>
          <p:grpSpPr>
            <a:xfrm>
              <a:off x="1514853" y="4160721"/>
              <a:ext cx="1800810" cy="1772455"/>
              <a:chOff x="1514791" y="4275058"/>
              <a:chExt cx="1800810" cy="1772455"/>
            </a:xfrm>
          </p:grpSpPr>
          <p:pic>
            <p:nvPicPr>
              <p:cNvPr id="26" name="Picture 25" descr="A pixelated image of a blue and pink object&#10;&#10;AI-generated content may be incorrect.">
                <a:extLst>
                  <a:ext uri="{FF2B5EF4-FFF2-40B4-BE49-F238E27FC236}">
                    <a16:creationId xmlns:a16="http://schemas.microsoft.com/office/drawing/2014/main" id="{5C3C7DFA-63BF-818E-015F-BAD532C15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/>
              <a:stretch/>
            </p:blipFill>
            <p:spPr>
              <a:xfrm>
                <a:off x="1515601" y="4275063"/>
                <a:ext cx="1800000" cy="17724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03CE601-24D9-72BC-2A9C-5844E275E5A1}"/>
                  </a:ext>
                </a:extLst>
              </p:cNvPr>
              <p:cNvSpPr txBox="1"/>
              <p:nvPr/>
            </p:nvSpPr>
            <p:spPr>
              <a:xfrm>
                <a:off x="1514791" y="4275058"/>
                <a:ext cx="304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</a:t>
                </a: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111F99D-4A7C-0DE2-C3E9-E76DB7E74B4E}"/>
                </a:ext>
              </a:extLst>
            </p:cNvPr>
            <p:cNvGrpSpPr/>
            <p:nvPr/>
          </p:nvGrpSpPr>
          <p:grpSpPr>
            <a:xfrm>
              <a:off x="3366752" y="4160719"/>
              <a:ext cx="1801494" cy="1772455"/>
              <a:chOff x="3366752" y="4275057"/>
              <a:chExt cx="1801494" cy="1772455"/>
            </a:xfrm>
          </p:grpSpPr>
          <p:pic>
            <p:nvPicPr>
              <p:cNvPr id="31" name="Picture 30" descr="A yellow and blue pixelated object&#10;&#10;AI-generated content may be incorrect.">
                <a:extLst>
                  <a:ext uri="{FF2B5EF4-FFF2-40B4-BE49-F238E27FC236}">
                    <a16:creationId xmlns:a16="http://schemas.microsoft.com/office/drawing/2014/main" id="{ADAAE980-831A-B2E6-5516-2CCE0BCA9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510" b="1"/>
              <a:stretch/>
            </p:blipFill>
            <p:spPr>
              <a:xfrm>
                <a:off x="3368246" y="4275062"/>
                <a:ext cx="1800000" cy="17724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DC1DEC3-AB2E-C5F6-7191-C37992D6AD9F}"/>
                  </a:ext>
                </a:extLst>
              </p:cNvPr>
              <p:cNvSpPr txBox="1"/>
              <p:nvPr/>
            </p:nvSpPr>
            <p:spPr>
              <a:xfrm>
                <a:off x="3366752" y="4275057"/>
                <a:ext cx="2936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endParaRPr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73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96767A1-ECAC-4ECC-4BB5-E9026852BA75}"/>
              </a:ext>
            </a:extLst>
          </p:cNvPr>
          <p:cNvGrpSpPr/>
          <p:nvPr/>
        </p:nvGrpSpPr>
        <p:grpSpPr>
          <a:xfrm>
            <a:off x="1310882" y="1778579"/>
            <a:ext cx="6539188" cy="3486841"/>
            <a:chOff x="1310882" y="1778579"/>
            <a:chExt cx="6539188" cy="348684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B67BB67-6B93-5497-0E04-E8822343BA57}"/>
                </a:ext>
              </a:extLst>
            </p:cNvPr>
            <p:cNvSpPr/>
            <p:nvPr/>
          </p:nvSpPr>
          <p:spPr>
            <a:xfrm>
              <a:off x="1310882" y="1778579"/>
              <a:ext cx="6539188" cy="3486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sz="1400"/>
            </a:p>
          </p:txBody>
        </p:sp>
        <p:pic>
          <p:nvPicPr>
            <p:cNvPr id="5" name="Picture 4" descr="A graph with red lines and numbers&#10;&#10;AI-generated content may be incorrect.">
              <a:extLst>
                <a:ext uri="{FF2B5EF4-FFF2-40B4-BE49-F238E27FC236}">
                  <a16:creationId xmlns:a16="http://schemas.microsoft.com/office/drawing/2014/main" id="{4C623E9E-0589-BB58-C2EC-3D1DB4A52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7657" y="3679583"/>
              <a:ext cx="2292413" cy="1515600"/>
            </a:xfrm>
            <a:prstGeom prst="rect">
              <a:avLst/>
            </a:prstGeom>
          </p:spPr>
        </p:pic>
        <p:pic>
          <p:nvPicPr>
            <p:cNvPr id="11" name="Picture 10" descr="A pink and white object with blue eyes&#10;&#10;AI-generated content may be incorrect.">
              <a:extLst>
                <a:ext uri="{FF2B5EF4-FFF2-40B4-BE49-F238E27FC236}">
                  <a16:creationId xmlns:a16="http://schemas.microsoft.com/office/drawing/2014/main" id="{E9FDA8E8-34FD-6E88-D559-E0CC6EBFBF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8266" y="1933256"/>
              <a:ext cx="1512000" cy="14965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Picture 12" descr="A colorful pixelated object&#10;&#10;AI-generated content may be incorrect.">
              <a:extLst>
                <a:ext uri="{FF2B5EF4-FFF2-40B4-BE49-F238E27FC236}">
                  <a16:creationId xmlns:a16="http://schemas.microsoft.com/office/drawing/2014/main" id="{20CF90E7-22FB-9AD9-94A3-3D0B808E9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3195250" y="1932468"/>
              <a:ext cx="1512000" cy="1497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 descr="A pixelated image of a tree&#10;&#10;AI-generated content may be incorrect.">
              <a:extLst>
                <a:ext uri="{FF2B5EF4-FFF2-40B4-BE49-F238E27FC236}">
                  <a16:creationId xmlns:a16="http://schemas.microsoft.com/office/drawing/2014/main" id="{26CEFDA8-939B-A462-D88C-B6D563058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/>
            <a:stretch/>
          </p:blipFill>
          <p:spPr>
            <a:xfrm>
              <a:off x="4752234" y="1932468"/>
              <a:ext cx="1512000" cy="1497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Picture 18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C9D47119-764B-6D3E-59DD-BB502D788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03905" y="3702410"/>
              <a:ext cx="2223360" cy="1469947"/>
            </a:xfrm>
            <a:prstGeom prst="rect">
              <a:avLst/>
            </a:prstGeom>
          </p:spPr>
        </p:pic>
        <p:pic>
          <p:nvPicPr>
            <p:cNvPr id="21" name="Picture 20" descr="A pixelated image of a yellow green and white background&#10;&#10;AI-generated content may be incorrect.">
              <a:extLst>
                <a:ext uri="{FF2B5EF4-FFF2-40B4-BE49-F238E27FC236}">
                  <a16:creationId xmlns:a16="http://schemas.microsoft.com/office/drawing/2014/main" id="{646CF70D-C8A4-465D-92F2-21F860C41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t="245"/>
            <a:stretch/>
          </p:blipFill>
          <p:spPr>
            <a:xfrm>
              <a:off x="6309217" y="1932468"/>
              <a:ext cx="1512000" cy="1497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1B949E4-961C-5A8F-BA2A-A03E2A97559E}"/>
                </a:ext>
              </a:extLst>
            </p:cNvPr>
            <p:cNvGrpSpPr/>
            <p:nvPr/>
          </p:nvGrpSpPr>
          <p:grpSpPr>
            <a:xfrm>
              <a:off x="1468664" y="3677874"/>
              <a:ext cx="1661494" cy="1494483"/>
              <a:chOff x="1583473" y="3588862"/>
              <a:chExt cx="1661494" cy="1494483"/>
            </a:xfrm>
          </p:grpSpPr>
          <p:pic>
            <p:nvPicPr>
              <p:cNvPr id="23" name="Picture 22" descr="A graph with different colored lines&#10;&#10;AI-generated content may be incorrect.">
                <a:extLst>
                  <a:ext uri="{FF2B5EF4-FFF2-40B4-BE49-F238E27FC236}">
                    <a16:creationId xmlns:a16="http://schemas.microsoft.com/office/drawing/2014/main" id="{57492CAE-9F96-0DCE-68EB-9F8B48A605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42491" y="3588862"/>
                <a:ext cx="1602476" cy="149448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519DB09-4F9F-A004-7EDE-D7854FE659E1}"/>
                  </a:ext>
                </a:extLst>
              </p:cNvPr>
              <p:cNvSpPr/>
              <p:nvPr/>
            </p:nvSpPr>
            <p:spPr>
              <a:xfrm>
                <a:off x="1583473" y="4973374"/>
                <a:ext cx="148683" cy="10997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FB1908-F4A5-4201-5888-38473C15D061}"/>
                </a:ext>
              </a:extLst>
            </p:cNvPr>
            <p:cNvSpPr txBox="1"/>
            <p:nvPr/>
          </p:nvSpPr>
          <p:spPr>
            <a:xfrm>
              <a:off x="1310882" y="1778579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9F4F7A6-5D59-4380-BE3E-A0DE42CBA135}"/>
                </a:ext>
              </a:extLst>
            </p:cNvPr>
            <p:cNvSpPr txBox="1"/>
            <p:nvPr/>
          </p:nvSpPr>
          <p:spPr>
            <a:xfrm>
              <a:off x="1310882" y="3488363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92292F4-0B3B-4B42-069F-B7B4A0681342}"/>
                </a:ext>
              </a:extLst>
            </p:cNvPr>
            <p:cNvSpPr txBox="1"/>
            <p:nvPr/>
          </p:nvSpPr>
          <p:spPr>
            <a:xfrm>
              <a:off x="3131991" y="3487478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A56F67B-B9DD-851B-54CB-E58AA246F77C}"/>
                </a:ext>
              </a:extLst>
            </p:cNvPr>
            <p:cNvSpPr txBox="1"/>
            <p:nvPr/>
          </p:nvSpPr>
          <p:spPr>
            <a:xfrm>
              <a:off x="5373004" y="3491220"/>
              <a:ext cx="2872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389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20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Ngoc Vu</dc:creator>
  <cp:lastModifiedBy>Ngoc Vu</cp:lastModifiedBy>
  <cp:revision>38</cp:revision>
  <dcterms:created xsi:type="dcterms:W3CDTF">2025-04-04T10:54:47Z</dcterms:created>
  <dcterms:modified xsi:type="dcterms:W3CDTF">2025-04-06T18:05:05Z</dcterms:modified>
</cp:coreProperties>
</file>