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305" r:id="rId5"/>
    <p:sldId id="270" r:id="rId6"/>
    <p:sldId id="298" r:id="rId7"/>
    <p:sldId id="299" r:id="rId8"/>
    <p:sldId id="300" r:id="rId9"/>
    <p:sldId id="301" r:id="rId10"/>
    <p:sldId id="309" r:id="rId11"/>
    <p:sldId id="306" r:id="rId12"/>
    <p:sldId id="310" r:id="rId13"/>
    <p:sldId id="312" r:id="rId14"/>
    <p:sldId id="311" r:id="rId15"/>
    <p:sldId id="307" r:id="rId16"/>
    <p:sldId id="313" r:id="rId17"/>
    <p:sldId id="314" r:id="rId18"/>
    <p:sldId id="308" r:id="rId19"/>
    <p:sldId id="315" r:id="rId20"/>
    <p:sldId id="316" r:id="rId21"/>
    <p:sldId id="317" r:id="rId22"/>
    <p:sldId id="297" r:id="rId23"/>
    <p:sldId id="319" r:id="rId24"/>
    <p:sldId id="296" r:id="rId25"/>
    <p:sldId id="318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78D3E-43F2-4F09-9372-8B8F6146002A}" v="71" dt="2023-09-27T03:18:32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HYONO KUNTOHADI" userId="500e51a51ac19138" providerId="LiveId" clId="{2A178D3E-43F2-4F09-9372-8B8F6146002A}"/>
    <pc:docChg chg="undo custSel addSld delSld modSld sldOrd">
      <pc:chgData name="WAHYONO KUNTOHADI" userId="500e51a51ac19138" providerId="LiveId" clId="{2A178D3E-43F2-4F09-9372-8B8F6146002A}" dt="2023-09-27T03:37:14.170" v="2306" actId="692"/>
      <pc:docMkLst>
        <pc:docMk/>
      </pc:docMkLst>
      <pc:sldChg chg="modSp mod setBg">
        <pc:chgData name="WAHYONO KUNTOHADI" userId="500e51a51ac19138" providerId="LiveId" clId="{2A178D3E-43F2-4F09-9372-8B8F6146002A}" dt="2023-09-20T14:44:59.408" v="149" actId="207"/>
        <pc:sldMkLst>
          <pc:docMk/>
          <pc:sldMk cId="3509768409" sldId="256"/>
        </pc:sldMkLst>
        <pc:spChg chg="mod">
          <ac:chgData name="WAHYONO KUNTOHADI" userId="500e51a51ac19138" providerId="LiveId" clId="{2A178D3E-43F2-4F09-9372-8B8F6146002A}" dt="2023-09-20T14:44:39.910" v="147" actId="207"/>
          <ac:spMkLst>
            <pc:docMk/>
            <pc:sldMk cId="3509768409" sldId="256"/>
            <ac:spMk id="2" creationId="{82A9E105-CE0E-4A51-2169-1D07BA7CB757}"/>
          </ac:spMkLst>
        </pc:spChg>
        <pc:spChg chg="mod">
          <ac:chgData name="WAHYONO KUNTOHADI" userId="500e51a51ac19138" providerId="LiveId" clId="{2A178D3E-43F2-4F09-9372-8B8F6146002A}" dt="2023-09-20T14:44:59.408" v="149" actId="207"/>
          <ac:spMkLst>
            <pc:docMk/>
            <pc:sldMk cId="3509768409" sldId="256"/>
            <ac:spMk id="3" creationId="{D60370C4-3C85-0CCE-EB37-04E45809E582}"/>
          </ac:spMkLst>
        </pc:spChg>
      </pc:sldChg>
      <pc:sldChg chg="addSp modSp del mod setBg">
        <pc:chgData name="WAHYONO KUNTOHADI" userId="500e51a51ac19138" providerId="LiveId" clId="{2A178D3E-43F2-4F09-9372-8B8F6146002A}" dt="2023-09-27T01:33:43.592" v="1013" actId="47"/>
        <pc:sldMkLst>
          <pc:docMk/>
          <pc:sldMk cId="2767704489" sldId="257"/>
        </pc:sldMkLst>
        <pc:spChg chg="mod">
          <ac:chgData name="WAHYONO KUNTOHADI" userId="500e51a51ac19138" providerId="LiveId" clId="{2A178D3E-43F2-4F09-9372-8B8F6146002A}" dt="2023-09-20T14:42:52.049" v="129" actId="207"/>
          <ac:spMkLst>
            <pc:docMk/>
            <pc:sldMk cId="2767704489" sldId="257"/>
            <ac:spMk id="4" creationId="{97FC12ED-9D38-4877-5EA4-E21D0CFD903A}"/>
          </ac:spMkLst>
        </pc:spChg>
        <pc:spChg chg="mod">
          <ac:chgData name="WAHYONO KUNTOHADI" userId="500e51a51ac19138" providerId="LiveId" clId="{2A178D3E-43F2-4F09-9372-8B8F6146002A}" dt="2023-09-20T14:42:55.138" v="130" actId="14100"/>
          <ac:spMkLst>
            <pc:docMk/>
            <pc:sldMk cId="2767704489" sldId="257"/>
            <ac:spMk id="5" creationId="{8A8C4232-9278-FEC4-07A3-6E7972606486}"/>
          </ac:spMkLst>
        </pc:spChg>
        <pc:spChg chg="add">
          <ac:chgData name="WAHYONO KUNTOHADI" userId="500e51a51ac19138" providerId="LiveId" clId="{2A178D3E-43F2-4F09-9372-8B8F6146002A}" dt="2023-09-20T14:42:09.879" v="122" actId="26606"/>
          <ac:spMkLst>
            <pc:docMk/>
            <pc:sldMk cId="2767704489" sldId="257"/>
            <ac:spMk id="11" creationId="{F609FF9A-4FCE-468E-A86A-C9AB525EAE71}"/>
          </ac:spMkLst>
        </pc:spChg>
        <pc:spChg chg="add">
          <ac:chgData name="WAHYONO KUNTOHADI" userId="500e51a51ac19138" providerId="LiveId" clId="{2A178D3E-43F2-4F09-9372-8B8F6146002A}" dt="2023-09-20T14:42:09.879" v="122" actId="26606"/>
          <ac:spMkLst>
            <pc:docMk/>
            <pc:sldMk cId="2767704489" sldId="257"/>
            <ac:spMk id="13" creationId="{021E12D4-3A88-428D-8E5E-AF1AFD923D63}"/>
          </ac:spMkLst>
        </pc:spChg>
        <pc:picChg chg="add">
          <ac:chgData name="WAHYONO KUNTOHADI" userId="500e51a51ac19138" providerId="LiveId" clId="{2A178D3E-43F2-4F09-9372-8B8F6146002A}" dt="2023-09-20T14:42:09.879" v="122" actId="26606"/>
          <ac:picMkLst>
            <pc:docMk/>
            <pc:sldMk cId="2767704489" sldId="257"/>
            <ac:picMk id="7" creationId="{5D7DBB4E-17AA-93A2-5C73-654896F88CBC}"/>
          </ac:picMkLst>
        </pc:pic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895426742" sldId="258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895426742" sldId="258"/>
            <ac:spMk id="4" creationId="{4070F93E-C649-0B83-00D8-786497B6F16E}"/>
          </ac:spMkLst>
        </pc:spChg>
      </pc:sldChg>
      <pc:sldChg chg="del">
        <pc:chgData name="WAHYONO KUNTOHADI" userId="500e51a51ac19138" providerId="LiveId" clId="{2A178D3E-43F2-4F09-9372-8B8F6146002A}" dt="2023-09-26T22:39:36.296" v="761" actId="2696"/>
        <pc:sldMkLst>
          <pc:docMk/>
          <pc:sldMk cId="2431751207" sldId="259"/>
        </pc:sldMkLst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1084855481" sldId="260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1084855481" sldId="260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3549112869" sldId="261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3549112869" sldId="261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850829805" sldId="262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850829805" sldId="262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2069923407" sldId="263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2069923407" sldId="263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2582687550" sldId="264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2582687550" sldId="264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1161768617" sldId="265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1161768617" sldId="265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3911261417" sldId="266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3911261417" sldId="266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2650669769" sldId="267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2650669769" sldId="267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3788413316" sldId="268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3788413316" sldId="268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1655691382" sldId="269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1655691382" sldId="269"/>
            <ac:spMk id="2" creationId="{564100F6-07E2-2D01-EEC3-B40D21D671E9}"/>
          </ac:spMkLst>
        </pc:spChg>
      </pc:sldChg>
      <pc:sldChg chg="addSp delSp modSp add del mod">
        <pc:chgData name="WAHYONO KUNTOHADI" userId="500e51a51ac19138" providerId="LiveId" clId="{2A178D3E-43F2-4F09-9372-8B8F6146002A}" dt="2023-09-27T01:50:04.803" v="1238" actId="14100"/>
        <pc:sldMkLst>
          <pc:docMk/>
          <pc:sldMk cId="3890955445" sldId="270"/>
        </pc:sldMkLst>
        <pc:spChg chg="mod">
          <ac:chgData name="WAHYONO KUNTOHADI" userId="500e51a51ac19138" providerId="LiveId" clId="{2A178D3E-43F2-4F09-9372-8B8F6146002A}" dt="2023-09-27T01:46:38.559" v="1178" actId="14100"/>
          <ac:spMkLst>
            <pc:docMk/>
            <pc:sldMk cId="3890955445" sldId="270"/>
            <ac:spMk id="2" creationId="{564100F6-07E2-2D01-EEC3-B40D21D671E9}"/>
          </ac:spMkLst>
        </pc:spChg>
        <pc:picChg chg="del">
          <ac:chgData name="WAHYONO KUNTOHADI" userId="500e51a51ac19138" providerId="LiveId" clId="{2A178D3E-43F2-4F09-9372-8B8F6146002A}" dt="2023-09-26T22:47:35.227" v="821" actId="478"/>
          <ac:picMkLst>
            <pc:docMk/>
            <pc:sldMk cId="3890955445" sldId="270"/>
            <ac:picMk id="4" creationId="{E6C52377-8D77-AC58-CB1F-4C1B8E7CFAE6}"/>
          </ac:picMkLst>
        </pc:picChg>
        <pc:picChg chg="add mod">
          <ac:chgData name="WAHYONO KUNTOHADI" userId="500e51a51ac19138" providerId="LiveId" clId="{2A178D3E-43F2-4F09-9372-8B8F6146002A}" dt="2023-09-27T01:50:04.803" v="1238" actId="14100"/>
          <ac:picMkLst>
            <pc:docMk/>
            <pc:sldMk cId="3890955445" sldId="270"/>
            <ac:picMk id="5" creationId="{3CAEC3CA-26EA-4989-9C24-BEDDA981A6A5}"/>
          </ac:picMkLst>
        </pc:picChg>
        <pc:picChg chg="del">
          <ac:chgData name="WAHYONO KUNTOHADI" userId="500e51a51ac19138" providerId="LiveId" clId="{2A178D3E-43F2-4F09-9372-8B8F6146002A}" dt="2023-09-26T22:47:34.271" v="820" actId="478"/>
          <ac:picMkLst>
            <pc:docMk/>
            <pc:sldMk cId="3890955445" sldId="270"/>
            <ac:picMk id="7" creationId="{91E60A26-F147-D02D-D1F9-52113D51625F}"/>
          </ac:picMkLst>
        </pc:pic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2635721392" sldId="271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2635721392" sldId="271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36.296" v="761" actId="2696"/>
        <pc:sldMkLst>
          <pc:docMk/>
          <pc:sldMk cId="220571982" sldId="272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220571982" sldId="272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43.451" v="762" actId="47"/>
        <pc:sldMkLst>
          <pc:docMk/>
          <pc:sldMk cId="2742694735" sldId="273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2742694735" sldId="273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43.451" v="762" actId="47"/>
        <pc:sldMkLst>
          <pc:docMk/>
          <pc:sldMk cId="2575035208" sldId="274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2575035208" sldId="274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43.451" v="762" actId="47"/>
        <pc:sldMkLst>
          <pc:docMk/>
          <pc:sldMk cId="3038137593" sldId="275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3038137593" sldId="275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43.451" v="762" actId="47"/>
        <pc:sldMkLst>
          <pc:docMk/>
          <pc:sldMk cId="3192208577" sldId="276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3192208577" sldId="276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43.451" v="762" actId="47"/>
        <pc:sldMkLst>
          <pc:docMk/>
          <pc:sldMk cId="4227049812" sldId="277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4227049812" sldId="277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43.451" v="762" actId="47"/>
        <pc:sldMkLst>
          <pc:docMk/>
          <pc:sldMk cId="3741691932" sldId="278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3741691932" sldId="278"/>
            <ac:spMk id="2" creationId="{564100F6-07E2-2D01-EEC3-B40D21D671E9}"/>
          </ac:spMkLst>
        </pc:spChg>
      </pc:sldChg>
      <pc:sldChg chg="modSp del">
        <pc:chgData name="WAHYONO KUNTOHADI" userId="500e51a51ac19138" providerId="LiveId" clId="{2A178D3E-43F2-4F09-9372-8B8F6146002A}" dt="2023-09-26T22:39:43.451" v="762" actId="47"/>
        <pc:sldMkLst>
          <pc:docMk/>
          <pc:sldMk cId="3766628340" sldId="279"/>
        </pc:sldMkLst>
        <pc:spChg chg="mod">
          <ac:chgData name="WAHYONO KUNTOHADI" userId="500e51a51ac19138" providerId="LiveId" clId="{2A178D3E-43F2-4F09-9372-8B8F6146002A}" dt="2023-09-20T14:39:53.776" v="100"/>
          <ac:spMkLst>
            <pc:docMk/>
            <pc:sldMk cId="3766628340" sldId="279"/>
            <ac:spMk id="2" creationId="{564100F6-07E2-2D01-EEC3-B40D21D671E9}"/>
          </ac:spMkLst>
        </pc:spChg>
      </pc:sldChg>
      <pc:sldChg chg="del">
        <pc:chgData name="WAHYONO KUNTOHADI" userId="500e51a51ac19138" providerId="LiveId" clId="{2A178D3E-43F2-4F09-9372-8B8F6146002A}" dt="2023-09-26T22:39:43.451" v="762" actId="47"/>
        <pc:sldMkLst>
          <pc:docMk/>
          <pc:sldMk cId="2485964726" sldId="280"/>
        </pc:sldMkLst>
      </pc:sldChg>
      <pc:sldChg chg="addSp delSp modSp del mod setBg delDesignElem">
        <pc:chgData name="WAHYONO KUNTOHADI" userId="500e51a51ac19138" providerId="LiveId" clId="{2A178D3E-43F2-4F09-9372-8B8F6146002A}" dt="2023-09-27T01:33:43.592" v="1013" actId="47"/>
        <pc:sldMkLst>
          <pc:docMk/>
          <pc:sldMk cId="1131535082" sldId="281"/>
        </pc:sldMkLst>
        <pc:spChg chg="mod">
          <ac:chgData name="WAHYONO KUNTOHADI" userId="500e51a51ac19138" providerId="LiveId" clId="{2A178D3E-43F2-4F09-9372-8B8F6146002A}" dt="2023-09-20T14:35:10.681" v="19" actId="207"/>
          <ac:spMkLst>
            <pc:docMk/>
            <pc:sldMk cId="1131535082" sldId="281"/>
            <ac:spMk id="4" creationId="{6F86CC66-7E12-6F45-0BE0-589D7F24D320}"/>
          </ac:spMkLst>
        </pc:spChg>
        <pc:spChg chg="mod">
          <ac:chgData name="WAHYONO KUNTOHADI" userId="500e51a51ac19138" providerId="LiveId" clId="{2A178D3E-43F2-4F09-9372-8B8F6146002A}" dt="2023-09-20T14:34:34.498" v="15" actId="26606"/>
          <ac:spMkLst>
            <pc:docMk/>
            <pc:sldMk cId="1131535082" sldId="281"/>
            <ac:spMk id="5" creationId="{CB4D7C1F-8419-CAC9-83C8-7B979CDF2CD5}"/>
          </ac:spMkLst>
        </pc:spChg>
        <pc:spChg chg="add del">
          <ac:chgData name="WAHYONO KUNTOHADI" userId="500e51a51ac19138" providerId="LiveId" clId="{2A178D3E-43F2-4F09-9372-8B8F6146002A}" dt="2023-09-20T14:34:34.489" v="14" actId="26606"/>
          <ac:spMkLst>
            <pc:docMk/>
            <pc:sldMk cId="1131535082" sldId="281"/>
            <ac:spMk id="11" creationId="{06DA9DF9-31F7-4056-B42E-878CC92417B8}"/>
          </ac:spMkLst>
        </pc:spChg>
        <pc:spChg chg="add del">
          <ac:chgData name="WAHYONO KUNTOHADI" userId="500e51a51ac19138" providerId="LiveId" clId="{2A178D3E-43F2-4F09-9372-8B8F6146002A}" dt="2023-09-20T14:39:53.776" v="100"/>
          <ac:spMkLst>
            <pc:docMk/>
            <pc:sldMk cId="1131535082" sldId="281"/>
            <ac:spMk id="13" creationId="{AB58EF07-17C2-48CF-ABB0-EEF1F17CB8F0}"/>
          </ac:spMkLst>
        </pc:spChg>
        <pc:spChg chg="add del">
          <ac:chgData name="WAHYONO KUNTOHADI" userId="500e51a51ac19138" providerId="LiveId" clId="{2A178D3E-43F2-4F09-9372-8B8F6146002A}" dt="2023-09-20T14:39:53.776" v="100"/>
          <ac:spMkLst>
            <pc:docMk/>
            <pc:sldMk cId="1131535082" sldId="281"/>
            <ac:spMk id="14" creationId="{0671A8AE-40A1-4631-A6B8-581AFF065482}"/>
          </ac:spMkLst>
        </pc:spChg>
        <pc:spChg chg="add del">
          <ac:chgData name="WAHYONO KUNTOHADI" userId="500e51a51ac19138" providerId="LiveId" clId="{2A178D3E-43F2-4F09-9372-8B8F6146002A}" dt="2023-09-20T14:39:53.776" v="100"/>
          <ac:spMkLst>
            <pc:docMk/>
            <pc:sldMk cId="1131535082" sldId="281"/>
            <ac:spMk id="15" creationId="{AF2F604E-43BE-4DC3-B983-E071523364F8}"/>
          </ac:spMkLst>
        </pc:spChg>
        <pc:spChg chg="add del">
          <ac:chgData name="WAHYONO KUNTOHADI" userId="500e51a51ac19138" providerId="LiveId" clId="{2A178D3E-43F2-4F09-9372-8B8F6146002A}" dt="2023-09-20T14:39:53.776" v="100"/>
          <ac:spMkLst>
            <pc:docMk/>
            <pc:sldMk cId="1131535082" sldId="281"/>
            <ac:spMk id="17" creationId="{08C9B587-E65E-4B52-B37C-ABEBB6E87928}"/>
          </ac:spMkLst>
        </pc:spChg>
        <pc:picChg chg="add del">
          <ac:chgData name="WAHYONO KUNTOHADI" userId="500e51a51ac19138" providerId="LiveId" clId="{2A178D3E-43F2-4F09-9372-8B8F6146002A}" dt="2023-09-20T14:34:34.489" v="14" actId="26606"/>
          <ac:picMkLst>
            <pc:docMk/>
            <pc:sldMk cId="1131535082" sldId="281"/>
            <ac:picMk id="7" creationId="{4A5F3659-5553-AC20-78FD-94672A077656}"/>
          </ac:picMkLst>
        </pc:picChg>
        <pc:picChg chg="add">
          <ac:chgData name="WAHYONO KUNTOHADI" userId="500e51a51ac19138" providerId="LiveId" clId="{2A178D3E-43F2-4F09-9372-8B8F6146002A}" dt="2023-09-20T14:34:34.498" v="15" actId="26606"/>
          <ac:picMkLst>
            <pc:docMk/>
            <pc:sldMk cId="1131535082" sldId="281"/>
            <ac:picMk id="16" creationId="{89F10D23-65ED-DA0E-E6A2-6BB5A26AE9B5}"/>
          </ac:picMkLst>
        </pc:picChg>
      </pc:sldChg>
      <pc:sldChg chg="addSp delSp modSp del mod setBg">
        <pc:chgData name="WAHYONO KUNTOHADI" userId="500e51a51ac19138" providerId="LiveId" clId="{2A178D3E-43F2-4F09-9372-8B8F6146002A}" dt="2023-09-27T01:33:43.592" v="1013" actId="47"/>
        <pc:sldMkLst>
          <pc:docMk/>
          <pc:sldMk cId="662791473" sldId="282"/>
        </pc:sldMkLst>
        <pc:spChg chg="mod">
          <ac:chgData name="WAHYONO KUNTOHADI" userId="500e51a51ac19138" providerId="LiveId" clId="{2A178D3E-43F2-4F09-9372-8B8F6146002A}" dt="2023-09-20T14:41:06.160" v="117" actId="207"/>
          <ac:spMkLst>
            <pc:docMk/>
            <pc:sldMk cId="662791473" sldId="282"/>
            <ac:spMk id="4" creationId="{6F86CC66-7E12-6F45-0BE0-589D7F24D320}"/>
          </ac:spMkLst>
        </pc:spChg>
        <pc:spChg chg="mod">
          <ac:chgData name="WAHYONO KUNTOHADI" userId="500e51a51ac19138" providerId="LiveId" clId="{2A178D3E-43F2-4F09-9372-8B8F6146002A}" dt="2023-09-20T14:40:10.082" v="102" actId="26606"/>
          <ac:spMkLst>
            <pc:docMk/>
            <pc:sldMk cId="662791473" sldId="282"/>
            <ac:spMk id="5" creationId="{CB4D7C1F-8419-CAC9-83C8-7B979CDF2CD5}"/>
          </ac:spMkLst>
        </pc:spChg>
        <pc:spChg chg="add del">
          <ac:chgData name="WAHYONO KUNTOHADI" userId="500e51a51ac19138" providerId="LiveId" clId="{2A178D3E-43F2-4F09-9372-8B8F6146002A}" dt="2023-09-20T14:39:51.379" v="95" actId="26606"/>
          <ac:spMkLst>
            <pc:docMk/>
            <pc:sldMk cId="662791473" sldId="282"/>
            <ac:spMk id="15" creationId="{989BE678-777B-482A-A616-FEDC47B162E5}"/>
          </ac:spMkLst>
        </pc:spChg>
        <pc:spChg chg="add del">
          <ac:chgData name="WAHYONO KUNTOHADI" userId="500e51a51ac19138" providerId="LiveId" clId="{2A178D3E-43F2-4F09-9372-8B8F6146002A}" dt="2023-09-20T14:39:51.379" v="95" actId="26606"/>
          <ac:spMkLst>
            <pc:docMk/>
            <pc:sldMk cId="662791473" sldId="282"/>
            <ac:spMk id="21" creationId="{D28BE0C3-2102-4820-B88B-A448B1840D14}"/>
          </ac:spMkLst>
        </pc:spChg>
        <pc:spChg chg="add del">
          <ac:chgData name="WAHYONO KUNTOHADI" userId="500e51a51ac19138" providerId="LiveId" clId="{2A178D3E-43F2-4F09-9372-8B8F6146002A}" dt="2023-09-20T14:39:51.379" v="95" actId="26606"/>
          <ac:spMkLst>
            <pc:docMk/>
            <pc:sldMk cId="662791473" sldId="282"/>
            <ac:spMk id="23" creationId="{BFEFF673-A9DE-416D-A04E-1D50904542A9}"/>
          </ac:spMkLst>
        </pc:spChg>
        <pc:grpChg chg="add">
          <ac:chgData name="WAHYONO KUNTOHADI" userId="500e51a51ac19138" providerId="LiveId" clId="{2A178D3E-43F2-4F09-9372-8B8F6146002A}" dt="2023-09-20T14:40:10.082" v="102" actId="26606"/>
          <ac:grpSpMkLst>
            <pc:docMk/>
            <pc:sldMk cId="662791473" sldId="282"/>
            <ac:grpSpMk id="12" creationId="{03C6F4E6-30A1-4F63-C8CC-028750B5AACD}"/>
          </ac:grpSpMkLst>
        </pc:grpChg>
        <pc:picChg chg="add del">
          <ac:chgData name="WAHYONO KUNTOHADI" userId="500e51a51ac19138" providerId="LiveId" clId="{2A178D3E-43F2-4F09-9372-8B8F6146002A}" dt="2023-09-20T14:39:51.379" v="95" actId="26606"/>
          <ac:picMkLst>
            <pc:docMk/>
            <pc:sldMk cId="662791473" sldId="282"/>
            <ac:picMk id="7" creationId="{507AE2DD-14AB-0C7B-686B-87699FA87533}"/>
          </ac:picMkLst>
        </pc:picChg>
        <pc:picChg chg="add">
          <ac:chgData name="WAHYONO KUNTOHADI" userId="500e51a51ac19138" providerId="LiveId" clId="{2A178D3E-43F2-4F09-9372-8B8F6146002A}" dt="2023-09-20T14:40:10.082" v="102" actId="26606"/>
          <ac:picMkLst>
            <pc:docMk/>
            <pc:sldMk cId="662791473" sldId="282"/>
            <ac:picMk id="9" creationId="{483752F5-3D09-3450-05B3-0B7FFE9C5D63}"/>
          </ac:picMkLst>
        </pc:picChg>
        <pc:picChg chg="add del">
          <ac:chgData name="WAHYONO KUNTOHADI" userId="500e51a51ac19138" providerId="LiveId" clId="{2A178D3E-43F2-4F09-9372-8B8F6146002A}" dt="2023-09-20T14:39:51.379" v="95" actId="26606"/>
          <ac:picMkLst>
            <pc:docMk/>
            <pc:sldMk cId="662791473" sldId="282"/>
            <ac:picMk id="11" creationId="{DF19BAF3-7E20-4B9D-B544-BABAEEA1FA75}"/>
          </ac:picMkLst>
        </pc:picChg>
        <pc:picChg chg="add del">
          <ac:chgData name="WAHYONO KUNTOHADI" userId="500e51a51ac19138" providerId="LiveId" clId="{2A178D3E-43F2-4F09-9372-8B8F6146002A}" dt="2023-09-20T14:39:51.379" v="95" actId="26606"/>
          <ac:picMkLst>
            <pc:docMk/>
            <pc:sldMk cId="662791473" sldId="282"/>
            <ac:picMk id="13" creationId="{950648F4-ABCD-4DF0-8641-76CFB2354721}"/>
          </ac:picMkLst>
        </pc:picChg>
        <pc:picChg chg="add del">
          <ac:chgData name="WAHYONO KUNTOHADI" userId="500e51a51ac19138" providerId="LiveId" clId="{2A178D3E-43F2-4F09-9372-8B8F6146002A}" dt="2023-09-20T14:39:51.379" v="95" actId="26606"/>
          <ac:picMkLst>
            <pc:docMk/>
            <pc:sldMk cId="662791473" sldId="282"/>
            <ac:picMk id="17" creationId="{CF1EB4BD-9C7E-4AA3-9681-C7EB0DA6250B}"/>
          </ac:picMkLst>
        </pc:picChg>
        <pc:picChg chg="add del">
          <ac:chgData name="WAHYONO KUNTOHADI" userId="500e51a51ac19138" providerId="LiveId" clId="{2A178D3E-43F2-4F09-9372-8B8F6146002A}" dt="2023-09-20T14:39:51.379" v="95" actId="26606"/>
          <ac:picMkLst>
            <pc:docMk/>
            <pc:sldMk cId="662791473" sldId="282"/>
            <ac:picMk id="19" creationId="{94AAE3AA-3759-4D28-B0EF-575F25A5146C}"/>
          </ac:picMkLst>
        </pc:picChg>
      </pc:sldChg>
      <pc:sldChg chg="addSp delSp modSp del mod setBg delDesignElem">
        <pc:chgData name="WAHYONO KUNTOHADI" userId="500e51a51ac19138" providerId="LiveId" clId="{2A178D3E-43F2-4F09-9372-8B8F6146002A}" dt="2023-09-27T01:33:43.592" v="1013" actId="47"/>
        <pc:sldMkLst>
          <pc:docMk/>
          <pc:sldMk cId="1100202814" sldId="283"/>
        </pc:sldMkLst>
        <pc:spChg chg="mod">
          <ac:chgData name="WAHYONO KUNTOHADI" userId="500e51a51ac19138" providerId="LiveId" clId="{2A178D3E-43F2-4F09-9372-8B8F6146002A}" dt="2023-09-20T14:41:33.675" v="121" actId="207"/>
          <ac:spMkLst>
            <pc:docMk/>
            <pc:sldMk cId="1100202814" sldId="283"/>
            <ac:spMk id="4" creationId="{6F86CC66-7E12-6F45-0BE0-589D7F24D320}"/>
          </ac:spMkLst>
        </pc:spChg>
        <pc:spChg chg="mod">
          <ac:chgData name="WAHYONO KUNTOHADI" userId="500e51a51ac19138" providerId="LiveId" clId="{2A178D3E-43F2-4F09-9372-8B8F6146002A}" dt="2023-09-20T14:41:21.516" v="118" actId="26606"/>
          <ac:spMkLst>
            <pc:docMk/>
            <pc:sldMk cId="1100202814" sldId="283"/>
            <ac:spMk id="5" creationId="{CB4D7C1F-8419-CAC9-83C8-7B979CDF2CD5}"/>
          </ac:spMkLst>
        </pc:spChg>
        <pc:spChg chg="add">
          <ac:chgData name="WAHYONO KUNTOHADI" userId="500e51a51ac19138" providerId="LiveId" clId="{2A178D3E-43F2-4F09-9372-8B8F6146002A}" dt="2023-09-20T14:41:21.516" v="118" actId="26606"/>
          <ac:spMkLst>
            <pc:docMk/>
            <pc:sldMk cId="1100202814" sldId="283"/>
            <ac:spMk id="8" creationId="{ECC07320-C2CA-4E29-8481-9D9E143C7788}"/>
          </ac:spMkLst>
        </pc:spChg>
        <pc:spChg chg="add">
          <ac:chgData name="WAHYONO KUNTOHADI" userId="500e51a51ac19138" providerId="LiveId" clId="{2A178D3E-43F2-4F09-9372-8B8F6146002A}" dt="2023-09-20T14:41:21.516" v="118" actId="26606"/>
          <ac:spMkLst>
            <pc:docMk/>
            <pc:sldMk cId="1100202814" sldId="283"/>
            <ac:spMk id="10" creationId="{178FB36B-5BFE-42CA-BC60-1115E0D95EEC}"/>
          </ac:spMkLst>
        </pc:spChg>
        <pc:spChg chg="add del">
          <ac:chgData name="WAHYONO KUNTOHADI" userId="500e51a51ac19138" providerId="LiveId" clId="{2A178D3E-43F2-4F09-9372-8B8F6146002A}" dt="2023-09-20T14:39:53.362" v="99" actId="26606"/>
          <ac:spMkLst>
            <pc:docMk/>
            <pc:sldMk cId="1100202814" sldId="283"/>
            <ac:spMk id="15" creationId="{989BE678-777B-482A-A616-FEDC47B162E5}"/>
          </ac:spMkLst>
        </pc:spChg>
        <pc:spChg chg="add del">
          <ac:chgData name="WAHYONO KUNTOHADI" userId="500e51a51ac19138" providerId="LiveId" clId="{2A178D3E-43F2-4F09-9372-8B8F6146002A}" dt="2023-09-20T14:39:53.362" v="99" actId="26606"/>
          <ac:spMkLst>
            <pc:docMk/>
            <pc:sldMk cId="1100202814" sldId="283"/>
            <ac:spMk id="21" creationId="{D28BE0C3-2102-4820-B88B-A448B1840D14}"/>
          </ac:spMkLst>
        </pc:spChg>
        <pc:spChg chg="add del">
          <ac:chgData name="WAHYONO KUNTOHADI" userId="500e51a51ac19138" providerId="LiveId" clId="{2A178D3E-43F2-4F09-9372-8B8F6146002A}" dt="2023-09-20T14:39:53.362" v="99" actId="26606"/>
          <ac:spMkLst>
            <pc:docMk/>
            <pc:sldMk cId="1100202814" sldId="283"/>
            <ac:spMk id="23" creationId="{C885E190-58DD-42DD-A4A8-401E15C92A52}"/>
          </ac:spMkLst>
        </pc:spChg>
        <pc:picChg chg="add del">
          <ac:chgData name="WAHYONO KUNTOHADI" userId="500e51a51ac19138" providerId="LiveId" clId="{2A178D3E-43F2-4F09-9372-8B8F6146002A}" dt="2023-09-20T14:39:53.362" v="99" actId="26606"/>
          <ac:picMkLst>
            <pc:docMk/>
            <pc:sldMk cId="1100202814" sldId="283"/>
            <ac:picMk id="7" creationId="{A9D5266A-9E99-D054-FE65-E2296CAFF29E}"/>
          </ac:picMkLst>
        </pc:picChg>
        <pc:picChg chg="add">
          <ac:chgData name="WAHYONO KUNTOHADI" userId="500e51a51ac19138" providerId="LiveId" clId="{2A178D3E-43F2-4F09-9372-8B8F6146002A}" dt="2023-09-20T14:41:21.516" v="118" actId="26606"/>
          <ac:picMkLst>
            <pc:docMk/>
            <pc:sldMk cId="1100202814" sldId="283"/>
            <ac:picMk id="9" creationId="{C8F9DE26-8307-9A50-A1FA-3479F96CC4E2}"/>
          </ac:picMkLst>
        </pc:picChg>
        <pc:picChg chg="add del">
          <ac:chgData name="WAHYONO KUNTOHADI" userId="500e51a51ac19138" providerId="LiveId" clId="{2A178D3E-43F2-4F09-9372-8B8F6146002A}" dt="2023-09-20T14:39:53.362" v="99" actId="26606"/>
          <ac:picMkLst>
            <pc:docMk/>
            <pc:sldMk cId="1100202814" sldId="283"/>
            <ac:picMk id="11" creationId="{DF19BAF3-7E20-4B9D-B544-BABAEEA1FA75}"/>
          </ac:picMkLst>
        </pc:picChg>
        <pc:picChg chg="add del">
          <ac:chgData name="WAHYONO KUNTOHADI" userId="500e51a51ac19138" providerId="LiveId" clId="{2A178D3E-43F2-4F09-9372-8B8F6146002A}" dt="2023-09-20T14:39:53.362" v="99" actId="26606"/>
          <ac:picMkLst>
            <pc:docMk/>
            <pc:sldMk cId="1100202814" sldId="283"/>
            <ac:picMk id="13" creationId="{950648F4-ABCD-4DF0-8641-76CFB2354721}"/>
          </ac:picMkLst>
        </pc:picChg>
        <pc:picChg chg="add del">
          <ac:chgData name="WAHYONO KUNTOHADI" userId="500e51a51ac19138" providerId="LiveId" clId="{2A178D3E-43F2-4F09-9372-8B8F6146002A}" dt="2023-09-20T14:39:53.362" v="99" actId="26606"/>
          <ac:picMkLst>
            <pc:docMk/>
            <pc:sldMk cId="1100202814" sldId="283"/>
            <ac:picMk id="17" creationId="{CF1EB4BD-9C7E-4AA3-9681-C7EB0DA6250B}"/>
          </ac:picMkLst>
        </pc:picChg>
        <pc:picChg chg="add del">
          <ac:chgData name="WAHYONO KUNTOHADI" userId="500e51a51ac19138" providerId="LiveId" clId="{2A178D3E-43F2-4F09-9372-8B8F6146002A}" dt="2023-09-20T14:39:53.362" v="99" actId="26606"/>
          <ac:picMkLst>
            <pc:docMk/>
            <pc:sldMk cId="1100202814" sldId="283"/>
            <ac:picMk id="19" creationId="{94AAE3AA-3759-4D28-B0EF-575F25A5146C}"/>
          </ac:picMkLst>
        </pc:picChg>
      </pc:sldChg>
      <pc:sldChg chg="del">
        <pc:chgData name="WAHYONO KUNTOHADI" userId="500e51a51ac19138" providerId="LiveId" clId="{2A178D3E-43F2-4F09-9372-8B8F6146002A}" dt="2023-09-26T22:39:50.182" v="763" actId="47"/>
        <pc:sldMkLst>
          <pc:docMk/>
          <pc:sldMk cId="1626462638" sldId="284"/>
        </pc:sldMkLst>
      </pc:sldChg>
      <pc:sldChg chg="del">
        <pc:chgData name="WAHYONO KUNTOHADI" userId="500e51a51ac19138" providerId="LiveId" clId="{2A178D3E-43F2-4F09-9372-8B8F6146002A}" dt="2023-09-26T22:39:50.182" v="763" actId="47"/>
        <pc:sldMkLst>
          <pc:docMk/>
          <pc:sldMk cId="4134116784" sldId="285"/>
        </pc:sldMkLst>
      </pc:sldChg>
      <pc:sldChg chg="del">
        <pc:chgData name="WAHYONO KUNTOHADI" userId="500e51a51ac19138" providerId="LiveId" clId="{2A178D3E-43F2-4F09-9372-8B8F6146002A}" dt="2023-09-26T22:39:50.182" v="763" actId="47"/>
        <pc:sldMkLst>
          <pc:docMk/>
          <pc:sldMk cId="2046212454" sldId="286"/>
        </pc:sldMkLst>
      </pc:sldChg>
      <pc:sldChg chg="del">
        <pc:chgData name="WAHYONO KUNTOHADI" userId="500e51a51ac19138" providerId="LiveId" clId="{2A178D3E-43F2-4F09-9372-8B8F6146002A}" dt="2023-09-26T22:39:50.182" v="763" actId="47"/>
        <pc:sldMkLst>
          <pc:docMk/>
          <pc:sldMk cId="1072522329" sldId="288"/>
        </pc:sldMkLst>
      </pc:sldChg>
      <pc:sldChg chg="del">
        <pc:chgData name="WAHYONO KUNTOHADI" userId="500e51a51ac19138" providerId="LiveId" clId="{2A178D3E-43F2-4F09-9372-8B8F6146002A}" dt="2023-09-26T22:39:50.182" v="763" actId="47"/>
        <pc:sldMkLst>
          <pc:docMk/>
          <pc:sldMk cId="3601619960" sldId="289"/>
        </pc:sldMkLst>
      </pc:sldChg>
      <pc:sldChg chg="del">
        <pc:chgData name="WAHYONO KUNTOHADI" userId="500e51a51ac19138" providerId="LiveId" clId="{2A178D3E-43F2-4F09-9372-8B8F6146002A}" dt="2023-09-26T22:39:50.182" v="763" actId="47"/>
        <pc:sldMkLst>
          <pc:docMk/>
          <pc:sldMk cId="3521984254" sldId="290"/>
        </pc:sldMkLst>
      </pc:sldChg>
      <pc:sldChg chg="del">
        <pc:chgData name="WAHYONO KUNTOHADI" userId="500e51a51ac19138" providerId="LiveId" clId="{2A178D3E-43F2-4F09-9372-8B8F6146002A}" dt="2023-09-26T22:39:50.182" v="763" actId="47"/>
        <pc:sldMkLst>
          <pc:docMk/>
          <pc:sldMk cId="3017682478" sldId="291"/>
        </pc:sldMkLst>
      </pc:sldChg>
      <pc:sldChg chg="modSp mod setBg">
        <pc:chgData name="WAHYONO KUNTOHADI" userId="500e51a51ac19138" providerId="LiveId" clId="{2A178D3E-43F2-4F09-9372-8B8F6146002A}" dt="2023-09-26T22:40:25.098" v="818" actId="6549"/>
        <pc:sldMkLst>
          <pc:docMk/>
          <pc:sldMk cId="908329423" sldId="292"/>
        </pc:sldMkLst>
        <pc:spChg chg="mod">
          <ac:chgData name="WAHYONO KUNTOHADI" userId="500e51a51ac19138" providerId="LiveId" clId="{2A178D3E-43F2-4F09-9372-8B8F6146002A}" dt="2023-09-26T22:40:25.098" v="818" actId="6549"/>
          <ac:spMkLst>
            <pc:docMk/>
            <pc:sldMk cId="908329423" sldId="292"/>
            <ac:spMk id="4" creationId="{97FC12ED-9D38-4877-5EA4-E21D0CFD903A}"/>
          </ac:spMkLst>
        </pc:spChg>
      </pc:sldChg>
      <pc:sldChg chg="addSp delSp modSp add mod setBg delDesignElem">
        <pc:chgData name="WAHYONO KUNTOHADI" userId="500e51a51ac19138" providerId="LiveId" clId="{2A178D3E-43F2-4F09-9372-8B8F6146002A}" dt="2023-09-26T23:04:06.246" v="947" actId="1076"/>
        <pc:sldMkLst>
          <pc:docMk/>
          <pc:sldMk cId="1656027754" sldId="293"/>
        </pc:sldMkLst>
        <pc:spChg chg="mod">
          <ac:chgData name="WAHYONO KUNTOHADI" userId="500e51a51ac19138" providerId="LiveId" clId="{2A178D3E-43F2-4F09-9372-8B8F6146002A}" dt="2023-09-26T23:03:56.453" v="945" actId="1076"/>
          <ac:spMkLst>
            <pc:docMk/>
            <pc:sldMk cId="1656027754" sldId="293"/>
            <ac:spMk id="4" creationId="{6F86CC66-7E12-6F45-0BE0-589D7F24D320}"/>
          </ac:spMkLst>
        </pc:spChg>
        <pc:spChg chg="mod">
          <ac:chgData name="WAHYONO KUNTOHADI" userId="500e51a51ac19138" providerId="LiveId" clId="{2A178D3E-43F2-4F09-9372-8B8F6146002A}" dt="2023-09-20T14:36:28.762" v="23" actId="26606"/>
          <ac:spMkLst>
            <pc:docMk/>
            <pc:sldMk cId="1656027754" sldId="293"/>
            <ac:spMk id="5" creationId="{CB4D7C1F-8419-CAC9-83C8-7B979CDF2CD5}"/>
          </ac:spMkLst>
        </pc:spChg>
        <pc:spChg chg="del">
          <ac:chgData name="WAHYONO KUNTOHADI" userId="500e51a51ac19138" providerId="LiveId" clId="{2A178D3E-43F2-4F09-9372-8B8F6146002A}" dt="2023-09-20T14:35:19.157" v="21"/>
          <ac:spMkLst>
            <pc:docMk/>
            <pc:sldMk cId="1656027754" sldId="293"/>
            <ac:spMk id="13" creationId="{AB58EF07-17C2-48CF-ABB0-EEF1F17CB8F0}"/>
          </ac:spMkLst>
        </pc:spChg>
        <pc:spChg chg="del">
          <ac:chgData name="WAHYONO KUNTOHADI" userId="500e51a51ac19138" providerId="LiveId" clId="{2A178D3E-43F2-4F09-9372-8B8F6146002A}" dt="2023-09-20T14:35:19.157" v="21"/>
          <ac:spMkLst>
            <pc:docMk/>
            <pc:sldMk cId="1656027754" sldId="293"/>
            <ac:spMk id="14" creationId="{0671A8AE-40A1-4631-A6B8-581AFF065482}"/>
          </ac:spMkLst>
        </pc:spChg>
        <pc:spChg chg="del">
          <ac:chgData name="WAHYONO KUNTOHADI" userId="500e51a51ac19138" providerId="LiveId" clId="{2A178D3E-43F2-4F09-9372-8B8F6146002A}" dt="2023-09-20T14:35:19.157" v="21"/>
          <ac:spMkLst>
            <pc:docMk/>
            <pc:sldMk cId="1656027754" sldId="293"/>
            <ac:spMk id="15" creationId="{AF2F604E-43BE-4DC3-B983-E071523364F8}"/>
          </ac:spMkLst>
        </pc:spChg>
        <pc:spChg chg="del">
          <ac:chgData name="WAHYONO KUNTOHADI" userId="500e51a51ac19138" providerId="LiveId" clId="{2A178D3E-43F2-4F09-9372-8B8F6146002A}" dt="2023-09-20T14:35:19.157" v="21"/>
          <ac:spMkLst>
            <pc:docMk/>
            <pc:sldMk cId="1656027754" sldId="293"/>
            <ac:spMk id="17" creationId="{08C9B587-E65E-4B52-B37C-ABEBB6E87928}"/>
          </ac:spMkLst>
        </pc:spChg>
        <pc:spChg chg="add del">
          <ac:chgData name="WAHYONO KUNTOHADI" userId="500e51a51ac19138" providerId="LiveId" clId="{2A178D3E-43F2-4F09-9372-8B8F6146002A}" dt="2023-09-20T14:36:28.762" v="23" actId="26606"/>
          <ac:spMkLst>
            <pc:docMk/>
            <pc:sldMk cId="1656027754" sldId="293"/>
            <ac:spMk id="21" creationId="{0671A8AE-40A1-4631-A6B8-581AFF065482}"/>
          </ac:spMkLst>
        </pc:spChg>
        <pc:spChg chg="add del">
          <ac:chgData name="WAHYONO KUNTOHADI" userId="500e51a51ac19138" providerId="LiveId" clId="{2A178D3E-43F2-4F09-9372-8B8F6146002A}" dt="2023-09-20T14:36:28.762" v="23" actId="26606"/>
          <ac:spMkLst>
            <pc:docMk/>
            <pc:sldMk cId="1656027754" sldId="293"/>
            <ac:spMk id="23" creationId="{AB58EF07-17C2-48CF-ABB0-EEF1F17CB8F0}"/>
          </ac:spMkLst>
        </pc:spChg>
        <pc:spChg chg="add del">
          <ac:chgData name="WAHYONO KUNTOHADI" userId="500e51a51ac19138" providerId="LiveId" clId="{2A178D3E-43F2-4F09-9372-8B8F6146002A}" dt="2023-09-20T14:36:28.762" v="23" actId="26606"/>
          <ac:spMkLst>
            <pc:docMk/>
            <pc:sldMk cId="1656027754" sldId="293"/>
            <ac:spMk id="25" creationId="{AF2F604E-43BE-4DC3-B983-E071523364F8}"/>
          </ac:spMkLst>
        </pc:spChg>
        <pc:spChg chg="add del">
          <ac:chgData name="WAHYONO KUNTOHADI" userId="500e51a51ac19138" providerId="LiveId" clId="{2A178D3E-43F2-4F09-9372-8B8F6146002A}" dt="2023-09-20T14:36:28.762" v="23" actId="26606"/>
          <ac:spMkLst>
            <pc:docMk/>
            <pc:sldMk cId="1656027754" sldId="293"/>
            <ac:spMk id="27" creationId="{08C9B587-E65E-4B52-B37C-ABEBB6E87928}"/>
          </ac:spMkLst>
        </pc:spChg>
        <pc:spChg chg="add del">
          <ac:chgData name="WAHYONO KUNTOHADI" userId="500e51a51ac19138" providerId="LiveId" clId="{2A178D3E-43F2-4F09-9372-8B8F6146002A}" dt="2023-09-20T14:39:53.776" v="100"/>
          <ac:spMkLst>
            <pc:docMk/>
            <pc:sldMk cId="1656027754" sldId="293"/>
            <ac:spMk id="32" creationId="{ECC07320-C2CA-4E29-8481-9D9E143C7788}"/>
          </ac:spMkLst>
        </pc:spChg>
        <pc:spChg chg="add del">
          <ac:chgData name="WAHYONO KUNTOHADI" userId="500e51a51ac19138" providerId="LiveId" clId="{2A178D3E-43F2-4F09-9372-8B8F6146002A}" dt="2023-09-20T14:39:53.776" v="100"/>
          <ac:spMkLst>
            <pc:docMk/>
            <pc:sldMk cId="1656027754" sldId="293"/>
            <ac:spMk id="34" creationId="{178FB36B-5BFE-42CA-BC60-1115E0D95EEC}"/>
          </ac:spMkLst>
        </pc:spChg>
        <pc:picChg chg="add mod">
          <ac:chgData name="WAHYONO KUNTOHADI" userId="500e51a51ac19138" providerId="LiveId" clId="{2A178D3E-43F2-4F09-9372-8B8F6146002A}" dt="2023-09-26T23:04:06.246" v="947" actId="1076"/>
          <ac:picMkLst>
            <pc:docMk/>
            <pc:sldMk cId="1656027754" sldId="293"/>
            <ac:picMk id="3" creationId="{0A5E534D-082C-115D-717E-C52552838664}"/>
          </ac:picMkLst>
        </pc:picChg>
        <pc:picChg chg="mod">
          <ac:chgData name="WAHYONO KUNTOHADI" userId="500e51a51ac19138" providerId="LiveId" clId="{2A178D3E-43F2-4F09-9372-8B8F6146002A}" dt="2023-09-26T23:02:39.099" v="924" actId="1076"/>
          <ac:picMkLst>
            <pc:docMk/>
            <pc:sldMk cId="1656027754" sldId="293"/>
            <ac:picMk id="16" creationId="{89F10D23-65ED-DA0E-E6A2-6BB5A26AE9B5}"/>
          </ac:picMkLst>
        </pc:picChg>
      </pc:sldChg>
      <pc:sldChg chg="add del">
        <pc:chgData name="WAHYONO KUNTOHADI" userId="500e51a51ac19138" providerId="LiveId" clId="{2A178D3E-43F2-4F09-9372-8B8F6146002A}" dt="2023-09-20T14:33:46.146" v="1" actId="47"/>
        <pc:sldMkLst>
          <pc:docMk/>
          <pc:sldMk cId="3214877042" sldId="293"/>
        </pc:sldMkLst>
      </pc:sldChg>
      <pc:sldChg chg="addSp delSp modSp new mod modClrScheme modShow chgLayout">
        <pc:chgData name="WAHYONO KUNTOHADI" userId="500e51a51ac19138" providerId="LiveId" clId="{2A178D3E-43F2-4F09-9372-8B8F6146002A}" dt="2023-09-26T22:49:49.218" v="915" actId="207"/>
        <pc:sldMkLst>
          <pc:docMk/>
          <pc:sldMk cId="635134299" sldId="294"/>
        </pc:sldMkLst>
        <pc:spChg chg="del mod ord">
          <ac:chgData name="WAHYONO KUNTOHADI" userId="500e51a51ac19138" providerId="LiveId" clId="{2A178D3E-43F2-4F09-9372-8B8F6146002A}" dt="2023-09-20T14:45:17.775" v="151" actId="700"/>
          <ac:spMkLst>
            <pc:docMk/>
            <pc:sldMk cId="635134299" sldId="294"/>
            <ac:spMk id="2" creationId="{71A1035D-94BE-E8D5-0461-5FD00855EB26}"/>
          </ac:spMkLst>
        </pc:spChg>
        <pc:spChg chg="del mod ord">
          <ac:chgData name="WAHYONO KUNTOHADI" userId="500e51a51ac19138" providerId="LiveId" clId="{2A178D3E-43F2-4F09-9372-8B8F6146002A}" dt="2023-09-20T14:45:17.775" v="151" actId="700"/>
          <ac:spMkLst>
            <pc:docMk/>
            <pc:sldMk cId="635134299" sldId="294"/>
            <ac:spMk id="3" creationId="{716C2F3D-69A7-71CD-647F-E187D9D0C86C}"/>
          </ac:spMkLst>
        </pc:spChg>
        <pc:spChg chg="add del mod ord">
          <ac:chgData name="WAHYONO KUNTOHADI" userId="500e51a51ac19138" providerId="LiveId" clId="{2A178D3E-43F2-4F09-9372-8B8F6146002A}" dt="2023-09-20T14:50:06.850" v="550" actId="700"/>
          <ac:spMkLst>
            <pc:docMk/>
            <pc:sldMk cId="635134299" sldId="294"/>
            <ac:spMk id="4" creationId="{5836E6DC-B1E5-2F97-6A57-09FEF793AD94}"/>
          </ac:spMkLst>
        </pc:spChg>
        <pc:spChg chg="add mod ord">
          <ac:chgData name="WAHYONO KUNTOHADI" userId="500e51a51ac19138" providerId="LiveId" clId="{2A178D3E-43F2-4F09-9372-8B8F6146002A}" dt="2023-09-26T22:49:49.218" v="915" actId="207"/>
          <ac:spMkLst>
            <pc:docMk/>
            <pc:sldMk cId="635134299" sldId="294"/>
            <ac:spMk id="5" creationId="{24A7A389-FAD7-81DF-BCF2-2FEC8C6FC340}"/>
          </ac:spMkLst>
        </pc:spChg>
        <pc:spChg chg="add mod ord">
          <ac:chgData name="WAHYONO KUNTOHADI" userId="500e51a51ac19138" providerId="LiveId" clId="{2A178D3E-43F2-4F09-9372-8B8F6146002A}" dt="2023-09-26T22:49:43.487" v="914" actId="207"/>
          <ac:spMkLst>
            <pc:docMk/>
            <pc:sldMk cId="635134299" sldId="294"/>
            <ac:spMk id="6" creationId="{B3FA643E-37F4-1086-B269-430D582AC875}"/>
          </ac:spMkLst>
        </pc:spChg>
        <pc:spChg chg="add mod ord">
          <ac:chgData name="WAHYONO KUNTOHADI" userId="500e51a51ac19138" providerId="LiveId" clId="{2A178D3E-43F2-4F09-9372-8B8F6146002A}" dt="2023-09-26T22:49:49.218" v="915" actId="207"/>
          <ac:spMkLst>
            <pc:docMk/>
            <pc:sldMk cId="635134299" sldId="294"/>
            <ac:spMk id="7" creationId="{8CA8E761-872E-16B6-5A99-E7FE5E360F84}"/>
          </ac:spMkLst>
        </pc:spChg>
      </pc:sldChg>
      <pc:sldChg chg="delSp add del setBg delDesignElem">
        <pc:chgData name="WAHYONO KUNTOHADI" userId="500e51a51ac19138" providerId="LiveId" clId="{2A178D3E-43F2-4F09-9372-8B8F6146002A}" dt="2023-09-26T22:48:48.105" v="858" actId="47"/>
        <pc:sldMkLst>
          <pc:docMk/>
          <pc:sldMk cId="550353550" sldId="295"/>
        </pc:sldMkLst>
        <pc:grpChg chg="del">
          <ac:chgData name="WAHYONO KUNTOHADI" userId="500e51a51ac19138" providerId="LiveId" clId="{2A178D3E-43F2-4F09-9372-8B8F6146002A}" dt="2023-09-26T22:47:57.590" v="824"/>
          <ac:grpSpMkLst>
            <pc:docMk/>
            <pc:sldMk cId="550353550" sldId="295"/>
            <ac:grpSpMk id="12" creationId="{03C6F4E6-30A1-4F63-C8CC-028750B5AACD}"/>
          </ac:grpSpMkLst>
        </pc:grpChg>
      </pc:sldChg>
      <pc:sldChg chg="delSp add setBg delDesignElem">
        <pc:chgData name="WAHYONO KUNTOHADI" userId="500e51a51ac19138" providerId="LiveId" clId="{2A178D3E-43F2-4F09-9372-8B8F6146002A}" dt="2023-09-26T22:47:57.590" v="824"/>
        <pc:sldMkLst>
          <pc:docMk/>
          <pc:sldMk cId="1502974003" sldId="296"/>
        </pc:sldMkLst>
        <pc:spChg chg="del">
          <ac:chgData name="WAHYONO KUNTOHADI" userId="500e51a51ac19138" providerId="LiveId" clId="{2A178D3E-43F2-4F09-9372-8B8F6146002A}" dt="2023-09-26T22:47:57.590" v="824"/>
          <ac:spMkLst>
            <pc:docMk/>
            <pc:sldMk cId="1502974003" sldId="296"/>
            <ac:spMk id="8" creationId="{ECC07320-C2CA-4E29-8481-9D9E143C7788}"/>
          </ac:spMkLst>
        </pc:spChg>
        <pc:spChg chg="del">
          <ac:chgData name="WAHYONO KUNTOHADI" userId="500e51a51ac19138" providerId="LiveId" clId="{2A178D3E-43F2-4F09-9372-8B8F6146002A}" dt="2023-09-26T22:47:57.590" v="824"/>
          <ac:spMkLst>
            <pc:docMk/>
            <pc:sldMk cId="1502974003" sldId="296"/>
            <ac:spMk id="10" creationId="{178FB36B-5BFE-42CA-BC60-1115E0D95EEC}"/>
          </ac:spMkLst>
        </pc:spChg>
      </pc:sldChg>
      <pc:sldChg chg="modSp add mod ord">
        <pc:chgData name="WAHYONO KUNTOHADI" userId="500e51a51ac19138" providerId="LiveId" clId="{2A178D3E-43F2-4F09-9372-8B8F6146002A}" dt="2023-09-26T22:49:06.264" v="875" actId="14100"/>
        <pc:sldMkLst>
          <pc:docMk/>
          <pc:sldMk cId="907508814" sldId="297"/>
        </pc:sldMkLst>
        <pc:spChg chg="mod">
          <ac:chgData name="WAHYONO KUNTOHADI" userId="500e51a51ac19138" providerId="LiveId" clId="{2A178D3E-43F2-4F09-9372-8B8F6146002A}" dt="2023-09-26T22:49:06.264" v="875" actId="14100"/>
          <ac:spMkLst>
            <pc:docMk/>
            <pc:sldMk cId="907508814" sldId="297"/>
            <ac:spMk id="4" creationId="{6F86CC66-7E12-6F45-0BE0-589D7F24D320}"/>
          </ac:spMkLst>
        </pc:spChg>
      </pc:sldChg>
      <pc:sldChg chg="addSp modSp add mod">
        <pc:chgData name="WAHYONO KUNTOHADI" userId="500e51a51ac19138" providerId="LiveId" clId="{2A178D3E-43F2-4F09-9372-8B8F6146002A}" dt="2023-09-27T01:50:32.097" v="1243" actId="14100"/>
        <pc:sldMkLst>
          <pc:docMk/>
          <pc:sldMk cId="469604078" sldId="298"/>
        </pc:sldMkLst>
        <pc:spChg chg="mod">
          <ac:chgData name="WAHYONO KUNTOHADI" userId="500e51a51ac19138" providerId="LiveId" clId="{2A178D3E-43F2-4F09-9372-8B8F6146002A}" dt="2023-09-27T01:46:44.094" v="1179" actId="255"/>
          <ac:spMkLst>
            <pc:docMk/>
            <pc:sldMk cId="469604078" sldId="298"/>
            <ac:spMk id="2" creationId="{564100F6-07E2-2D01-EEC3-B40D21D671E9}"/>
          </ac:spMkLst>
        </pc:spChg>
        <pc:spChg chg="add mod">
          <ac:chgData name="WAHYONO KUNTOHADI" userId="500e51a51ac19138" providerId="LiveId" clId="{2A178D3E-43F2-4F09-9372-8B8F6146002A}" dt="2023-09-27T01:47:00.328" v="1180" actId="1076"/>
          <ac:spMkLst>
            <pc:docMk/>
            <pc:sldMk cId="469604078" sldId="298"/>
            <ac:spMk id="3" creationId="{9A6FA613-F487-952C-0476-CC6ADA7A79CD}"/>
          </ac:spMkLst>
        </pc:spChg>
        <pc:spChg chg="add mod">
          <ac:chgData name="WAHYONO KUNTOHADI" userId="500e51a51ac19138" providerId="LiveId" clId="{2A178D3E-43F2-4F09-9372-8B8F6146002A}" dt="2023-09-27T01:45:21.991" v="1172" actId="1036"/>
          <ac:spMkLst>
            <pc:docMk/>
            <pc:sldMk cId="469604078" sldId="298"/>
            <ac:spMk id="5" creationId="{0F76ACDC-A9F1-E226-94B8-27721D6B69C9}"/>
          </ac:spMkLst>
        </pc:spChg>
        <pc:picChg chg="add mod">
          <ac:chgData name="WAHYONO KUNTOHADI" userId="500e51a51ac19138" providerId="LiveId" clId="{2A178D3E-43F2-4F09-9372-8B8F6146002A}" dt="2023-09-27T01:50:27.193" v="1242" actId="1076"/>
          <ac:picMkLst>
            <pc:docMk/>
            <pc:sldMk cId="469604078" sldId="298"/>
            <ac:picMk id="4" creationId="{90092E5E-C677-32CF-BFC5-596EA3FE68FF}"/>
          </ac:picMkLst>
        </pc:picChg>
        <pc:picChg chg="add mod">
          <ac:chgData name="WAHYONO KUNTOHADI" userId="500e51a51ac19138" providerId="LiveId" clId="{2A178D3E-43F2-4F09-9372-8B8F6146002A}" dt="2023-09-27T01:50:32.097" v="1243" actId="14100"/>
          <ac:picMkLst>
            <pc:docMk/>
            <pc:sldMk cId="469604078" sldId="298"/>
            <ac:picMk id="6" creationId="{EADF653A-A57D-E140-4332-A391BE2EE218}"/>
          </ac:picMkLst>
        </pc:picChg>
      </pc:sldChg>
      <pc:sldChg chg="addSp modSp add mod">
        <pc:chgData name="WAHYONO KUNTOHADI" userId="500e51a51ac19138" providerId="LiveId" clId="{2A178D3E-43F2-4F09-9372-8B8F6146002A}" dt="2023-09-27T01:56:06.243" v="1364" actId="207"/>
        <pc:sldMkLst>
          <pc:docMk/>
          <pc:sldMk cId="2831490526" sldId="299"/>
        </pc:sldMkLst>
        <pc:spChg chg="mod">
          <ac:chgData name="WAHYONO KUNTOHADI" userId="500e51a51ac19138" providerId="LiveId" clId="{2A178D3E-43F2-4F09-9372-8B8F6146002A}" dt="2023-09-27T01:56:06.243" v="1364" actId="207"/>
          <ac:spMkLst>
            <pc:docMk/>
            <pc:sldMk cId="2831490526" sldId="299"/>
            <ac:spMk id="2" creationId="{564100F6-07E2-2D01-EEC3-B40D21D671E9}"/>
          </ac:spMkLst>
        </pc:spChg>
        <pc:picChg chg="add mod">
          <ac:chgData name="WAHYONO KUNTOHADI" userId="500e51a51ac19138" providerId="LiveId" clId="{2A178D3E-43F2-4F09-9372-8B8F6146002A}" dt="2023-09-27T01:50:41.232" v="1245" actId="14100"/>
          <ac:picMkLst>
            <pc:docMk/>
            <pc:sldMk cId="2831490526" sldId="299"/>
            <ac:picMk id="4" creationId="{68C1D00B-A4B5-EE90-F40A-43B489F7FD71}"/>
          </ac:picMkLst>
        </pc:picChg>
      </pc:sldChg>
      <pc:sldChg chg="addSp modSp add mod">
        <pc:chgData name="WAHYONO KUNTOHADI" userId="500e51a51ac19138" providerId="LiveId" clId="{2A178D3E-43F2-4F09-9372-8B8F6146002A}" dt="2023-09-27T01:50:52.754" v="1248" actId="14100"/>
        <pc:sldMkLst>
          <pc:docMk/>
          <pc:sldMk cId="3544037740" sldId="300"/>
        </pc:sldMkLst>
        <pc:spChg chg="mod">
          <ac:chgData name="WAHYONO KUNTOHADI" userId="500e51a51ac19138" providerId="LiveId" clId="{2A178D3E-43F2-4F09-9372-8B8F6146002A}" dt="2023-09-27T01:47:12.926" v="1182" actId="255"/>
          <ac:spMkLst>
            <pc:docMk/>
            <pc:sldMk cId="3544037740" sldId="300"/>
            <ac:spMk id="2" creationId="{564100F6-07E2-2D01-EEC3-B40D21D671E9}"/>
          </ac:spMkLst>
        </pc:spChg>
        <pc:spChg chg="add mod">
          <ac:chgData name="WAHYONO KUNTOHADI" userId="500e51a51ac19138" providerId="LiveId" clId="{2A178D3E-43F2-4F09-9372-8B8F6146002A}" dt="2023-09-27T01:44:11.538" v="1142" actId="692"/>
          <ac:spMkLst>
            <pc:docMk/>
            <pc:sldMk cId="3544037740" sldId="300"/>
            <ac:spMk id="7" creationId="{ED3583D1-C109-D6DB-33B9-69DAF8344FDC}"/>
          </ac:spMkLst>
        </pc:spChg>
        <pc:spChg chg="add mod">
          <ac:chgData name="WAHYONO KUNTOHADI" userId="500e51a51ac19138" providerId="LiveId" clId="{2A178D3E-43F2-4F09-9372-8B8F6146002A}" dt="2023-09-27T01:44:32.675" v="1150" actId="1036"/>
          <ac:spMkLst>
            <pc:docMk/>
            <pc:sldMk cId="3544037740" sldId="300"/>
            <ac:spMk id="8" creationId="{F5DC1164-1961-D21C-BC67-5F5158382D0F}"/>
          </ac:spMkLst>
        </pc:spChg>
        <pc:spChg chg="add mod">
          <ac:chgData name="WAHYONO KUNTOHADI" userId="500e51a51ac19138" providerId="LiveId" clId="{2A178D3E-43F2-4F09-9372-8B8F6146002A}" dt="2023-09-27T01:44:46.732" v="1155" actId="1076"/>
          <ac:spMkLst>
            <pc:docMk/>
            <pc:sldMk cId="3544037740" sldId="300"/>
            <ac:spMk id="9" creationId="{B2EE21CB-87F9-FC3C-71E5-D08190D97416}"/>
          </ac:spMkLst>
        </pc:spChg>
        <pc:picChg chg="add mod">
          <ac:chgData name="WAHYONO KUNTOHADI" userId="500e51a51ac19138" providerId="LiveId" clId="{2A178D3E-43F2-4F09-9372-8B8F6146002A}" dt="2023-09-27T01:50:52.754" v="1248" actId="14100"/>
          <ac:picMkLst>
            <pc:docMk/>
            <pc:sldMk cId="3544037740" sldId="300"/>
            <ac:picMk id="4" creationId="{93943D53-502F-15A7-8D31-E9CF1E8E6BFE}"/>
          </ac:picMkLst>
        </pc:picChg>
        <pc:picChg chg="add mod">
          <ac:chgData name="WAHYONO KUNTOHADI" userId="500e51a51ac19138" providerId="LiveId" clId="{2A178D3E-43F2-4F09-9372-8B8F6146002A}" dt="2023-09-27T01:44:22.690" v="1146" actId="1076"/>
          <ac:picMkLst>
            <pc:docMk/>
            <pc:sldMk cId="3544037740" sldId="300"/>
            <ac:picMk id="6" creationId="{FA1B6EBE-862A-904D-73A6-BD44B1C06D73}"/>
          </ac:picMkLst>
        </pc:picChg>
      </pc:sldChg>
      <pc:sldChg chg="addSp modSp add mod">
        <pc:chgData name="WAHYONO KUNTOHADI" userId="500e51a51ac19138" providerId="LiveId" clId="{2A178D3E-43F2-4F09-9372-8B8F6146002A}" dt="2023-09-27T01:52:34.328" v="1296" actId="1076"/>
        <pc:sldMkLst>
          <pc:docMk/>
          <pc:sldMk cId="964441886" sldId="301"/>
        </pc:sldMkLst>
        <pc:spChg chg="mod">
          <ac:chgData name="WAHYONO KUNTOHADI" userId="500e51a51ac19138" providerId="LiveId" clId="{2A178D3E-43F2-4F09-9372-8B8F6146002A}" dt="2023-09-27T01:51:27.479" v="1285" actId="20577"/>
          <ac:spMkLst>
            <pc:docMk/>
            <pc:sldMk cId="964441886" sldId="301"/>
            <ac:spMk id="2" creationId="{564100F6-07E2-2D01-EEC3-B40D21D671E9}"/>
          </ac:spMkLst>
        </pc:spChg>
        <pc:spChg chg="add mod">
          <ac:chgData name="WAHYONO KUNTOHADI" userId="500e51a51ac19138" providerId="LiveId" clId="{2A178D3E-43F2-4F09-9372-8B8F6146002A}" dt="2023-09-27T01:51:52.003" v="1286" actId="14100"/>
          <ac:spMkLst>
            <pc:docMk/>
            <pc:sldMk cId="964441886" sldId="301"/>
            <ac:spMk id="5" creationId="{7FBCABC5-04BB-6968-C27E-7B809AB16812}"/>
          </ac:spMkLst>
        </pc:spChg>
        <pc:spChg chg="add mod">
          <ac:chgData name="WAHYONO KUNTOHADI" userId="500e51a51ac19138" providerId="LiveId" clId="{2A178D3E-43F2-4F09-9372-8B8F6146002A}" dt="2023-09-27T01:52:07.977" v="1291" actId="14100"/>
          <ac:spMkLst>
            <pc:docMk/>
            <pc:sldMk cId="964441886" sldId="301"/>
            <ac:spMk id="6" creationId="{448DFF91-8B59-3B49-2F1F-AA041D4E0069}"/>
          </ac:spMkLst>
        </pc:spChg>
        <pc:spChg chg="add mod">
          <ac:chgData name="WAHYONO KUNTOHADI" userId="500e51a51ac19138" providerId="LiveId" clId="{2A178D3E-43F2-4F09-9372-8B8F6146002A}" dt="2023-09-27T01:52:34.328" v="1296" actId="1076"/>
          <ac:spMkLst>
            <pc:docMk/>
            <pc:sldMk cId="964441886" sldId="301"/>
            <ac:spMk id="7" creationId="{7BA1638D-C50F-61D8-4398-FABE3177EDB0}"/>
          </ac:spMkLst>
        </pc:spChg>
        <pc:picChg chg="add mod">
          <ac:chgData name="WAHYONO KUNTOHADI" userId="500e51a51ac19138" providerId="LiveId" clId="{2A178D3E-43F2-4F09-9372-8B8F6146002A}" dt="2023-09-27T01:51:02.174" v="1256" actId="692"/>
          <ac:picMkLst>
            <pc:docMk/>
            <pc:sldMk cId="964441886" sldId="301"/>
            <ac:picMk id="4" creationId="{85FA364F-FD33-2B4B-0060-3C4ECEACA3D5}"/>
          </ac:picMkLst>
        </pc:picChg>
      </pc:sldChg>
      <pc:sldChg chg="add del">
        <pc:chgData name="WAHYONO KUNTOHADI" userId="500e51a51ac19138" providerId="LiveId" clId="{2A178D3E-43F2-4F09-9372-8B8F6146002A}" dt="2023-09-27T01:47:54.149" v="1188" actId="47"/>
        <pc:sldMkLst>
          <pc:docMk/>
          <pc:sldMk cId="2190004813" sldId="302"/>
        </pc:sldMkLst>
      </pc:sldChg>
      <pc:sldChg chg="add del">
        <pc:chgData name="WAHYONO KUNTOHADI" userId="500e51a51ac19138" providerId="LiveId" clId="{2A178D3E-43F2-4F09-9372-8B8F6146002A}" dt="2023-09-27T01:47:54.149" v="1188" actId="47"/>
        <pc:sldMkLst>
          <pc:docMk/>
          <pc:sldMk cId="267868461" sldId="303"/>
        </pc:sldMkLst>
      </pc:sldChg>
      <pc:sldChg chg="add del">
        <pc:chgData name="WAHYONO KUNTOHADI" userId="500e51a51ac19138" providerId="LiveId" clId="{2A178D3E-43F2-4F09-9372-8B8F6146002A}" dt="2023-09-27T01:47:54.149" v="1188" actId="47"/>
        <pc:sldMkLst>
          <pc:docMk/>
          <pc:sldMk cId="655950448" sldId="304"/>
        </pc:sldMkLst>
      </pc:sldChg>
      <pc:sldChg chg="addSp delSp modSp new mod modClrScheme chgLayout">
        <pc:chgData name="WAHYONO KUNTOHADI" userId="500e51a51ac19138" providerId="LiveId" clId="{2A178D3E-43F2-4F09-9372-8B8F6146002A}" dt="2023-09-27T01:45:42.203" v="1176" actId="14100"/>
        <pc:sldMkLst>
          <pc:docMk/>
          <pc:sldMk cId="3433990100" sldId="305"/>
        </pc:sldMkLst>
        <pc:spChg chg="del mod ord">
          <ac:chgData name="WAHYONO KUNTOHADI" userId="500e51a51ac19138" providerId="LiveId" clId="{2A178D3E-43F2-4F09-9372-8B8F6146002A}" dt="2023-09-26T23:05:21.557" v="949" actId="700"/>
          <ac:spMkLst>
            <pc:docMk/>
            <pc:sldMk cId="3433990100" sldId="305"/>
            <ac:spMk id="2" creationId="{362E92B5-D08F-B5AB-F5FB-09B5AAC5830A}"/>
          </ac:spMkLst>
        </pc:spChg>
        <pc:spChg chg="add mod">
          <ac:chgData name="WAHYONO KUNTOHADI" userId="500e51a51ac19138" providerId="LiveId" clId="{2A178D3E-43F2-4F09-9372-8B8F6146002A}" dt="2023-09-27T01:34:11" v="1030" actId="20577"/>
          <ac:spMkLst>
            <pc:docMk/>
            <pc:sldMk cId="3433990100" sldId="305"/>
            <ac:spMk id="2" creationId="{6CC6C838-25D6-A1E6-9ABD-82511AAA4882}"/>
          </ac:spMkLst>
        </pc:spChg>
        <pc:spChg chg="del">
          <ac:chgData name="WAHYONO KUNTOHADI" userId="500e51a51ac19138" providerId="LiveId" clId="{2A178D3E-43F2-4F09-9372-8B8F6146002A}" dt="2023-09-26T23:05:21.557" v="949" actId="700"/>
          <ac:spMkLst>
            <pc:docMk/>
            <pc:sldMk cId="3433990100" sldId="305"/>
            <ac:spMk id="3" creationId="{C59ACE6C-CC1B-29FE-73AD-FD2DC24CFDDD}"/>
          </ac:spMkLst>
        </pc:spChg>
        <pc:spChg chg="add mod">
          <ac:chgData name="WAHYONO KUNTOHADI" userId="500e51a51ac19138" providerId="LiveId" clId="{2A178D3E-43F2-4F09-9372-8B8F6146002A}" dt="2023-09-27T01:45:42.203" v="1176" actId="14100"/>
          <ac:spMkLst>
            <pc:docMk/>
            <pc:sldMk cId="3433990100" sldId="305"/>
            <ac:spMk id="3" creationId="{E4A16717-5A19-9D97-CCDA-F7CA846D6189}"/>
          </ac:spMkLst>
        </pc:spChg>
        <pc:spChg chg="add del mod ord">
          <ac:chgData name="WAHYONO KUNTOHADI" userId="500e51a51ac19138" providerId="LiveId" clId="{2A178D3E-43F2-4F09-9372-8B8F6146002A}" dt="2023-09-26T23:07:03.530" v="960" actId="478"/>
          <ac:spMkLst>
            <pc:docMk/>
            <pc:sldMk cId="3433990100" sldId="305"/>
            <ac:spMk id="4" creationId="{46EE174F-3CE8-4C52-A6B1-8F06925D1B85}"/>
          </ac:spMkLst>
        </pc:spChg>
        <pc:picChg chg="add mod">
          <ac:chgData name="WAHYONO KUNTOHADI" userId="500e51a51ac19138" providerId="LiveId" clId="{2A178D3E-43F2-4F09-9372-8B8F6146002A}" dt="2023-09-27T01:34:20.343" v="1033" actId="1076"/>
          <ac:picMkLst>
            <pc:docMk/>
            <pc:sldMk cId="3433990100" sldId="305"/>
            <ac:picMk id="6" creationId="{A055CB4F-873E-8476-D79D-5687AC1C0589}"/>
          </ac:picMkLst>
        </pc:picChg>
        <pc:picChg chg="add mod">
          <ac:chgData name="WAHYONO KUNTOHADI" userId="500e51a51ac19138" providerId="LiveId" clId="{2A178D3E-43F2-4F09-9372-8B8F6146002A}" dt="2023-09-27T01:34:18.661" v="1032" actId="1076"/>
          <ac:picMkLst>
            <pc:docMk/>
            <pc:sldMk cId="3433990100" sldId="305"/>
            <ac:picMk id="8" creationId="{6207953F-6C2B-76B9-E894-8F68EDA7F0BD}"/>
          </ac:picMkLst>
        </pc:picChg>
      </pc:sldChg>
      <pc:sldChg chg="addSp delSp modSp add mod">
        <pc:chgData name="WAHYONO KUNTOHADI" userId="500e51a51ac19138" providerId="LiveId" clId="{2A178D3E-43F2-4F09-9372-8B8F6146002A}" dt="2023-09-27T02:02:35.131" v="1459" actId="1035"/>
        <pc:sldMkLst>
          <pc:docMk/>
          <pc:sldMk cId="1542846432" sldId="306"/>
        </pc:sldMkLst>
        <pc:spChg chg="mod">
          <ac:chgData name="WAHYONO KUNTOHADI" userId="500e51a51ac19138" providerId="LiveId" clId="{2A178D3E-43F2-4F09-9372-8B8F6146002A}" dt="2023-09-27T01:56:39.756" v="1399" actId="20577"/>
          <ac:spMkLst>
            <pc:docMk/>
            <pc:sldMk cId="1542846432" sldId="306"/>
            <ac:spMk id="2" creationId="{564100F6-07E2-2D01-EEC3-B40D21D671E9}"/>
          </ac:spMkLst>
        </pc:spChg>
        <pc:spChg chg="add mod">
          <ac:chgData name="WAHYONO KUNTOHADI" userId="500e51a51ac19138" providerId="LiveId" clId="{2A178D3E-43F2-4F09-9372-8B8F6146002A}" dt="2023-09-27T02:02:35.131" v="1459" actId="1035"/>
          <ac:spMkLst>
            <pc:docMk/>
            <pc:sldMk cId="1542846432" sldId="306"/>
            <ac:spMk id="7" creationId="{1E90DB69-9958-61B5-295E-D0058CE6B9B5}"/>
          </ac:spMkLst>
        </pc:spChg>
        <pc:spChg chg="add mod">
          <ac:chgData name="WAHYONO KUNTOHADI" userId="500e51a51ac19138" providerId="LiveId" clId="{2A178D3E-43F2-4F09-9372-8B8F6146002A}" dt="2023-09-27T02:01:19.315" v="1437" actId="14100"/>
          <ac:spMkLst>
            <pc:docMk/>
            <pc:sldMk cId="1542846432" sldId="306"/>
            <ac:spMk id="10" creationId="{DF047646-DEF1-10E6-098E-C71412F6C3FC}"/>
          </ac:spMkLst>
        </pc:spChg>
        <pc:picChg chg="add del mod">
          <ac:chgData name="WAHYONO KUNTOHADI" userId="500e51a51ac19138" providerId="LiveId" clId="{2A178D3E-43F2-4F09-9372-8B8F6146002A}" dt="2023-09-27T02:01:44.838" v="1438" actId="478"/>
          <ac:picMkLst>
            <pc:docMk/>
            <pc:sldMk cId="1542846432" sldId="306"/>
            <ac:picMk id="4" creationId="{09A931C9-3AD2-F036-0C12-627BDDD3943A}"/>
          </ac:picMkLst>
        </pc:picChg>
        <pc:picChg chg="add mod">
          <ac:chgData name="WAHYONO KUNTOHADI" userId="500e51a51ac19138" providerId="LiveId" clId="{2A178D3E-43F2-4F09-9372-8B8F6146002A}" dt="2023-09-27T01:59:45.171" v="1423" actId="1076"/>
          <ac:picMkLst>
            <pc:docMk/>
            <pc:sldMk cId="1542846432" sldId="306"/>
            <ac:picMk id="6" creationId="{A52293F3-AA5E-A748-F0A3-2BEB950F02B3}"/>
          </ac:picMkLst>
        </pc:picChg>
        <pc:picChg chg="add mod ord">
          <ac:chgData name="WAHYONO KUNTOHADI" userId="500e51a51ac19138" providerId="LiveId" clId="{2A178D3E-43F2-4F09-9372-8B8F6146002A}" dt="2023-09-27T02:02:30.743" v="1455" actId="1076"/>
          <ac:picMkLst>
            <pc:docMk/>
            <pc:sldMk cId="1542846432" sldId="306"/>
            <ac:picMk id="12" creationId="{D249BD8A-94EE-EAB6-35A3-8B3ECC61F0AC}"/>
          </ac:picMkLst>
        </pc:picChg>
        <pc:cxnChg chg="add mod">
          <ac:chgData name="WAHYONO KUNTOHADI" userId="500e51a51ac19138" providerId="LiveId" clId="{2A178D3E-43F2-4F09-9372-8B8F6146002A}" dt="2023-09-27T02:02:35.131" v="1459" actId="1035"/>
          <ac:cxnSpMkLst>
            <pc:docMk/>
            <pc:sldMk cId="1542846432" sldId="306"/>
            <ac:cxnSpMk id="9" creationId="{C0E7DAB4-74EE-7E3F-0A40-33FC6146EE30}"/>
          </ac:cxnSpMkLst>
        </pc:cxnChg>
      </pc:sldChg>
      <pc:sldChg chg="addSp delSp modSp add mod">
        <pc:chgData name="WAHYONO KUNTOHADI" userId="500e51a51ac19138" providerId="LiveId" clId="{2A178D3E-43F2-4F09-9372-8B8F6146002A}" dt="2023-09-27T02:59:10.852" v="1868" actId="14100"/>
        <pc:sldMkLst>
          <pc:docMk/>
          <pc:sldMk cId="30885735" sldId="307"/>
        </pc:sldMkLst>
        <pc:spChg chg="mod">
          <ac:chgData name="WAHYONO KUNTOHADI" userId="500e51a51ac19138" providerId="LiveId" clId="{2A178D3E-43F2-4F09-9372-8B8F6146002A}" dt="2023-09-27T02:57:50.927" v="1820" actId="207"/>
          <ac:spMkLst>
            <pc:docMk/>
            <pc:sldMk cId="30885735" sldId="307"/>
            <ac:spMk id="2" creationId="{564100F6-07E2-2D01-EEC3-B40D21D671E9}"/>
          </ac:spMkLst>
        </pc:spChg>
        <pc:spChg chg="add mod">
          <ac:chgData name="WAHYONO KUNTOHADI" userId="500e51a51ac19138" providerId="LiveId" clId="{2A178D3E-43F2-4F09-9372-8B8F6146002A}" dt="2023-09-27T02:56:15.727" v="1774" actId="207"/>
          <ac:spMkLst>
            <pc:docMk/>
            <pc:sldMk cId="30885735" sldId="307"/>
            <ac:spMk id="13" creationId="{4AB6691D-C48F-0C82-4A24-B0C161A00455}"/>
          </ac:spMkLst>
        </pc:spChg>
        <pc:spChg chg="add mod">
          <ac:chgData name="WAHYONO KUNTOHADI" userId="500e51a51ac19138" providerId="LiveId" clId="{2A178D3E-43F2-4F09-9372-8B8F6146002A}" dt="2023-09-27T02:58:46.882" v="1849" actId="255"/>
          <ac:spMkLst>
            <pc:docMk/>
            <pc:sldMk cId="30885735" sldId="307"/>
            <ac:spMk id="14" creationId="{F5E7D2FB-404E-F2D8-E895-C2A621F69638}"/>
          </ac:spMkLst>
        </pc:spChg>
        <pc:spChg chg="add mod">
          <ac:chgData name="WAHYONO KUNTOHADI" userId="500e51a51ac19138" providerId="LiveId" clId="{2A178D3E-43F2-4F09-9372-8B8F6146002A}" dt="2023-09-27T02:59:10.852" v="1868" actId="14100"/>
          <ac:spMkLst>
            <pc:docMk/>
            <pc:sldMk cId="30885735" sldId="307"/>
            <ac:spMk id="15" creationId="{E12298B6-E1B9-1AC3-E8EF-C3F37EE3DB27}"/>
          </ac:spMkLst>
        </pc:spChg>
        <pc:spChg chg="add mod">
          <ac:chgData name="WAHYONO KUNTOHADI" userId="500e51a51ac19138" providerId="LiveId" clId="{2A178D3E-43F2-4F09-9372-8B8F6146002A}" dt="2023-09-27T02:56:52.795" v="1782" actId="14100"/>
          <ac:spMkLst>
            <pc:docMk/>
            <pc:sldMk cId="30885735" sldId="307"/>
            <ac:spMk id="16" creationId="{20B6ACDF-C9F9-137C-A009-53CA4F0553F8}"/>
          </ac:spMkLst>
        </pc:spChg>
        <pc:spChg chg="add mod">
          <ac:chgData name="WAHYONO KUNTOHADI" userId="500e51a51ac19138" providerId="LiveId" clId="{2A178D3E-43F2-4F09-9372-8B8F6146002A}" dt="2023-09-27T02:57:02.885" v="1787" actId="14100"/>
          <ac:spMkLst>
            <pc:docMk/>
            <pc:sldMk cId="30885735" sldId="307"/>
            <ac:spMk id="17" creationId="{F0AFFF1B-B480-C00C-4706-0E66F211D2FA}"/>
          </ac:spMkLst>
        </pc:spChg>
        <pc:spChg chg="add mod">
          <ac:chgData name="WAHYONO KUNTOHADI" userId="500e51a51ac19138" providerId="LiveId" clId="{2A178D3E-43F2-4F09-9372-8B8F6146002A}" dt="2023-09-27T02:57:13.321" v="1790" actId="14100"/>
          <ac:spMkLst>
            <pc:docMk/>
            <pc:sldMk cId="30885735" sldId="307"/>
            <ac:spMk id="18" creationId="{1731959A-B748-3FFD-EBE8-16133E0CFCB5}"/>
          </ac:spMkLst>
        </pc:spChg>
        <pc:spChg chg="add mod">
          <ac:chgData name="WAHYONO KUNTOHADI" userId="500e51a51ac19138" providerId="LiveId" clId="{2A178D3E-43F2-4F09-9372-8B8F6146002A}" dt="2023-09-27T02:57:20.287" v="1793" actId="1076"/>
          <ac:spMkLst>
            <pc:docMk/>
            <pc:sldMk cId="30885735" sldId="307"/>
            <ac:spMk id="19" creationId="{89BE883A-2E37-D1E8-0DB8-DA94003D598E}"/>
          </ac:spMkLst>
        </pc:spChg>
        <pc:spChg chg="add mod">
          <ac:chgData name="WAHYONO KUNTOHADI" userId="500e51a51ac19138" providerId="LiveId" clId="{2A178D3E-43F2-4F09-9372-8B8F6146002A}" dt="2023-09-27T02:57:34.475" v="1797" actId="14100"/>
          <ac:spMkLst>
            <pc:docMk/>
            <pc:sldMk cId="30885735" sldId="307"/>
            <ac:spMk id="20" creationId="{11BCD856-FF4B-90AB-E85C-C537E74F64DC}"/>
          </ac:spMkLst>
        </pc:spChg>
        <pc:spChg chg="add mod">
          <ac:chgData name="WAHYONO KUNTOHADI" userId="500e51a51ac19138" providerId="LiveId" clId="{2A178D3E-43F2-4F09-9372-8B8F6146002A}" dt="2023-09-27T02:57:59.801" v="1822" actId="1076"/>
          <ac:spMkLst>
            <pc:docMk/>
            <pc:sldMk cId="30885735" sldId="307"/>
            <ac:spMk id="21" creationId="{628297E0-6CB2-083C-7ED7-DD1A54C47630}"/>
          </ac:spMkLst>
        </pc:spChg>
        <pc:spChg chg="add mod">
          <ac:chgData name="WAHYONO KUNTOHADI" userId="500e51a51ac19138" providerId="LiveId" clId="{2A178D3E-43F2-4F09-9372-8B8F6146002A}" dt="2023-09-27T02:58:06.341" v="1825" actId="14100"/>
          <ac:spMkLst>
            <pc:docMk/>
            <pc:sldMk cId="30885735" sldId="307"/>
            <ac:spMk id="22" creationId="{410001BD-D778-A1F8-4B82-D44B551DFAC6}"/>
          </ac:spMkLst>
        </pc:spChg>
        <pc:spChg chg="add mod">
          <ac:chgData name="WAHYONO KUNTOHADI" userId="500e51a51ac19138" providerId="LiveId" clId="{2A178D3E-43F2-4F09-9372-8B8F6146002A}" dt="2023-09-27T02:58:12.436" v="1828" actId="14100"/>
          <ac:spMkLst>
            <pc:docMk/>
            <pc:sldMk cId="30885735" sldId="307"/>
            <ac:spMk id="23" creationId="{2F45CAD8-8115-2AAF-2E1A-8EA7BC913820}"/>
          </ac:spMkLst>
        </pc:spChg>
        <pc:spChg chg="add mod">
          <ac:chgData name="WAHYONO KUNTOHADI" userId="500e51a51ac19138" providerId="LiveId" clId="{2A178D3E-43F2-4F09-9372-8B8F6146002A}" dt="2023-09-27T02:58:18.811" v="1831" actId="14100"/>
          <ac:spMkLst>
            <pc:docMk/>
            <pc:sldMk cId="30885735" sldId="307"/>
            <ac:spMk id="24" creationId="{CB3A9F90-368C-EEBA-85F2-DBB1D49FC65E}"/>
          </ac:spMkLst>
        </pc:spChg>
        <pc:picChg chg="add del mod">
          <ac:chgData name="WAHYONO KUNTOHADI" userId="500e51a51ac19138" providerId="LiveId" clId="{2A178D3E-43F2-4F09-9372-8B8F6146002A}" dt="2023-09-27T02:50:37.698" v="1726" actId="478"/>
          <ac:picMkLst>
            <pc:docMk/>
            <pc:sldMk cId="30885735" sldId="307"/>
            <ac:picMk id="4" creationId="{8F104AF6-9BDB-5210-FBAE-F4CBC479CE58}"/>
          </ac:picMkLst>
        </pc:picChg>
        <pc:picChg chg="add mod">
          <ac:chgData name="WAHYONO KUNTOHADI" userId="500e51a51ac19138" providerId="LiveId" clId="{2A178D3E-43F2-4F09-9372-8B8F6146002A}" dt="2023-09-27T02:56:57.156" v="1785" actId="1076"/>
          <ac:picMkLst>
            <pc:docMk/>
            <pc:sldMk cId="30885735" sldId="307"/>
            <ac:picMk id="6" creationId="{2943125C-234F-ABDD-A0AD-CB3B23E81E16}"/>
          </ac:picMkLst>
        </pc:picChg>
        <pc:picChg chg="add mod">
          <ac:chgData name="WAHYONO KUNTOHADI" userId="500e51a51ac19138" providerId="LiveId" clId="{2A178D3E-43F2-4F09-9372-8B8F6146002A}" dt="2023-09-27T02:58:31.065" v="1832" actId="1076"/>
          <ac:picMkLst>
            <pc:docMk/>
            <pc:sldMk cId="30885735" sldId="307"/>
            <ac:picMk id="8" creationId="{2B912826-F596-E819-1218-EA4805625B8A}"/>
          </ac:picMkLst>
        </pc:picChg>
        <pc:picChg chg="add mod">
          <ac:chgData name="WAHYONO KUNTOHADI" userId="500e51a51ac19138" providerId="LiveId" clId="{2A178D3E-43F2-4F09-9372-8B8F6146002A}" dt="2023-09-27T02:55:00.233" v="1757" actId="692"/>
          <ac:picMkLst>
            <pc:docMk/>
            <pc:sldMk cId="30885735" sldId="307"/>
            <ac:picMk id="10" creationId="{641B6C55-915B-FD3F-97B6-FD6819DD64F8}"/>
          </ac:picMkLst>
        </pc:picChg>
        <pc:picChg chg="add mod">
          <ac:chgData name="WAHYONO KUNTOHADI" userId="500e51a51ac19138" providerId="LiveId" clId="{2A178D3E-43F2-4F09-9372-8B8F6146002A}" dt="2023-09-27T02:55:00.233" v="1757" actId="692"/>
          <ac:picMkLst>
            <pc:docMk/>
            <pc:sldMk cId="30885735" sldId="307"/>
            <ac:picMk id="12" creationId="{619718BA-E985-64F2-6333-7637420024D7}"/>
          </ac:picMkLst>
        </pc:picChg>
      </pc:sldChg>
      <pc:sldChg chg="addSp modSp add mod">
        <pc:chgData name="WAHYONO KUNTOHADI" userId="500e51a51ac19138" providerId="LiveId" clId="{2A178D3E-43F2-4F09-9372-8B8F6146002A}" dt="2023-09-27T03:07:48.981" v="2026" actId="14100"/>
        <pc:sldMkLst>
          <pc:docMk/>
          <pc:sldMk cId="130493466" sldId="308"/>
        </pc:sldMkLst>
        <pc:spChg chg="mod">
          <ac:chgData name="WAHYONO KUNTOHADI" userId="500e51a51ac19138" providerId="LiveId" clId="{2A178D3E-43F2-4F09-9372-8B8F6146002A}" dt="2023-09-27T03:02:36.405" v="1975" actId="20577"/>
          <ac:spMkLst>
            <pc:docMk/>
            <pc:sldMk cId="130493466" sldId="308"/>
            <ac:spMk id="2" creationId="{564100F6-07E2-2D01-EEC3-B40D21D671E9}"/>
          </ac:spMkLst>
        </pc:spChg>
        <pc:spChg chg="add mod">
          <ac:chgData name="WAHYONO KUNTOHADI" userId="500e51a51ac19138" providerId="LiveId" clId="{2A178D3E-43F2-4F09-9372-8B8F6146002A}" dt="2023-09-27T03:07:24.623" v="2012" actId="1076"/>
          <ac:spMkLst>
            <pc:docMk/>
            <pc:sldMk cId="130493466" sldId="308"/>
            <ac:spMk id="5" creationId="{1DE0FA75-F52A-DDA8-A2B0-E97500D0D793}"/>
          </ac:spMkLst>
        </pc:spChg>
        <pc:spChg chg="add mod">
          <ac:chgData name="WAHYONO KUNTOHADI" userId="500e51a51ac19138" providerId="LiveId" clId="{2A178D3E-43F2-4F09-9372-8B8F6146002A}" dt="2023-09-27T03:07:24.623" v="2012" actId="1076"/>
          <ac:spMkLst>
            <pc:docMk/>
            <pc:sldMk cId="130493466" sldId="308"/>
            <ac:spMk id="6" creationId="{D0BABCF5-6F0E-812A-C8B5-57F129CFFD65}"/>
          </ac:spMkLst>
        </pc:spChg>
        <pc:spChg chg="add mod">
          <ac:chgData name="WAHYONO KUNTOHADI" userId="500e51a51ac19138" providerId="LiveId" clId="{2A178D3E-43F2-4F09-9372-8B8F6146002A}" dt="2023-09-27T03:07:24.623" v="2012" actId="1076"/>
          <ac:spMkLst>
            <pc:docMk/>
            <pc:sldMk cId="130493466" sldId="308"/>
            <ac:spMk id="7" creationId="{FA0E4C41-69A2-D879-BFFC-11A871A20AE7}"/>
          </ac:spMkLst>
        </pc:spChg>
        <pc:spChg chg="add mod">
          <ac:chgData name="WAHYONO KUNTOHADI" userId="500e51a51ac19138" providerId="LiveId" clId="{2A178D3E-43F2-4F09-9372-8B8F6146002A}" dt="2023-09-27T03:07:48.981" v="2026" actId="14100"/>
          <ac:spMkLst>
            <pc:docMk/>
            <pc:sldMk cId="130493466" sldId="308"/>
            <ac:spMk id="10" creationId="{E44D6E80-2EBF-20A8-BE07-0E33FDB05F97}"/>
          </ac:spMkLst>
        </pc:spChg>
        <pc:picChg chg="add mod">
          <ac:chgData name="WAHYONO KUNTOHADI" userId="500e51a51ac19138" providerId="LiveId" clId="{2A178D3E-43F2-4F09-9372-8B8F6146002A}" dt="2023-09-27T03:07:24.623" v="2012" actId="1076"/>
          <ac:picMkLst>
            <pc:docMk/>
            <pc:sldMk cId="130493466" sldId="308"/>
            <ac:picMk id="4" creationId="{321D368D-029B-D096-DF15-5570961CB884}"/>
          </ac:picMkLst>
        </pc:picChg>
        <pc:picChg chg="add mod">
          <ac:chgData name="WAHYONO KUNTOHADI" userId="500e51a51ac19138" providerId="LiveId" clId="{2A178D3E-43F2-4F09-9372-8B8F6146002A}" dt="2023-09-27T03:07:37.072" v="2022" actId="1076"/>
          <ac:picMkLst>
            <pc:docMk/>
            <pc:sldMk cId="130493466" sldId="308"/>
            <ac:picMk id="9" creationId="{C4B24D31-5B88-709A-1046-1E01D1DCA48E}"/>
          </ac:picMkLst>
        </pc:picChg>
      </pc:sldChg>
      <pc:sldChg chg="addSp delSp modSp add mod">
        <pc:chgData name="WAHYONO KUNTOHADI" userId="500e51a51ac19138" providerId="LiveId" clId="{2A178D3E-43F2-4F09-9372-8B8F6146002A}" dt="2023-09-27T01:55:31.361" v="1348" actId="14100"/>
        <pc:sldMkLst>
          <pc:docMk/>
          <pc:sldMk cId="1233990346" sldId="309"/>
        </pc:sldMkLst>
        <pc:spChg chg="mod">
          <ac:chgData name="WAHYONO KUNTOHADI" userId="500e51a51ac19138" providerId="LiveId" clId="{2A178D3E-43F2-4F09-9372-8B8F6146002A}" dt="2023-09-27T01:55:24.935" v="1346" actId="14100"/>
          <ac:spMkLst>
            <pc:docMk/>
            <pc:sldMk cId="1233990346" sldId="309"/>
            <ac:spMk id="2" creationId="{564100F6-07E2-2D01-EEC3-B40D21D671E9}"/>
          </ac:spMkLst>
        </pc:spChg>
        <pc:spChg chg="del">
          <ac:chgData name="WAHYONO KUNTOHADI" userId="500e51a51ac19138" providerId="LiveId" clId="{2A178D3E-43F2-4F09-9372-8B8F6146002A}" dt="2023-09-27T01:53:45.774" v="1299" actId="478"/>
          <ac:spMkLst>
            <pc:docMk/>
            <pc:sldMk cId="1233990346" sldId="309"/>
            <ac:spMk id="5" creationId="{7FBCABC5-04BB-6968-C27E-7B809AB16812}"/>
          </ac:spMkLst>
        </pc:spChg>
        <pc:spChg chg="del">
          <ac:chgData name="WAHYONO KUNTOHADI" userId="500e51a51ac19138" providerId="LiveId" clId="{2A178D3E-43F2-4F09-9372-8B8F6146002A}" dt="2023-09-27T01:53:48.830" v="1301" actId="478"/>
          <ac:spMkLst>
            <pc:docMk/>
            <pc:sldMk cId="1233990346" sldId="309"/>
            <ac:spMk id="6" creationId="{448DFF91-8B59-3B49-2F1F-AA041D4E0069}"/>
          </ac:spMkLst>
        </pc:spChg>
        <pc:spChg chg="del">
          <ac:chgData name="WAHYONO KUNTOHADI" userId="500e51a51ac19138" providerId="LiveId" clId="{2A178D3E-43F2-4F09-9372-8B8F6146002A}" dt="2023-09-27T01:53:47.168" v="1300" actId="478"/>
          <ac:spMkLst>
            <pc:docMk/>
            <pc:sldMk cId="1233990346" sldId="309"/>
            <ac:spMk id="7" creationId="{7BA1638D-C50F-61D8-4398-FABE3177EDB0}"/>
          </ac:spMkLst>
        </pc:spChg>
        <pc:picChg chg="del">
          <ac:chgData name="WAHYONO KUNTOHADI" userId="500e51a51ac19138" providerId="LiveId" clId="{2A178D3E-43F2-4F09-9372-8B8F6146002A}" dt="2023-09-27T01:53:42.085" v="1298" actId="478"/>
          <ac:picMkLst>
            <pc:docMk/>
            <pc:sldMk cId="1233990346" sldId="309"/>
            <ac:picMk id="4" creationId="{85FA364F-FD33-2B4B-0060-3C4ECEACA3D5}"/>
          </ac:picMkLst>
        </pc:picChg>
        <pc:picChg chg="add mod">
          <ac:chgData name="WAHYONO KUNTOHADI" userId="500e51a51ac19138" providerId="LiveId" clId="{2A178D3E-43F2-4F09-9372-8B8F6146002A}" dt="2023-09-27T01:55:31.361" v="1348" actId="14100"/>
          <ac:picMkLst>
            <pc:docMk/>
            <pc:sldMk cId="1233990346" sldId="309"/>
            <ac:picMk id="8" creationId="{4F923CB6-B0B2-0F16-6C14-82B88D35BC38}"/>
          </ac:picMkLst>
        </pc:picChg>
      </pc:sldChg>
      <pc:sldChg chg="addSp delSp modSp add mod">
        <pc:chgData name="WAHYONO KUNTOHADI" userId="500e51a51ac19138" providerId="LiveId" clId="{2A178D3E-43F2-4F09-9372-8B8F6146002A}" dt="2023-09-27T02:11:55.824" v="1625" actId="692"/>
        <pc:sldMkLst>
          <pc:docMk/>
          <pc:sldMk cId="2640542456" sldId="310"/>
        </pc:sldMkLst>
        <pc:spChg chg="del">
          <ac:chgData name="WAHYONO KUNTOHADI" userId="500e51a51ac19138" providerId="LiveId" clId="{2A178D3E-43F2-4F09-9372-8B8F6146002A}" dt="2023-09-27T02:03:27.030" v="1461" actId="478"/>
          <ac:spMkLst>
            <pc:docMk/>
            <pc:sldMk cId="2640542456" sldId="310"/>
            <ac:spMk id="7" creationId="{1E90DB69-9958-61B5-295E-D0058CE6B9B5}"/>
          </ac:spMkLst>
        </pc:spChg>
        <pc:spChg chg="del">
          <ac:chgData name="WAHYONO KUNTOHADI" userId="500e51a51ac19138" providerId="LiveId" clId="{2A178D3E-43F2-4F09-9372-8B8F6146002A}" dt="2023-09-27T02:03:27.030" v="1461" actId="478"/>
          <ac:spMkLst>
            <pc:docMk/>
            <pc:sldMk cId="2640542456" sldId="310"/>
            <ac:spMk id="10" creationId="{DF047646-DEF1-10E6-098E-C71412F6C3FC}"/>
          </ac:spMkLst>
        </pc:spChg>
        <pc:spChg chg="add mod">
          <ac:chgData name="WAHYONO KUNTOHADI" userId="500e51a51ac19138" providerId="LiveId" clId="{2A178D3E-43F2-4F09-9372-8B8F6146002A}" dt="2023-09-27T02:06:43.677" v="1515" actId="14100"/>
          <ac:spMkLst>
            <pc:docMk/>
            <pc:sldMk cId="2640542456" sldId="310"/>
            <ac:spMk id="16" creationId="{14824384-2C51-6A59-E0ED-99BEAE460869}"/>
          </ac:spMkLst>
        </pc:spChg>
        <pc:picChg chg="add mod">
          <ac:chgData name="WAHYONO KUNTOHADI" userId="500e51a51ac19138" providerId="LiveId" clId="{2A178D3E-43F2-4F09-9372-8B8F6146002A}" dt="2023-09-27T02:11:55.824" v="1625" actId="692"/>
          <ac:picMkLst>
            <pc:docMk/>
            <pc:sldMk cId="2640542456" sldId="310"/>
            <ac:picMk id="4" creationId="{403E10CC-97DA-780A-34CF-513B549A4125}"/>
          </ac:picMkLst>
        </pc:picChg>
        <pc:picChg chg="del">
          <ac:chgData name="WAHYONO KUNTOHADI" userId="500e51a51ac19138" providerId="LiveId" clId="{2A178D3E-43F2-4F09-9372-8B8F6146002A}" dt="2023-09-27T02:03:27.030" v="1461" actId="478"/>
          <ac:picMkLst>
            <pc:docMk/>
            <pc:sldMk cId="2640542456" sldId="310"/>
            <ac:picMk id="6" creationId="{A52293F3-AA5E-A748-F0A3-2BEB950F02B3}"/>
          </ac:picMkLst>
        </pc:picChg>
        <pc:picChg chg="add del mod">
          <ac:chgData name="WAHYONO KUNTOHADI" userId="500e51a51ac19138" providerId="LiveId" clId="{2A178D3E-43F2-4F09-9372-8B8F6146002A}" dt="2023-09-27T02:05:17.241" v="1492" actId="478"/>
          <ac:picMkLst>
            <pc:docMk/>
            <pc:sldMk cId="2640542456" sldId="310"/>
            <ac:picMk id="8" creationId="{800EF3A6-3AD5-9513-BF91-9EED395C321F}"/>
          </ac:picMkLst>
        </pc:picChg>
        <pc:picChg chg="del">
          <ac:chgData name="WAHYONO KUNTOHADI" userId="500e51a51ac19138" providerId="LiveId" clId="{2A178D3E-43F2-4F09-9372-8B8F6146002A}" dt="2023-09-27T02:03:27.030" v="1461" actId="478"/>
          <ac:picMkLst>
            <pc:docMk/>
            <pc:sldMk cId="2640542456" sldId="310"/>
            <ac:picMk id="12" creationId="{D249BD8A-94EE-EAB6-35A3-8B3ECC61F0AC}"/>
          </ac:picMkLst>
        </pc:picChg>
        <pc:picChg chg="add mod">
          <ac:chgData name="WAHYONO KUNTOHADI" userId="500e51a51ac19138" providerId="LiveId" clId="{2A178D3E-43F2-4F09-9372-8B8F6146002A}" dt="2023-09-27T02:06:17.165" v="1509" actId="1076"/>
          <ac:picMkLst>
            <pc:docMk/>
            <pc:sldMk cId="2640542456" sldId="310"/>
            <ac:picMk id="13" creationId="{4418A959-6675-348E-42DC-F686F5885063}"/>
          </ac:picMkLst>
        </pc:picChg>
        <pc:picChg chg="add mod">
          <ac:chgData name="WAHYONO KUNTOHADI" userId="500e51a51ac19138" providerId="LiveId" clId="{2A178D3E-43F2-4F09-9372-8B8F6146002A}" dt="2023-09-27T02:11:55.824" v="1625" actId="692"/>
          <ac:picMkLst>
            <pc:docMk/>
            <pc:sldMk cId="2640542456" sldId="310"/>
            <ac:picMk id="15" creationId="{30BFE5B6-B233-E065-1A8C-89EC2DC36689}"/>
          </ac:picMkLst>
        </pc:picChg>
        <pc:cxnChg chg="del mod">
          <ac:chgData name="WAHYONO KUNTOHADI" userId="500e51a51ac19138" providerId="LiveId" clId="{2A178D3E-43F2-4F09-9372-8B8F6146002A}" dt="2023-09-27T02:03:27.030" v="1461" actId="478"/>
          <ac:cxnSpMkLst>
            <pc:docMk/>
            <pc:sldMk cId="2640542456" sldId="310"/>
            <ac:cxnSpMk id="9" creationId="{C0E7DAB4-74EE-7E3F-0A40-33FC6146EE30}"/>
          </ac:cxnSpMkLst>
        </pc:cxnChg>
      </pc:sldChg>
      <pc:sldChg chg="addSp delSp modSp add mod">
        <pc:chgData name="WAHYONO KUNTOHADI" userId="500e51a51ac19138" providerId="LiveId" clId="{2A178D3E-43F2-4F09-9372-8B8F6146002A}" dt="2023-09-27T02:14:27.090" v="1643" actId="207"/>
        <pc:sldMkLst>
          <pc:docMk/>
          <pc:sldMk cId="574031214" sldId="311"/>
        </pc:sldMkLst>
        <pc:spChg chg="mod">
          <ac:chgData name="WAHYONO KUNTOHADI" userId="500e51a51ac19138" providerId="LiveId" clId="{2A178D3E-43F2-4F09-9372-8B8F6146002A}" dt="2023-09-27T02:14:27.090" v="1643" actId="207"/>
          <ac:spMkLst>
            <pc:docMk/>
            <pc:sldMk cId="574031214" sldId="311"/>
            <ac:spMk id="2" creationId="{564100F6-07E2-2D01-EEC3-B40D21D671E9}"/>
          </ac:spMkLst>
        </pc:spChg>
        <pc:spChg chg="add del mod">
          <ac:chgData name="WAHYONO KUNTOHADI" userId="500e51a51ac19138" providerId="LiveId" clId="{2A178D3E-43F2-4F09-9372-8B8F6146002A}" dt="2023-09-27T02:14:02.014" v="1633" actId="478"/>
          <ac:spMkLst>
            <pc:docMk/>
            <pc:sldMk cId="574031214" sldId="311"/>
            <ac:spMk id="3" creationId="{ABC5EF64-F09C-7950-8265-951F702C3B40}"/>
          </ac:spMkLst>
        </pc:spChg>
        <pc:spChg chg="add mod">
          <ac:chgData name="WAHYONO KUNTOHADI" userId="500e51a51ac19138" providerId="LiveId" clId="{2A178D3E-43F2-4F09-9372-8B8F6146002A}" dt="2023-09-27T02:10:55.425" v="1603" actId="207"/>
          <ac:spMkLst>
            <pc:docMk/>
            <pc:sldMk cId="574031214" sldId="311"/>
            <ac:spMk id="11" creationId="{4617A72E-ED9E-06A8-DDAC-9DC004DD7062}"/>
          </ac:spMkLst>
        </pc:spChg>
        <pc:spChg chg="del">
          <ac:chgData name="WAHYONO KUNTOHADI" userId="500e51a51ac19138" providerId="LiveId" clId="{2A178D3E-43F2-4F09-9372-8B8F6146002A}" dt="2023-09-27T02:07:21.023" v="1517" actId="478"/>
          <ac:spMkLst>
            <pc:docMk/>
            <pc:sldMk cId="574031214" sldId="311"/>
            <ac:spMk id="16" creationId="{14824384-2C51-6A59-E0ED-99BEAE460869}"/>
          </ac:spMkLst>
        </pc:spChg>
        <pc:picChg chg="del">
          <ac:chgData name="WAHYONO KUNTOHADI" userId="500e51a51ac19138" providerId="LiveId" clId="{2A178D3E-43F2-4F09-9372-8B8F6146002A}" dt="2023-09-27T02:07:21.023" v="1517" actId="478"/>
          <ac:picMkLst>
            <pc:docMk/>
            <pc:sldMk cId="574031214" sldId="311"/>
            <ac:picMk id="4" creationId="{403E10CC-97DA-780A-34CF-513B549A4125}"/>
          </ac:picMkLst>
        </pc:picChg>
        <pc:picChg chg="add mod ord">
          <ac:chgData name="WAHYONO KUNTOHADI" userId="500e51a51ac19138" providerId="LiveId" clId="{2A178D3E-43F2-4F09-9372-8B8F6146002A}" dt="2023-09-27T02:11:33.726" v="1620" actId="1076"/>
          <ac:picMkLst>
            <pc:docMk/>
            <pc:sldMk cId="574031214" sldId="311"/>
            <ac:picMk id="6" creationId="{FB7B9BE2-4CA7-D154-715D-111FE3419120}"/>
          </ac:picMkLst>
        </pc:picChg>
        <pc:picChg chg="add mod">
          <ac:chgData name="WAHYONO KUNTOHADI" userId="500e51a51ac19138" providerId="LiveId" clId="{2A178D3E-43F2-4F09-9372-8B8F6146002A}" dt="2023-09-27T02:11:07.949" v="1606" actId="692"/>
          <ac:picMkLst>
            <pc:docMk/>
            <pc:sldMk cId="574031214" sldId="311"/>
            <ac:picMk id="8" creationId="{AD02814F-52DE-C82C-8FE8-6F012BFB3725}"/>
          </ac:picMkLst>
        </pc:picChg>
        <pc:picChg chg="add mod">
          <ac:chgData name="WAHYONO KUNTOHADI" userId="500e51a51ac19138" providerId="LiveId" clId="{2A178D3E-43F2-4F09-9372-8B8F6146002A}" dt="2023-09-27T02:11:20.160" v="1618" actId="1035"/>
          <ac:picMkLst>
            <pc:docMk/>
            <pc:sldMk cId="574031214" sldId="311"/>
            <ac:picMk id="10" creationId="{4DED77D5-A8FA-8E4B-FA64-4EA148B56FE3}"/>
          </ac:picMkLst>
        </pc:picChg>
        <pc:picChg chg="del">
          <ac:chgData name="WAHYONO KUNTOHADI" userId="500e51a51ac19138" providerId="LiveId" clId="{2A178D3E-43F2-4F09-9372-8B8F6146002A}" dt="2023-09-27T02:07:21.023" v="1517" actId="478"/>
          <ac:picMkLst>
            <pc:docMk/>
            <pc:sldMk cId="574031214" sldId="311"/>
            <ac:picMk id="13" creationId="{4418A959-6675-348E-42DC-F686F5885063}"/>
          </ac:picMkLst>
        </pc:picChg>
        <pc:picChg chg="del">
          <ac:chgData name="WAHYONO KUNTOHADI" userId="500e51a51ac19138" providerId="LiveId" clId="{2A178D3E-43F2-4F09-9372-8B8F6146002A}" dt="2023-09-27T02:07:21.023" v="1517" actId="478"/>
          <ac:picMkLst>
            <pc:docMk/>
            <pc:sldMk cId="574031214" sldId="311"/>
            <ac:picMk id="15" creationId="{30BFE5B6-B233-E065-1A8C-89EC2DC36689}"/>
          </ac:picMkLst>
        </pc:picChg>
      </pc:sldChg>
      <pc:sldChg chg="addSp delSp modSp add mod">
        <pc:chgData name="WAHYONO KUNTOHADI" userId="500e51a51ac19138" providerId="LiveId" clId="{2A178D3E-43F2-4F09-9372-8B8F6146002A}" dt="2023-09-27T02:16:13.688" v="1688" actId="1076"/>
        <pc:sldMkLst>
          <pc:docMk/>
          <pc:sldMk cId="1593424736" sldId="312"/>
        </pc:sldMkLst>
        <pc:spChg chg="mod">
          <ac:chgData name="WAHYONO KUNTOHADI" userId="500e51a51ac19138" providerId="LiveId" clId="{2A178D3E-43F2-4F09-9372-8B8F6146002A}" dt="2023-09-27T02:16:10.133" v="1687" actId="14100"/>
          <ac:spMkLst>
            <pc:docMk/>
            <pc:sldMk cId="1593424736" sldId="312"/>
            <ac:spMk id="2" creationId="{564100F6-07E2-2D01-EEC3-B40D21D671E9}"/>
          </ac:spMkLst>
        </pc:spChg>
        <pc:spChg chg="del">
          <ac:chgData name="WAHYONO KUNTOHADI" userId="500e51a51ac19138" providerId="LiveId" clId="{2A178D3E-43F2-4F09-9372-8B8F6146002A}" dt="2023-09-27T02:15:01.389" v="1664" actId="478"/>
          <ac:spMkLst>
            <pc:docMk/>
            <pc:sldMk cId="1593424736" sldId="312"/>
            <ac:spMk id="16" creationId="{14824384-2C51-6A59-E0ED-99BEAE460869}"/>
          </ac:spMkLst>
        </pc:spChg>
        <pc:picChg chg="del">
          <ac:chgData name="WAHYONO KUNTOHADI" userId="500e51a51ac19138" providerId="LiveId" clId="{2A178D3E-43F2-4F09-9372-8B8F6146002A}" dt="2023-09-27T02:15:01.389" v="1664" actId="478"/>
          <ac:picMkLst>
            <pc:docMk/>
            <pc:sldMk cId="1593424736" sldId="312"/>
            <ac:picMk id="4" creationId="{403E10CC-97DA-780A-34CF-513B549A4125}"/>
          </ac:picMkLst>
        </pc:picChg>
        <pc:picChg chg="add mod">
          <ac:chgData name="WAHYONO KUNTOHADI" userId="500e51a51ac19138" providerId="LiveId" clId="{2A178D3E-43F2-4F09-9372-8B8F6146002A}" dt="2023-09-27T02:16:13.688" v="1688" actId="1076"/>
          <ac:picMkLst>
            <pc:docMk/>
            <pc:sldMk cId="1593424736" sldId="312"/>
            <ac:picMk id="5" creationId="{11EEB73A-C442-F6A5-0E9F-B94518C3F7C9}"/>
          </ac:picMkLst>
        </pc:picChg>
        <pc:picChg chg="del">
          <ac:chgData name="WAHYONO KUNTOHADI" userId="500e51a51ac19138" providerId="LiveId" clId="{2A178D3E-43F2-4F09-9372-8B8F6146002A}" dt="2023-09-27T02:15:01.389" v="1664" actId="478"/>
          <ac:picMkLst>
            <pc:docMk/>
            <pc:sldMk cId="1593424736" sldId="312"/>
            <ac:picMk id="13" creationId="{4418A959-6675-348E-42DC-F686F5885063}"/>
          </ac:picMkLst>
        </pc:picChg>
        <pc:picChg chg="del">
          <ac:chgData name="WAHYONO KUNTOHADI" userId="500e51a51ac19138" providerId="LiveId" clId="{2A178D3E-43F2-4F09-9372-8B8F6146002A}" dt="2023-09-27T02:15:01.389" v="1664" actId="478"/>
          <ac:picMkLst>
            <pc:docMk/>
            <pc:sldMk cId="1593424736" sldId="312"/>
            <ac:picMk id="15" creationId="{30BFE5B6-B233-E065-1A8C-89EC2DC36689}"/>
          </ac:picMkLst>
        </pc:picChg>
      </pc:sldChg>
      <pc:sldChg chg="addSp delSp modSp add mod">
        <pc:chgData name="WAHYONO KUNTOHADI" userId="500e51a51ac19138" providerId="LiveId" clId="{2A178D3E-43F2-4F09-9372-8B8F6146002A}" dt="2023-09-27T03:00:54.876" v="1895" actId="692"/>
        <pc:sldMkLst>
          <pc:docMk/>
          <pc:sldMk cId="3248061187" sldId="313"/>
        </pc:sldMkLst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13" creationId="{4AB6691D-C48F-0C82-4A24-B0C161A00455}"/>
          </ac:spMkLst>
        </pc:spChg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14" creationId="{F5E7D2FB-404E-F2D8-E895-C2A621F69638}"/>
          </ac:spMkLst>
        </pc:spChg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15" creationId="{E12298B6-E1B9-1AC3-E8EF-C3F37EE3DB27}"/>
          </ac:spMkLst>
        </pc:spChg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16" creationId="{20B6ACDF-C9F9-137C-A009-53CA4F0553F8}"/>
          </ac:spMkLst>
        </pc:spChg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17" creationId="{F0AFFF1B-B480-C00C-4706-0E66F211D2FA}"/>
          </ac:spMkLst>
        </pc:spChg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18" creationId="{1731959A-B748-3FFD-EBE8-16133E0CFCB5}"/>
          </ac:spMkLst>
        </pc:spChg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19" creationId="{89BE883A-2E37-D1E8-0DB8-DA94003D598E}"/>
          </ac:spMkLst>
        </pc:spChg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20" creationId="{11BCD856-FF4B-90AB-E85C-C537E74F64DC}"/>
          </ac:spMkLst>
        </pc:spChg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21" creationId="{628297E0-6CB2-083C-7ED7-DD1A54C47630}"/>
          </ac:spMkLst>
        </pc:spChg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22" creationId="{410001BD-D778-A1F8-4B82-D44B551DFAC6}"/>
          </ac:spMkLst>
        </pc:spChg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23" creationId="{2F45CAD8-8115-2AAF-2E1A-8EA7BC913820}"/>
          </ac:spMkLst>
        </pc:spChg>
        <pc:spChg chg="del">
          <ac:chgData name="WAHYONO KUNTOHADI" userId="500e51a51ac19138" providerId="LiveId" clId="{2A178D3E-43F2-4F09-9372-8B8F6146002A}" dt="2023-09-27T02:59:26.018" v="1870" actId="478"/>
          <ac:spMkLst>
            <pc:docMk/>
            <pc:sldMk cId="3248061187" sldId="313"/>
            <ac:spMk id="24" creationId="{CB3A9F90-368C-EEBA-85F2-DBB1D49FC65E}"/>
          </ac:spMkLst>
        </pc:spChg>
        <pc:picChg chg="add del mod">
          <ac:chgData name="WAHYONO KUNTOHADI" userId="500e51a51ac19138" providerId="LiveId" clId="{2A178D3E-43F2-4F09-9372-8B8F6146002A}" dt="2023-09-27T03:00:39.811" v="1882" actId="478"/>
          <ac:picMkLst>
            <pc:docMk/>
            <pc:sldMk cId="3248061187" sldId="313"/>
            <ac:picMk id="4" creationId="{D9D6A896-E1E1-0222-A883-DF6115F829DA}"/>
          </ac:picMkLst>
        </pc:picChg>
        <pc:picChg chg="del">
          <ac:chgData name="WAHYONO KUNTOHADI" userId="500e51a51ac19138" providerId="LiveId" clId="{2A178D3E-43F2-4F09-9372-8B8F6146002A}" dt="2023-09-27T02:59:26.018" v="1870" actId="478"/>
          <ac:picMkLst>
            <pc:docMk/>
            <pc:sldMk cId="3248061187" sldId="313"/>
            <ac:picMk id="6" creationId="{2943125C-234F-ABDD-A0AD-CB3B23E81E16}"/>
          </ac:picMkLst>
        </pc:picChg>
        <pc:picChg chg="add mod">
          <ac:chgData name="WAHYONO KUNTOHADI" userId="500e51a51ac19138" providerId="LiveId" clId="{2A178D3E-43F2-4F09-9372-8B8F6146002A}" dt="2023-09-27T03:00:54.876" v="1895" actId="692"/>
          <ac:picMkLst>
            <pc:docMk/>
            <pc:sldMk cId="3248061187" sldId="313"/>
            <ac:picMk id="7" creationId="{43D5C863-3D5E-E3F3-631D-032545FCC061}"/>
          </ac:picMkLst>
        </pc:picChg>
        <pc:picChg chg="del">
          <ac:chgData name="WAHYONO KUNTOHADI" userId="500e51a51ac19138" providerId="LiveId" clId="{2A178D3E-43F2-4F09-9372-8B8F6146002A}" dt="2023-09-27T02:59:26.018" v="1870" actId="478"/>
          <ac:picMkLst>
            <pc:docMk/>
            <pc:sldMk cId="3248061187" sldId="313"/>
            <ac:picMk id="8" creationId="{2B912826-F596-E819-1218-EA4805625B8A}"/>
          </ac:picMkLst>
        </pc:picChg>
        <pc:picChg chg="del">
          <ac:chgData name="WAHYONO KUNTOHADI" userId="500e51a51ac19138" providerId="LiveId" clId="{2A178D3E-43F2-4F09-9372-8B8F6146002A}" dt="2023-09-27T02:59:26.018" v="1870" actId="478"/>
          <ac:picMkLst>
            <pc:docMk/>
            <pc:sldMk cId="3248061187" sldId="313"/>
            <ac:picMk id="10" creationId="{641B6C55-915B-FD3F-97B6-FD6819DD64F8}"/>
          </ac:picMkLst>
        </pc:picChg>
        <pc:picChg chg="del">
          <ac:chgData name="WAHYONO KUNTOHADI" userId="500e51a51ac19138" providerId="LiveId" clId="{2A178D3E-43F2-4F09-9372-8B8F6146002A}" dt="2023-09-27T02:59:26.018" v="1870" actId="478"/>
          <ac:picMkLst>
            <pc:docMk/>
            <pc:sldMk cId="3248061187" sldId="313"/>
            <ac:picMk id="12" creationId="{619718BA-E985-64F2-6333-7637420024D7}"/>
          </ac:picMkLst>
        </pc:picChg>
      </pc:sldChg>
      <pc:sldChg chg="addSp delSp modSp add mod">
        <pc:chgData name="WAHYONO KUNTOHADI" userId="500e51a51ac19138" providerId="LiveId" clId="{2A178D3E-43F2-4F09-9372-8B8F6146002A}" dt="2023-09-27T03:02:08.833" v="1947" actId="1076"/>
        <pc:sldMkLst>
          <pc:docMk/>
          <pc:sldMk cId="3547499728" sldId="314"/>
        </pc:sldMkLst>
        <pc:spChg chg="mod">
          <ac:chgData name="WAHYONO KUNTOHADI" userId="500e51a51ac19138" providerId="LiveId" clId="{2A178D3E-43F2-4F09-9372-8B8F6146002A}" dt="2023-09-27T03:01:28.991" v="1935" actId="13926"/>
          <ac:spMkLst>
            <pc:docMk/>
            <pc:sldMk cId="3547499728" sldId="314"/>
            <ac:spMk id="2" creationId="{564100F6-07E2-2D01-EEC3-B40D21D671E9}"/>
          </ac:spMkLst>
        </pc:spChg>
        <pc:picChg chg="add mod">
          <ac:chgData name="WAHYONO KUNTOHADI" userId="500e51a51ac19138" providerId="LiveId" clId="{2A178D3E-43F2-4F09-9372-8B8F6146002A}" dt="2023-09-27T03:02:08.833" v="1947" actId="1076"/>
          <ac:picMkLst>
            <pc:docMk/>
            <pc:sldMk cId="3547499728" sldId="314"/>
            <ac:picMk id="4" creationId="{C4C8FB38-CD9F-2D98-1B09-2C3C30F95A82}"/>
          </ac:picMkLst>
        </pc:picChg>
        <pc:picChg chg="del">
          <ac:chgData name="WAHYONO KUNTOHADI" userId="500e51a51ac19138" providerId="LiveId" clId="{2A178D3E-43F2-4F09-9372-8B8F6146002A}" dt="2023-09-27T03:01:06.537" v="1897" actId="478"/>
          <ac:picMkLst>
            <pc:docMk/>
            <pc:sldMk cId="3547499728" sldId="314"/>
            <ac:picMk id="7" creationId="{43D5C863-3D5E-E3F3-631D-032545FCC061}"/>
          </ac:picMkLst>
        </pc:picChg>
      </pc:sldChg>
      <pc:sldChg chg="addSp delSp modSp add mod">
        <pc:chgData name="WAHYONO KUNTOHADI" userId="500e51a51ac19138" providerId="LiveId" clId="{2A178D3E-43F2-4F09-9372-8B8F6146002A}" dt="2023-09-27T03:12:00.751" v="2124" actId="14100"/>
        <pc:sldMkLst>
          <pc:docMk/>
          <pc:sldMk cId="1880296940" sldId="315"/>
        </pc:sldMkLst>
        <pc:spChg chg="add mod">
          <ac:chgData name="WAHYONO KUNTOHADI" userId="500e51a51ac19138" providerId="LiveId" clId="{2A178D3E-43F2-4F09-9372-8B8F6146002A}" dt="2023-09-27T03:10:31.190" v="2045" actId="1076"/>
          <ac:spMkLst>
            <pc:docMk/>
            <pc:sldMk cId="1880296940" sldId="315"/>
            <ac:spMk id="9" creationId="{BD900275-8660-99B6-0EAC-C312A69449AF}"/>
          </ac:spMkLst>
        </pc:spChg>
        <pc:spChg chg="add mod">
          <ac:chgData name="WAHYONO KUNTOHADI" userId="500e51a51ac19138" providerId="LiveId" clId="{2A178D3E-43F2-4F09-9372-8B8F6146002A}" dt="2023-09-27T03:10:36.644" v="2047" actId="1076"/>
          <ac:spMkLst>
            <pc:docMk/>
            <pc:sldMk cId="1880296940" sldId="315"/>
            <ac:spMk id="10" creationId="{B15CD71B-31F9-B96B-72B8-FCBFCA330090}"/>
          </ac:spMkLst>
        </pc:spChg>
        <pc:spChg chg="add del mod">
          <ac:chgData name="WAHYONO KUNTOHADI" userId="500e51a51ac19138" providerId="LiveId" clId="{2A178D3E-43F2-4F09-9372-8B8F6146002A}" dt="2023-09-27T03:10:44.765" v="2051"/>
          <ac:spMkLst>
            <pc:docMk/>
            <pc:sldMk cId="1880296940" sldId="315"/>
            <ac:spMk id="11" creationId="{882413CC-6412-57E1-0257-9A312717ED14}"/>
          </ac:spMkLst>
        </pc:spChg>
        <pc:spChg chg="add mod">
          <ac:chgData name="WAHYONO KUNTOHADI" userId="500e51a51ac19138" providerId="LiveId" clId="{2A178D3E-43F2-4F09-9372-8B8F6146002A}" dt="2023-09-27T03:10:57.898" v="2102" actId="1036"/>
          <ac:spMkLst>
            <pc:docMk/>
            <pc:sldMk cId="1880296940" sldId="315"/>
            <ac:spMk id="12" creationId="{F1E183EF-B8D7-DA39-5254-5B58AE1EC2A0}"/>
          </ac:spMkLst>
        </pc:spChg>
        <pc:spChg chg="add mod">
          <ac:chgData name="WAHYONO KUNTOHADI" userId="500e51a51ac19138" providerId="LiveId" clId="{2A178D3E-43F2-4F09-9372-8B8F6146002A}" dt="2023-09-27T03:12:00.751" v="2124" actId="14100"/>
          <ac:spMkLst>
            <pc:docMk/>
            <pc:sldMk cId="1880296940" sldId="315"/>
            <ac:spMk id="13" creationId="{62286C20-27A2-3755-388B-32F22F5E6C76}"/>
          </ac:spMkLst>
        </pc:spChg>
        <pc:spChg chg="add mod">
          <ac:chgData name="WAHYONO KUNTOHADI" userId="500e51a51ac19138" providerId="LiveId" clId="{2A178D3E-43F2-4F09-9372-8B8F6146002A}" dt="2023-09-27T03:11:44.016" v="2119" actId="1076"/>
          <ac:spMkLst>
            <pc:docMk/>
            <pc:sldMk cId="1880296940" sldId="315"/>
            <ac:spMk id="14" creationId="{FAD92873-8AE6-3416-9DF8-5C2F46073E75}"/>
          </ac:spMkLst>
        </pc:spChg>
        <pc:spChg chg="add mod">
          <ac:chgData name="WAHYONO KUNTOHADI" userId="500e51a51ac19138" providerId="LiveId" clId="{2A178D3E-43F2-4F09-9372-8B8F6146002A}" dt="2023-09-27T03:11:56.945" v="2123" actId="14100"/>
          <ac:spMkLst>
            <pc:docMk/>
            <pc:sldMk cId="1880296940" sldId="315"/>
            <ac:spMk id="15" creationId="{5B0EE268-F224-F677-6B58-61F8B581831E}"/>
          </ac:spMkLst>
        </pc:spChg>
        <pc:spChg chg="add mod">
          <ac:chgData name="WAHYONO KUNTOHADI" userId="500e51a51ac19138" providerId="LiveId" clId="{2A178D3E-43F2-4F09-9372-8B8F6146002A}" dt="2023-09-27T03:11:50.172" v="2121" actId="1076"/>
          <ac:spMkLst>
            <pc:docMk/>
            <pc:sldMk cId="1880296940" sldId="315"/>
            <ac:spMk id="16" creationId="{56A47B35-7513-3E00-2AAD-036BF9E99DAF}"/>
          </ac:spMkLst>
        </pc:spChg>
        <pc:picChg chg="add mod">
          <ac:chgData name="WAHYONO KUNTOHADI" userId="500e51a51ac19138" providerId="LiveId" clId="{2A178D3E-43F2-4F09-9372-8B8F6146002A}" dt="2023-09-27T03:10:44.158" v="2050" actId="1076"/>
          <ac:picMkLst>
            <pc:docMk/>
            <pc:sldMk cId="1880296940" sldId="315"/>
            <ac:picMk id="4" creationId="{9E5B02C5-3979-7183-4C1D-CFD5B26CA3D5}"/>
          </ac:picMkLst>
        </pc:picChg>
        <pc:picChg chg="add mod">
          <ac:chgData name="WAHYONO KUNTOHADI" userId="500e51a51ac19138" providerId="LiveId" clId="{2A178D3E-43F2-4F09-9372-8B8F6146002A}" dt="2023-09-27T03:11:33.264" v="2116" actId="1076"/>
          <ac:picMkLst>
            <pc:docMk/>
            <pc:sldMk cId="1880296940" sldId="315"/>
            <ac:picMk id="6" creationId="{15D9C247-ADC7-8FD8-83EF-EF239DC0F310}"/>
          </ac:picMkLst>
        </pc:picChg>
        <pc:picChg chg="add mod">
          <ac:chgData name="WAHYONO KUNTOHADI" userId="500e51a51ac19138" providerId="LiveId" clId="{2A178D3E-43F2-4F09-9372-8B8F6146002A}" dt="2023-09-27T03:10:04.060" v="2037" actId="571"/>
          <ac:picMkLst>
            <pc:docMk/>
            <pc:sldMk cId="1880296940" sldId="315"/>
            <ac:picMk id="7" creationId="{EA540376-E96D-92A8-68D4-467C0C429DB4}"/>
          </ac:picMkLst>
        </pc:picChg>
        <pc:picChg chg="add mod">
          <ac:chgData name="WAHYONO KUNTOHADI" userId="500e51a51ac19138" providerId="LiveId" clId="{2A178D3E-43F2-4F09-9372-8B8F6146002A}" dt="2023-09-27T03:10:04.060" v="2037" actId="571"/>
          <ac:picMkLst>
            <pc:docMk/>
            <pc:sldMk cId="1880296940" sldId="315"/>
            <ac:picMk id="8" creationId="{912EDEC7-ED99-8028-60B8-67C588921DF3}"/>
          </ac:picMkLst>
        </pc:picChg>
      </pc:sldChg>
      <pc:sldChg chg="addSp modSp add mod">
        <pc:chgData name="WAHYONO KUNTOHADI" userId="500e51a51ac19138" providerId="LiveId" clId="{2A178D3E-43F2-4F09-9372-8B8F6146002A}" dt="2023-09-27T03:13:43.091" v="2136" actId="692"/>
        <pc:sldMkLst>
          <pc:docMk/>
          <pc:sldMk cId="2267237671" sldId="316"/>
        </pc:sldMkLst>
        <pc:picChg chg="add mod">
          <ac:chgData name="WAHYONO KUNTOHADI" userId="500e51a51ac19138" providerId="LiveId" clId="{2A178D3E-43F2-4F09-9372-8B8F6146002A}" dt="2023-09-27T03:13:43.091" v="2136" actId="692"/>
          <ac:picMkLst>
            <pc:docMk/>
            <pc:sldMk cId="2267237671" sldId="316"/>
            <ac:picMk id="4" creationId="{DC3DCCB2-393B-0B4D-DF54-3EFA88D0A8D2}"/>
          </ac:picMkLst>
        </pc:picChg>
      </pc:sldChg>
      <pc:sldChg chg="addSp modSp add mod">
        <pc:chgData name="WAHYONO KUNTOHADI" userId="500e51a51ac19138" providerId="LiveId" clId="{2A178D3E-43F2-4F09-9372-8B8F6146002A}" dt="2023-09-27T03:14:41.891" v="2168" actId="20577"/>
        <pc:sldMkLst>
          <pc:docMk/>
          <pc:sldMk cId="1181776224" sldId="317"/>
        </pc:sldMkLst>
        <pc:spChg chg="mod">
          <ac:chgData name="WAHYONO KUNTOHADI" userId="500e51a51ac19138" providerId="LiveId" clId="{2A178D3E-43F2-4F09-9372-8B8F6146002A}" dt="2023-09-27T03:14:41.891" v="2168" actId="20577"/>
          <ac:spMkLst>
            <pc:docMk/>
            <pc:sldMk cId="1181776224" sldId="317"/>
            <ac:spMk id="2" creationId="{564100F6-07E2-2D01-EEC3-B40D21D671E9}"/>
          </ac:spMkLst>
        </pc:spChg>
        <pc:picChg chg="add mod">
          <ac:chgData name="WAHYONO KUNTOHADI" userId="500e51a51ac19138" providerId="LiveId" clId="{2A178D3E-43F2-4F09-9372-8B8F6146002A}" dt="2023-09-27T03:14:29.023" v="2148" actId="14100"/>
          <ac:picMkLst>
            <pc:docMk/>
            <pc:sldMk cId="1181776224" sldId="317"/>
            <ac:picMk id="4" creationId="{8541BFBD-649A-EA76-11F0-A7B3F08D0BB7}"/>
          </ac:picMkLst>
        </pc:picChg>
      </pc:sldChg>
      <pc:sldChg chg="addSp modSp add mod ord">
        <pc:chgData name="WAHYONO KUNTOHADI" userId="500e51a51ac19138" providerId="LiveId" clId="{2A178D3E-43F2-4F09-9372-8B8F6146002A}" dt="2023-09-27T03:18:23.016" v="2254" actId="13926"/>
        <pc:sldMkLst>
          <pc:docMk/>
          <pc:sldMk cId="3333443765" sldId="318"/>
        </pc:sldMkLst>
        <pc:spChg chg="mod">
          <ac:chgData name="WAHYONO KUNTOHADI" userId="500e51a51ac19138" providerId="LiveId" clId="{2A178D3E-43F2-4F09-9372-8B8F6146002A}" dt="2023-09-27T03:18:23.016" v="2254" actId="13926"/>
          <ac:spMkLst>
            <pc:docMk/>
            <pc:sldMk cId="3333443765" sldId="318"/>
            <ac:spMk id="2" creationId="{564100F6-07E2-2D01-EEC3-B40D21D671E9}"/>
          </ac:spMkLst>
        </pc:spChg>
        <pc:picChg chg="add mod">
          <ac:chgData name="WAHYONO KUNTOHADI" userId="500e51a51ac19138" providerId="LiveId" clId="{2A178D3E-43F2-4F09-9372-8B8F6146002A}" dt="2023-09-27T03:16:26.648" v="2179" actId="692"/>
          <ac:picMkLst>
            <pc:docMk/>
            <pc:sldMk cId="3333443765" sldId="318"/>
            <ac:picMk id="4" creationId="{0E3AE0D7-9AC2-248E-1D55-3CC404493A99}"/>
          </ac:picMkLst>
        </pc:picChg>
      </pc:sldChg>
      <pc:sldChg chg="addSp delSp modSp add mod">
        <pc:chgData name="WAHYONO KUNTOHADI" userId="500e51a51ac19138" providerId="LiveId" clId="{2A178D3E-43F2-4F09-9372-8B8F6146002A}" dt="2023-09-27T03:37:14.170" v="2306" actId="692"/>
        <pc:sldMkLst>
          <pc:docMk/>
          <pc:sldMk cId="752932479" sldId="319"/>
        </pc:sldMkLst>
        <pc:spChg chg="mod">
          <ac:chgData name="WAHYONO KUNTOHADI" userId="500e51a51ac19138" providerId="LiveId" clId="{2A178D3E-43F2-4F09-9372-8B8F6146002A}" dt="2023-09-27T03:19:01.901" v="2295" actId="113"/>
          <ac:spMkLst>
            <pc:docMk/>
            <pc:sldMk cId="752932479" sldId="319"/>
            <ac:spMk id="2" creationId="{564100F6-07E2-2D01-EEC3-B40D21D671E9}"/>
          </ac:spMkLst>
        </pc:spChg>
        <pc:picChg chg="del">
          <ac:chgData name="WAHYONO KUNTOHADI" userId="500e51a51ac19138" providerId="LiveId" clId="{2A178D3E-43F2-4F09-9372-8B8F6146002A}" dt="2023-09-27T03:18:35.679" v="2256" actId="478"/>
          <ac:picMkLst>
            <pc:docMk/>
            <pc:sldMk cId="752932479" sldId="319"/>
            <ac:picMk id="4" creationId="{DC3DCCB2-393B-0B4D-DF54-3EFA88D0A8D2}"/>
          </ac:picMkLst>
        </pc:picChg>
        <pc:picChg chg="add mod">
          <ac:chgData name="WAHYONO KUNTOHADI" userId="500e51a51ac19138" providerId="LiveId" clId="{2A178D3E-43F2-4F09-9372-8B8F6146002A}" dt="2023-09-27T03:37:14.170" v="2306" actId="692"/>
          <ac:picMkLst>
            <pc:docMk/>
            <pc:sldMk cId="752932479" sldId="319"/>
            <ac:picMk id="5" creationId="{C3EA1499-52D7-A2DF-A301-A0E72D28E4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5E7B-04FB-F9EF-B0D2-22DDD1B92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52A6F-16A9-5E61-A048-F7666397E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1B19-716C-558C-87DD-B230383C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AEDC-A387-B3DC-AEDB-40D8527B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4B17-00CE-0DBD-584D-C7487FA8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B14E-A604-4B8C-1331-E3CEEB70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54CB0-F420-CC29-28CC-9BACB84F0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F8509-76C5-8455-5B83-2C2A1AB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E051-A08C-BC09-4E58-65B31A3E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57D5-888A-AA39-1914-9D2296E4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06FF7-18A6-BAF1-B311-828F52207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C6B1A-3BF9-DD2E-D358-DB2E0E9A7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098F-1CA7-3E6A-5D3A-E3610846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B160-78A1-D4D3-3E76-751AA41D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D2B54-5D9B-36BA-F4ED-2D7B113F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D76A-3970-B798-71DD-A2E8930F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CF39-F1A0-AB90-ED4E-34909CCF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224D-A2CC-5991-D70C-70BA70B5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15A9C-C3E7-A3F9-EF10-26420F5E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E3F2-4BF1-F529-7D33-3B8F1239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9589-E896-94A7-5A5D-206BC3D6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4368B-84E2-B3EF-36A3-8C776313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35A7-8913-17F3-C277-DA229819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E81B-AA00-0F04-4D8F-799CA647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388D1-2D03-C461-A558-942D58DA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3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1C56-250C-405B-DDCF-E0682ACA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7FA7-497A-21CD-85FC-86C50AF51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EBEB3-40D3-E48C-54F8-C167EFD3F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B7209-011E-1E44-5436-848B364A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D0142-EEBE-77A2-4C71-046C4D68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2D6B9-4C72-80EC-C166-285BA85F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5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7DA-7D6B-7C9C-3214-03D2AA5C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DDCD6-1C22-9784-D125-73696E08D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6EA18-1456-CD86-C133-C00A21DB6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B3D78-15CC-E81B-2D67-6DF8FB6B8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E20DB-42CA-CCDD-7131-739E7BD13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1311A-E4E8-A95E-6F22-C5A06229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E4BFB-21A4-559D-5BFA-10CB19E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644CA-E3AE-C2FF-CA7B-692E72D5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4F91-45A3-C1F5-E151-CD858720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1905B-7481-742D-2E86-A31798EE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994DA-2B82-0A5D-54B0-A3865485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E9687-E928-4AA6-0E96-351C4A0D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1E3EE-1D97-3442-09E6-FF77ECB3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2B08C-9FE4-AECA-A793-397E7848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3169E-3314-D9FC-3C36-F457CE23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3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1DCF-CF4F-D7AF-D741-9E91DE35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38F0-B5A6-F25A-DB1F-5E7B6338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66808-7F79-8FBA-7435-D9CD65721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C09A-4A47-78D8-9F56-A0132262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FEDB-C1C8-7104-6DFC-E5BE3837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7430-2374-1FAC-0DF6-B40AEB52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376D-6A46-D0C2-1A13-37951FE4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E79D8-0FEF-0CD0-3A49-96FE4C5B5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0B930-C0FD-6B37-49C7-0E74C6A26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1FCB-7D0B-9287-097B-3B6EE9D1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47A7E-B2BB-C67F-6C22-B6FF4AC2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43757-33E0-5062-1598-59441358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6EA94-CEBE-45C9-519F-D8A61374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10A3-33BC-120E-63B5-0ACD3D9D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7DE0-2964-0AEF-1C8C-06839AA24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9E5C-0685-4466-A8AA-1665543A5B4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4B2C-9123-CC94-D2A3-D08DCA0C2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4E1A-BA66-4375-ED5F-D1AEE7D2D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3FE2-4ECB-4CEF-9B9E-DF9C1FE7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E105-CE0E-4A51-2169-1D07BA7CB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it-IT" b="0" i="0" dirty="0">
                <a:solidFill>
                  <a:srgbClr val="FFFF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Eksplorasi dan Visualisasi Data - 3SDT</a:t>
            </a:r>
            <a:endParaRPr lang="en-US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370C4-3C85-0CCE-EB37-04E45809E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2618"/>
            <a:ext cx="9144000" cy="935181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WAHYONO KUNTOHADI</a:t>
            </a:r>
          </a:p>
          <a:p>
            <a:r>
              <a:rPr lang="en-US" dirty="0">
                <a:solidFill>
                  <a:schemeClr val="bg1"/>
                </a:solidFill>
              </a:rPr>
              <a:t>Kuliah </a:t>
            </a:r>
            <a:r>
              <a:rPr lang="en-US" dirty="0" err="1">
                <a:solidFill>
                  <a:schemeClr val="bg1"/>
                </a:solidFill>
              </a:rPr>
              <a:t>Praktisi</a:t>
            </a:r>
            <a:r>
              <a:rPr lang="en-US" dirty="0">
                <a:solidFill>
                  <a:schemeClr val="bg1"/>
                </a:solidFill>
              </a:rPr>
              <a:t> PENS, Semester </a:t>
            </a:r>
            <a:r>
              <a:rPr lang="en-US" dirty="0" err="1">
                <a:solidFill>
                  <a:schemeClr val="bg1"/>
                </a:solidFill>
              </a:rPr>
              <a:t>Ganjil</a:t>
            </a:r>
            <a:r>
              <a:rPr lang="en-US" dirty="0">
                <a:solidFill>
                  <a:schemeClr val="bg1"/>
                </a:solidFill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50976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365126"/>
            <a:ext cx="11414234" cy="6964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WORK 2 – </a:t>
            </a:r>
            <a:r>
              <a:rPr lang="en-US" sz="3200" b="1" dirty="0">
                <a:solidFill>
                  <a:srgbClr val="C00000"/>
                </a:solidFill>
              </a:rPr>
              <a:t>Multi Regional PARALLEL GRAPH of </a:t>
            </a:r>
            <a:r>
              <a:rPr lang="en-US" sz="3200" dirty="0">
                <a:solidFill>
                  <a:srgbClr val="FF0000"/>
                </a:solidFill>
              </a:rPr>
              <a:t>TIME SERIES with </a:t>
            </a:r>
            <a:r>
              <a:rPr lang="en-US" sz="3200" b="1" dirty="0">
                <a:solidFill>
                  <a:srgbClr val="0070C0"/>
                </a:solidFill>
              </a:rPr>
              <a:t>TREND: </a:t>
            </a: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23CB6-B0B2-0F16-6C14-82B88D35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14" y="1061546"/>
            <a:ext cx="10866221" cy="5796453"/>
          </a:xfrm>
          <a:prstGeom prst="rect">
            <a:avLst/>
          </a:prstGeom>
          <a:ln w="317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3399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49BD8A-94EE-EAB6-35A3-8B3ECC61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" y="1859745"/>
            <a:ext cx="10515600" cy="4934977"/>
          </a:xfrm>
          <a:prstGeom prst="rect">
            <a:avLst/>
          </a:prstGeom>
          <a:ln w="31750"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dirty="0"/>
              <a:t>WORK 3 – </a:t>
            </a:r>
            <a:r>
              <a:rPr lang="en-US" sz="3200" dirty="0">
                <a:solidFill>
                  <a:srgbClr val="FF0000"/>
                </a:solidFill>
              </a:rPr>
              <a:t>LINEAR REGRESSION TIME SERIES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293F3-AA5E-A748-F0A3-2BEB950F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493" y="1061546"/>
            <a:ext cx="4435896" cy="6964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E90DB69-9958-61B5-295E-D0058CE6B9B5}"/>
              </a:ext>
            </a:extLst>
          </p:cNvPr>
          <p:cNvSpPr/>
          <p:nvPr/>
        </p:nvSpPr>
        <p:spPr>
          <a:xfrm>
            <a:off x="838200" y="3930871"/>
            <a:ext cx="1351798" cy="24173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E7DAB4-74EE-7E3F-0A40-33FC6146EE30}"/>
              </a:ext>
            </a:extLst>
          </p:cNvPr>
          <p:cNvCxnSpPr>
            <a:stCxn id="7" idx="7"/>
            <a:endCxn id="6" idx="1"/>
          </p:cNvCxnSpPr>
          <p:nvPr/>
        </p:nvCxnSpPr>
        <p:spPr>
          <a:xfrm flipV="1">
            <a:off x="1992032" y="1409756"/>
            <a:ext cx="3046461" cy="255651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047646-DEF1-10E6-098E-C71412F6C3FC}"/>
              </a:ext>
            </a:extLst>
          </p:cNvPr>
          <p:cNvSpPr/>
          <p:nvPr/>
        </p:nvSpPr>
        <p:spPr>
          <a:xfrm>
            <a:off x="5625662" y="959766"/>
            <a:ext cx="1048407" cy="7981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dirty="0"/>
              <a:t>WORK 3 – </a:t>
            </a:r>
            <a:r>
              <a:rPr lang="en-US" sz="3200" dirty="0">
                <a:solidFill>
                  <a:srgbClr val="FF0000"/>
                </a:solidFill>
              </a:rPr>
              <a:t>LINEAR REGRESSION TIME SERIES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E10CC-97DA-780A-34CF-513B549A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667"/>
            <a:ext cx="3756197" cy="39939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18A959-6675-348E-42DC-F686F5885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731" y="2001559"/>
            <a:ext cx="7893269" cy="4856441"/>
          </a:xfrm>
          <a:prstGeom prst="rect">
            <a:avLst/>
          </a:prstGeom>
          <a:ln w="31750">
            <a:solidFill>
              <a:srgbClr val="0070C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BFE5B6-B233-E065-1A8C-89EC2DC36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232" y="4682673"/>
            <a:ext cx="2390471" cy="197531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4824384-2C51-6A59-E0ED-99BEAE460869}"/>
              </a:ext>
            </a:extLst>
          </p:cNvPr>
          <p:cNvSpPr/>
          <p:nvPr/>
        </p:nvSpPr>
        <p:spPr>
          <a:xfrm>
            <a:off x="1753231" y="6106512"/>
            <a:ext cx="2390471" cy="47296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4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779"/>
            <a:ext cx="10765221" cy="777767"/>
          </a:xfrm>
        </p:spPr>
        <p:txBody>
          <a:bodyPr>
            <a:normAutofit/>
          </a:bodyPr>
          <a:lstStyle/>
          <a:p>
            <a:r>
              <a:rPr lang="en-US" sz="3200" dirty="0"/>
              <a:t>WORK 3 – </a:t>
            </a:r>
            <a:r>
              <a:rPr lang="en-US" sz="3200" dirty="0">
                <a:solidFill>
                  <a:srgbClr val="FF0000"/>
                </a:solidFill>
              </a:rPr>
              <a:t>Multi Regional LINEAR REGRESSION TIME SERIES: </a:t>
            </a: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EB73A-C442-F6A5-0E9F-B94518C3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23" y="1061546"/>
            <a:ext cx="10436772" cy="561392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9342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B9BE2-4CA7-D154-715D-111FE341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1" y="1030016"/>
            <a:ext cx="8179305" cy="5691352"/>
          </a:xfrm>
          <a:prstGeom prst="rect">
            <a:avLst/>
          </a:prstGeom>
          <a:ln w="31750"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58" y="237132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dirty="0"/>
              <a:t>WORK 3 – </a:t>
            </a:r>
            <a:r>
              <a:rPr lang="en-US" sz="3200" dirty="0">
                <a:solidFill>
                  <a:srgbClr val="FF0000"/>
                </a:solidFill>
              </a:rPr>
              <a:t>LINEAR REGRESSION TIME SERIES: </a:t>
            </a: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2814F-52DE-C82C-8FE8-6F012BFB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661" y="2204547"/>
            <a:ext cx="3557728" cy="12831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D77D5-A8FA-8E4B-FA64-4EA148B56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891" y="5023500"/>
            <a:ext cx="4037268" cy="11494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4617A72E-ED9E-06A8-DDAC-9DC004DD7062}"/>
              </a:ext>
            </a:extLst>
          </p:cNvPr>
          <p:cNvSpPr/>
          <p:nvPr/>
        </p:nvSpPr>
        <p:spPr>
          <a:xfrm>
            <a:off x="8836560" y="3506831"/>
            <a:ext cx="2469931" cy="1487211"/>
          </a:xfrm>
          <a:prstGeom prst="upDownArrow">
            <a:avLst>
              <a:gd name="adj1" fmla="val 62766"/>
              <a:gd name="adj2" fmla="val 208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one is BETTER?</a:t>
            </a:r>
          </a:p>
        </p:txBody>
      </p:sp>
    </p:spTree>
    <p:extLst>
      <p:ext uri="{BB962C8B-B14F-4D97-AF65-F5344CB8AC3E}">
        <p14:creationId xmlns:p14="http://schemas.microsoft.com/office/powerpoint/2010/main" val="57403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dirty="0"/>
              <a:t>WORK 4 – </a:t>
            </a:r>
            <a:r>
              <a:rPr lang="en-US" sz="3200" dirty="0">
                <a:solidFill>
                  <a:srgbClr val="FF0000"/>
                </a:solidFill>
              </a:rPr>
              <a:t>COLORING BACKGROUND AREAS: </a:t>
            </a:r>
            <a:r>
              <a:rPr lang="en-US" sz="3200" b="1" dirty="0">
                <a:solidFill>
                  <a:srgbClr val="0070C0"/>
                </a:solidFill>
              </a:rPr>
              <a:t>From SBY to JKW</a:t>
            </a:r>
            <a:endParaRPr lang="en-US" sz="32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3125C-234F-ABDD-A0AD-CB3B23E8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9" y="1061546"/>
            <a:ext cx="5853742" cy="27305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12826-F596-E819-1218-EA480562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58" y="3948947"/>
            <a:ext cx="3135660" cy="27305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1B6C55-915B-FD3F-97B6-FD6819DD6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428" y="4414345"/>
            <a:ext cx="2602528" cy="20785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9718BA-E985-64F2-6333-763742002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749" y="1685843"/>
            <a:ext cx="4397691" cy="47608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Arrow: Bent 12">
            <a:extLst>
              <a:ext uri="{FF2B5EF4-FFF2-40B4-BE49-F238E27FC236}">
                <a16:creationId xmlns:a16="http://schemas.microsoft.com/office/drawing/2014/main" id="{4AB6691D-C48F-0C82-4A24-B0C161A00455}"/>
              </a:ext>
            </a:extLst>
          </p:cNvPr>
          <p:cNvSpPr/>
          <p:nvPr/>
        </p:nvSpPr>
        <p:spPr>
          <a:xfrm rot="983938" flipV="1">
            <a:off x="297314" y="3967620"/>
            <a:ext cx="527700" cy="907032"/>
          </a:xfrm>
          <a:prstGeom prst="bentArrow">
            <a:avLst>
              <a:gd name="adj1" fmla="val 39845"/>
              <a:gd name="adj2" fmla="val 32790"/>
              <a:gd name="adj3" fmla="val 25000"/>
              <a:gd name="adj4" fmla="val 5543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5E7D2FB-404E-F2D8-E895-C2A621F69638}"/>
              </a:ext>
            </a:extLst>
          </p:cNvPr>
          <p:cNvSpPr/>
          <p:nvPr/>
        </p:nvSpPr>
        <p:spPr>
          <a:xfrm>
            <a:off x="3812680" y="4930693"/>
            <a:ext cx="687159" cy="138602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the line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12298B6-E1B9-1AC3-E8EF-C3F37EE3DB27}"/>
              </a:ext>
            </a:extLst>
          </p:cNvPr>
          <p:cNvSpPr/>
          <p:nvPr/>
        </p:nvSpPr>
        <p:spPr>
          <a:xfrm>
            <a:off x="6989379" y="4908413"/>
            <a:ext cx="761325" cy="153823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the color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B6ACDF-C9F9-137C-A009-53CA4F0553F8}"/>
              </a:ext>
            </a:extLst>
          </p:cNvPr>
          <p:cNvSpPr/>
          <p:nvPr/>
        </p:nvSpPr>
        <p:spPr>
          <a:xfrm>
            <a:off x="402180" y="1534509"/>
            <a:ext cx="1689380" cy="38276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AFFF1B-B480-C00C-4706-0E66F211D2FA}"/>
              </a:ext>
            </a:extLst>
          </p:cNvPr>
          <p:cNvSpPr/>
          <p:nvPr/>
        </p:nvSpPr>
        <p:spPr>
          <a:xfrm>
            <a:off x="942319" y="994917"/>
            <a:ext cx="981074" cy="38276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31959A-B748-3FFD-EBE8-16133E0CFCB5}"/>
              </a:ext>
            </a:extLst>
          </p:cNvPr>
          <p:cNvSpPr/>
          <p:nvPr/>
        </p:nvSpPr>
        <p:spPr>
          <a:xfrm>
            <a:off x="3478332" y="2163796"/>
            <a:ext cx="2060619" cy="126520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BE883A-2E37-D1E8-0DB8-DA94003D598E}"/>
              </a:ext>
            </a:extLst>
          </p:cNvPr>
          <p:cNvSpPr/>
          <p:nvPr/>
        </p:nvSpPr>
        <p:spPr>
          <a:xfrm>
            <a:off x="4700866" y="2694568"/>
            <a:ext cx="752082" cy="42911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CD856-FF4B-90AB-E85C-C537E74F64DC}"/>
              </a:ext>
            </a:extLst>
          </p:cNvPr>
          <p:cNvSpPr/>
          <p:nvPr/>
        </p:nvSpPr>
        <p:spPr>
          <a:xfrm>
            <a:off x="1614387" y="4414345"/>
            <a:ext cx="1717392" cy="357352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8297E0-6CB2-083C-7ED7-DD1A54C47630}"/>
              </a:ext>
            </a:extLst>
          </p:cNvPr>
          <p:cNvSpPr/>
          <p:nvPr/>
        </p:nvSpPr>
        <p:spPr>
          <a:xfrm>
            <a:off x="4508641" y="4509020"/>
            <a:ext cx="1717392" cy="357352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0001BD-D778-A1F8-4B82-D44B551DFAC6}"/>
              </a:ext>
            </a:extLst>
          </p:cNvPr>
          <p:cNvSpPr/>
          <p:nvPr/>
        </p:nvSpPr>
        <p:spPr>
          <a:xfrm>
            <a:off x="8453964" y="6057926"/>
            <a:ext cx="1394229" cy="43494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45CAD8-8115-2AAF-2E1A-8EA7BC913820}"/>
              </a:ext>
            </a:extLst>
          </p:cNvPr>
          <p:cNvSpPr/>
          <p:nvPr/>
        </p:nvSpPr>
        <p:spPr>
          <a:xfrm>
            <a:off x="8227992" y="3848770"/>
            <a:ext cx="1304891" cy="33434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3A9F90-368C-EEBA-85F2-DBB1D49FC65E}"/>
              </a:ext>
            </a:extLst>
          </p:cNvPr>
          <p:cNvSpPr/>
          <p:nvPr/>
        </p:nvSpPr>
        <p:spPr>
          <a:xfrm>
            <a:off x="9806594" y="3896066"/>
            <a:ext cx="1394229" cy="28705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dirty="0"/>
              <a:t>WORK 4 – </a:t>
            </a:r>
            <a:r>
              <a:rPr lang="en-US" sz="3200" dirty="0">
                <a:solidFill>
                  <a:srgbClr val="FF0000"/>
                </a:solidFill>
              </a:rPr>
              <a:t>COLORING BACKGROUND AREAS: </a:t>
            </a:r>
            <a:r>
              <a:rPr lang="en-US" sz="3200" b="1" dirty="0">
                <a:solidFill>
                  <a:srgbClr val="0070C0"/>
                </a:solidFill>
              </a:rPr>
              <a:t>From SBY to JKW</a:t>
            </a:r>
            <a:endParaRPr lang="en-US" sz="32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5C863-3D5E-E3F3-631D-032545FC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2" y="1061546"/>
            <a:ext cx="10515600" cy="5639038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4806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dirty="0"/>
              <a:t>WORK 4 – </a:t>
            </a:r>
            <a:r>
              <a:rPr lang="en-US" sz="3200" dirty="0">
                <a:solidFill>
                  <a:srgbClr val="FF0000"/>
                </a:solidFill>
              </a:rPr>
              <a:t>COLORED TIME SERIES with TREND: </a:t>
            </a: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TEST</a:t>
            </a:r>
            <a:endParaRPr lang="en-US" sz="32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8FB38-CD9F-2D98-1B09-2C3C30F9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1" y="1142301"/>
            <a:ext cx="10594428" cy="5589969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4749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dirty="0"/>
              <a:t>WORK 5 – </a:t>
            </a:r>
            <a:r>
              <a:rPr lang="en-US" sz="3200" dirty="0">
                <a:solidFill>
                  <a:srgbClr val="FF0000"/>
                </a:solidFill>
              </a:rPr>
              <a:t>FORECAST for TIME SERIES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D368D-029B-D096-DF15-5570961C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7" y="1336128"/>
            <a:ext cx="5111589" cy="31465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DE0FA75-F52A-DDA8-A2B0-E97500D0D793}"/>
              </a:ext>
            </a:extLst>
          </p:cNvPr>
          <p:cNvSpPr/>
          <p:nvPr/>
        </p:nvSpPr>
        <p:spPr>
          <a:xfrm>
            <a:off x="3614966" y="2417378"/>
            <a:ext cx="1740190" cy="90389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BABCF5-6F0E-812A-C8B5-57F129CFFD65}"/>
              </a:ext>
            </a:extLst>
          </p:cNvPr>
          <p:cNvSpPr/>
          <p:nvPr/>
        </p:nvSpPr>
        <p:spPr>
          <a:xfrm>
            <a:off x="243567" y="3741682"/>
            <a:ext cx="1921564" cy="3234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0E4C41-69A2-D879-BFFC-11A871A20AE7}"/>
              </a:ext>
            </a:extLst>
          </p:cNvPr>
          <p:cNvSpPr/>
          <p:nvPr/>
        </p:nvSpPr>
        <p:spPr>
          <a:xfrm>
            <a:off x="868026" y="1277466"/>
            <a:ext cx="939753" cy="4462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24D31-5B88-709A-1046-1E01D1DCA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793" y="2927131"/>
            <a:ext cx="6557523" cy="377584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44D6E80-2EBF-20A8-BE07-0E33FDB05F97}"/>
              </a:ext>
            </a:extLst>
          </p:cNvPr>
          <p:cNvSpPr/>
          <p:nvPr/>
        </p:nvSpPr>
        <p:spPr>
          <a:xfrm>
            <a:off x="5522594" y="4708634"/>
            <a:ext cx="1088413" cy="47296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dirty="0"/>
              <a:t>WORK 5 – </a:t>
            </a:r>
            <a:r>
              <a:rPr lang="en-US" sz="3200" dirty="0">
                <a:solidFill>
                  <a:srgbClr val="FF0000"/>
                </a:solidFill>
              </a:rPr>
              <a:t>FORECAST for TIME SERIES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B02C5-3979-7183-4C1D-CFD5B26C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2" y="1765738"/>
            <a:ext cx="4611429" cy="27628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9C247-ADC7-8FD8-83EF-EF239DC0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70" y="991162"/>
            <a:ext cx="4177040" cy="579532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D900275-8660-99B6-0EAC-C312A69449AF}"/>
              </a:ext>
            </a:extLst>
          </p:cNvPr>
          <p:cNvSpPr/>
          <p:nvPr/>
        </p:nvSpPr>
        <p:spPr>
          <a:xfrm>
            <a:off x="639522" y="1671143"/>
            <a:ext cx="978055" cy="40990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5CD71B-31F9-B96B-72B8-FCBFCA330090}"/>
              </a:ext>
            </a:extLst>
          </p:cNvPr>
          <p:cNvSpPr/>
          <p:nvPr/>
        </p:nvSpPr>
        <p:spPr>
          <a:xfrm>
            <a:off x="838200" y="3683874"/>
            <a:ext cx="978055" cy="40990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E183EF-B8D7-DA39-5254-5B58AE1EC2A0}"/>
              </a:ext>
            </a:extLst>
          </p:cNvPr>
          <p:cNvSpPr/>
          <p:nvPr/>
        </p:nvSpPr>
        <p:spPr>
          <a:xfrm>
            <a:off x="3744302" y="3941378"/>
            <a:ext cx="1258622" cy="33633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286C20-27A2-3755-388B-32F22F5E6C76}"/>
              </a:ext>
            </a:extLst>
          </p:cNvPr>
          <p:cNvSpPr/>
          <p:nvPr/>
        </p:nvSpPr>
        <p:spPr>
          <a:xfrm>
            <a:off x="6575043" y="1933907"/>
            <a:ext cx="1559964" cy="4099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D92873-8AE6-3416-9DF8-5C2F46073E75}"/>
              </a:ext>
            </a:extLst>
          </p:cNvPr>
          <p:cNvSpPr/>
          <p:nvPr/>
        </p:nvSpPr>
        <p:spPr>
          <a:xfrm>
            <a:off x="7084794" y="4361794"/>
            <a:ext cx="1370778" cy="3048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0EE268-F224-F677-6B58-61F8B581831E}"/>
              </a:ext>
            </a:extLst>
          </p:cNvPr>
          <p:cNvSpPr/>
          <p:nvPr/>
        </p:nvSpPr>
        <p:spPr>
          <a:xfrm>
            <a:off x="6669635" y="3184633"/>
            <a:ext cx="1559963" cy="3048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A47B35-7513-3E00-2AAD-036BF9E99DAF}"/>
              </a:ext>
            </a:extLst>
          </p:cNvPr>
          <p:cNvSpPr/>
          <p:nvPr/>
        </p:nvSpPr>
        <p:spPr>
          <a:xfrm>
            <a:off x="6501470" y="4056994"/>
            <a:ext cx="1370778" cy="3048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C12ED-9D38-4877-5EA4-E21D0CFD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1709738"/>
            <a:ext cx="11120582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Pertemuan 2: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SERIES CHART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dirty="0"/>
            </a:b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Sustainable Development Goals (SDGs):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	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ANALISIS TREN KEMISKINAN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C4232-9278-FEC4-07A3-6E797260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44662"/>
            <a:ext cx="10515600" cy="844988"/>
          </a:xfrm>
        </p:spPr>
        <p:txBody>
          <a:bodyPr/>
          <a:lstStyle/>
          <a:p>
            <a:pPr algn="ctr"/>
            <a:r>
              <a:rPr lang="en-US" dirty="0"/>
              <a:t>September 27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90832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dirty="0"/>
              <a:t>WORK 5 – </a:t>
            </a:r>
            <a:r>
              <a:rPr lang="en-US" sz="3200" dirty="0">
                <a:solidFill>
                  <a:srgbClr val="FF0000"/>
                </a:solidFill>
              </a:rPr>
              <a:t>FORECAST for TIME SERIES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DCCB2-393B-0B4D-DF54-3EFA88D0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2" y="985313"/>
            <a:ext cx="10003660" cy="5799114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6723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dirty="0"/>
              <a:t>WORK 5 – </a:t>
            </a:r>
            <a:r>
              <a:rPr lang="en-US" sz="3200" dirty="0">
                <a:solidFill>
                  <a:srgbClr val="FF0000"/>
                </a:solidFill>
              </a:rPr>
              <a:t>Multi Regional FORECAST for TIME SERIES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1BFBD-649A-EA76-11F0-A7B3F08D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1546"/>
            <a:ext cx="10239703" cy="5663156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8177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F86CC66-7E12-6F45-0BE0-589D7F24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7" y="2004291"/>
            <a:ext cx="9439641" cy="1810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SERIES DASHBOARDS </a:t>
            </a:r>
            <a:br>
              <a:rPr lang="en-US" sz="54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5400" kern="12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D7C1F-8419-CAC9-83C8-7B979CDF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348" y="5099566"/>
            <a:ext cx="6481746" cy="119973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483752F5-3D09-3450-05B3-0B7FFE9C5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08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657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b="1" dirty="0"/>
              <a:t>DASHBOARD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FF0000"/>
                </a:solidFill>
              </a:rPr>
              <a:t>From Province to Kabkot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A1499-52D7-A2DF-A301-A0E72D28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73" y="1093077"/>
            <a:ext cx="10515601" cy="569595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5293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C8F9DE26-8307-9A50-A1FA-3479F96CC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86CC66-7E12-6F45-0BE0-589D7F24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396" y="743447"/>
            <a:ext cx="4620771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FURTHER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D7C1F-8419-CAC9-83C8-7B979CDF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74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DataMining</a:t>
            </a: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for TIME SERIES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AE0D7-9AC2-248E-1D55-3CC40449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38" y="1061546"/>
            <a:ext cx="10184524" cy="5499536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33443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FA643E-37F4-1086-B269-430D582A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Just a note for 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A7A389-FAD7-81DF-BCF2-2FEC8C6FC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Single time series – a simple one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Single time series with target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Single time series with colored background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Single time series with parallel graph of trend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Single time series with lookup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Single time series with linear regression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Single time series with forecast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Single time series dual X between forecast and linear regression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Single time series dual X with Pie-Chart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A8E761-872E-16B6-5A99-E7FE5E360F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Multiple region time series – Prov &amp; Kabkot for dashboard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Multiple region time series – Prov for regression analysis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Time series for CMRS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3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Grafik keuangan dengan tampilan gelap">
            <a:extLst>
              <a:ext uri="{FF2B5EF4-FFF2-40B4-BE49-F238E27FC236}">
                <a16:creationId xmlns:a16="http://schemas.microsoft.com/office/drawing/2014/main" id="{89F10D23-65ED-DA0E-E6A2-6BB5A26AE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76"/>
          <a:stretch/>
        </p:blipFill>
        <p:spPr>
          <a:xfrm>
            <a:off x="2519309" y="10"/>
            <a:ext cx="966964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86CC66-7E12-6F45-0BE0-589D7F24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39" y="270482"/>
            <a:ext cx="7681830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VISUALISASI TIME SERIES LINE CHARTs </a:t>
            </a:r>
            <a:br>
              <a:rPr lang="en-US" sz="4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via WORKSHEETS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D7C1F-8419-CAC9-83C8-7B979CDF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E534D-082C-115D-717E-C5255283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" y="4654573"/>
            <a:ext cx="6383801" cy="1584867"/>
          </a:xfrm>
          <a:prstGeom prst="rect">
            <a:avLst/>
          </a:prstGeom>
          <a:ln w="31750" cmpd="dbl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560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55CB4F-873E-8476-D79D-5687AC1C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304" y="244584"/>
            <a:ext cx="2956034" cy="636883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07953F-6C2B-76B9-E894-8F68EDA7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674" y="1713911"/>
            <a:ext cx="2952126" cy="487628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6C838-25D6-A1E6-9ABD-82511AAA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SOURCE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A16717-5A19-9D97-CCDA-F7CA846D6189}"/>
              </a:ext>
            </a:extLst>
          </p:cNvPr>
          <p:cNvSpPr/>
          <p:nvPr/>
        </p:nvSpPr>
        <p:spPr>
          <a:xfrm>
            <a:off x="4878170" y="798786"/>
            <a:ext cx="3214795" cy="47813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9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>
            <a:normAutofit/>
          </a:bodyPr>
          <a:lstStyle/>
          <a:p>
            <a:r>
              <a:rPr lang="en-US" sz="3200" dirty="0"/>
              <a:t>WORK 1 – </a:t>
            </a:r>
            <a:r>
              <a:rPr lang="en-US" sz="3200" dirty="0">
                <a:solidFill>
                  <a:srgbClr val="FF0000"/>
                </a:solidFill>
              </a:rPr>
              <a:t>LINE CHART TIME SERIES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EC3CA-26EA-4989-9C24-BEDDA981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859"/>
            <a:ext cx="10515600" cy="558462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9095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996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WORK 2 – </a:t>
            </a:r>
            <a:r>
              <a:rPr lang="en-US" sz="3200" dirty="0">
                <a:solidFill>
                  <a:srgbClr val="FF0000"/>
                </a:solidFill>
              </a:rPr>
              <a:t>Multi Regional TIME SERIES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92E5E-C677-32CF-BFC5-596EA3FE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87" y="1575074"/>
            <a:ext cx="10896286" cy="516731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F653A-A57D-E140-4332-A391BE2E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166" y="198192"/>
            <a:ext cx="3867807" cy="1353732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A6FA613-F487-952C-0476-CC6ADA7A79CD}"/>
              </a:ext>
            </a:extLst>
          </p:cNvPr>
          <p:cNvSpPr/>
          <p:nvPr/>
        </p:nvSpPr>
        <p:spPr>
          <a:xfrm>
            <a:off x="7788166" y="198192"/>
            <a:ext cx="1710260" cy="49802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76ACDC-A9F1-E226-94B8-27721D6B69C9}"/>
              </a:ext>
            </a:extLst>
          </p:cNvPr>
          <p:cNvSpPr/>
          <p:nvPr/>
        </p:nvSpPr>
        <p:spPr>
          <a:xfrm>
            <a:off x="856596" y="4571998"/>
            <a:ext cx="1710260" cy="32582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>
            <a:normAutofit/>
          </a:bodyPr>
          <a:lstStyle/>
          <a:p>
            <a:r>
              <a:rPr lang="en-US" sz="3200" dirty="0"/>
              <a:t>WORK 1 – </a:t>
            </a:r>
            <a:r>
              <a:rPr lang="en-US" sz="3200" b="1" dirty="0">
                <a:solidFill>
                  <a:srgbClr val="C00000"/>
                </a:solidFill>
              </a:rPr>
              <a:t>(Dual Axis) </a:t>
            </a:r>
            <a:r>
              <a:rPr lang="en-US" sz="3200" dirty="0">
                <a:solidFill>
                  <a:srgbClr val="FF0000"/>
                </a:solidFill>
              </a:rPr>
              <a:t>Multi Regional TIME SERIES: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1D00B-A4B5-EE90-F40A-43B489F7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2" y="1141835"/>
            <a:ext cx="10355318" cy="55605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149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1 – </a:t>
            </a:r>
            <a:r>
              <a:rPr lang="en-US" sz="3200" dirty="0">
                <a:solidFill>
                  <a:srgbClr val="FF0000"/>
                </a:solidFill>
              </a:rPr>
              <a:t>Multi Regional Levels of </a:t>
            </a:r>
            <a:r>
              <a:rPr lang="en-US" sz="3200" b="1" dirty="0">
                <a:solidFill>
                  <a:srgbClr val="0070C0"/>
                </a:solidFill>
                <a:highlight>
                  <a:srgbClr val="00FF00"/>
                </a:highlight>
              </a:rPr>
              <a:t>KABKOT</a:t>
            </a:r>
            <a:r>
              <a:rPr lang="en-US" sz="3200" dirty="0">
                <a:solidFill>
                  <a:srgbClr val="FF0000"/>
                </a:solidFill>
              </a:rPr>
              <a:t> LINE CHART TIME SERIES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43D53-502F-15A7-8D31-E9CF1E8E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49" y="1492470"/>
            <a:ext cx="9103596" cy="5260770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1B6EBE-862A-904D-73A6-BD44B1C0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3" y="2231571"/>
            <a:ext cx="2285936" cy="4162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D3583D1-C109-D6DB-33B9-69DAF8344FDC}"/>
              </a:ext>
            </a:extLst>
          </p:cNvPr>
          <p:cNvSpPr/>
          <p:nvPr/>
        </p:nvSpPr>
        <p:spPr>
          <a:xfrm>
            <a:off x="157655" y="2963917"/>
            <a:ext cx="2722179" cy="465083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C1164-1961-D21C-BC67-5F5158382D0F}"/>
              </a:ext>
            </a:extLst>
          </p:cNvPr>
          <p:cNvSpPr/>
          <p:nvPr/>
        </p:nvSpPr>
        <p:spPr>
          <a:xfrm>
            <a:off x="1135766" y="4192876"/>
            <a:ext cx="751490" cy="56230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E21CB-87F9-FC3C-71E5-D08190D97416}"/>
              </a:ext>
            </a:extLst>
          </p:cNvPr>
          <p:cNvSpPr/>
          <p:nvPr/>
        </p:nvSpPr>
        <p:spPr>
          <a:xfrm>
            <a:off x="300225" y="5743152"/>
            <a:ext cx="2422571" cy="38437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3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0F6-07E2-2D01-EEC3-B40D21D6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r>
              <a:rPr lang="en-US" sz="3200" dirty="0"/>
              <a:t>WORK 2 – </a:t>
            </a:r>
            <a:r>
              <a:rPr lang="en-US" sz="3200" b="1" dirty="0">
                <a:solidFill>
                  <a:srgbClr val="C00000"/>
                </a:solidFill>
              </a:rPr>
              <a:t>PARALLEL GRAPH of </a:t>
            </a:r>
            <a:r>
              <a:rPr lang="en-US" sz="3200" dirty="0">
                <a:solidFill>
                  <a:srgbClr val="FF0000"/>
                </a:solidFill>
              </a:rPr>
              <a:t>TIME SERIES with </a:t>
            </a:r>
            <a:r>
              <a:rPr lang="en-US" sz="3200" b="1" dirty="0">
                <a:solidFill>
                  <a:srgbClr val="0070C0"/>
                </a:solidFill>
              </a:rPr>
              <a:t>TREND</a:t>
            </a:r>
            <a:endParaRPr lang="en-US" sz="32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A364F-FD33-2B4B-0060-3C4ECEAC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1546"/>
            <a:ext cx="10142483" cy="5593656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FBCABC5-04BB-6968-C27E-7B809AB16812}"/>
              </a:ext>
            </a:extLst>
          </p:cNvPr>
          <p:cNvSpPr/>
          <p:nvPr/>
        </p:nvSpPr>
        <p:spPr>
          <a:xfrm>
            <a:off x="4940511" y="1281510"/>
            <a:ext cx="1691518" cy="47645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8DFF91-8B59-3B49-2F1F-AA041D4E0069}"/>
              </a:ext>
            </a:extLst>
          </p:cNvPr>
          <p:cNvSpPr/>
          <p:nvPr/>
        </p:nvSpPr>
        <p:spPr>
          <a:xfrm>
            <a:off x="838200" y="4794593"/>
            <a:ext cx="1232338" cy="90201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1638D-C50F-61D8-4398-FABE3177EDB0}"/>
              </a:ext>
            </a:extLst>
          </p:cNvPr>
          <p:cNvSpPr/>
          <p:nvPr/>
        </p:nvSpPr>
        <p:spPr>
          <a:xfrm flipH="1">
            <a:off x="2286001" y="4235668"/>
            <a:ext cx="635876" cy="186033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340</TotalTime>
  <Words>323</Words>
  <Application>Microsoft Office PowerPoint</Application>
  <PresentationFormat>Widescreen</PresentationFormat>
  <Paragraphs>45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Aharoni</vt:lpstr>
      <vt:lpstr>Arial</vt:lpstr>
      <vt:lpstr>Calibri</vt:lpstr>
      <vt:lpstr>Calibri Light</vt:lpstr>
      <vt:lpstr>Office Theme</vt:lpstr>
      <vt:lpstr>Eksplorasi dan Visualisasi Data - 3SDT</vt:lpstr>
      <vt:lpstr>Pertemuan 2: TIME SERIES CHART  Sustainable Development Goals (SDGs):   ANALISIS TREN KEMISKINAN</vt:lpstr>
      <vt:lpstr>VISUALISASI TIME SERIES LINE CHARTs  via WORKSHEETS</vt:lpstr>
      <vt:lpstr>DATA SOURCE</vt:lpstr>
      <vt:lpstr>WORK 1 – LINE CHART TIME SERIES</vt:lpstr>
      <vt:lpstr>WORK 2 – Multi Regional TIME SERIES</vt:lpstr>
      <vt:lpstr>WORK 1 – (Dual Axis) Multi Regional TIME SERIES: TEST</vt:lpstr>
      <vt:lpstr>WORK 1 – Multi Regional Levels of KABKOT LINE CHART TIME SERIES</vt:lpstr>
      <vt:lpstr>WORK 2 – PARALLEL GRAPH of TIME SERIES with TREND</vt:lpstr>
      <vt:lpstr>WORK 2 – Multi Regional PARALLEL GRAPH of TIME SERIES with TREND: TEST</vt:lpstr>
      <vt:lpstr>WORK 3 – LINEAR REGRESSION TIME SERIES</vt:lpstr>
      <vt:lpstr>WORK 3 – LINEAR REGRESSION TIME SERIES</vt:lpstr>
      <vt:lpstr>WORK 3 – Multi Regional LINEAR REGRESSION TIME SERIES: TEST</vt:lpstr>
      <vt:lpstr>WORK 3 – LINEAR REGRESSION TIME SERIES: TEST</vt:lpstr>
      <vt:lpstr>WORK 4 – COLORING BACKGROUND AREAS: From SBY to JKW</vt:lpstr>
      <vt:lpstr>WORK 4 – COLORING BACKGROUND AREAS: From SBY to JKW</vt:lpstr>
      <vt:lpstr>WORK 4 – COLORED TIME SERIES with TREND: TEST</vt:lpstr>
      <vt:lpstr>WORK 5 – FORECAST for TIME SERIES</vt:lpstr>
      <vt:lpstr>WORK 5 – FORECAST for TIME SERIES</vt:lpstr>
      <vt:lpstr>WORK 5 – FORECAST for TIME SERIES</vt:lpstr>
      <vt:lpstr>WORK 5 – Multi Regional FORECAST for TIME SERIES</vt:lpstr>
      <vt:lpstr>TIME SERIES DASHBOARDS  development</vt:lpstr>
      <vt:lpstr>DASHBOARD: From Province to Kabkot</vt:lpstr>
      <vt:lpstr>FURTHER EXPLORATION</vt:lpstr>
      <vt:lpstr>DataMining for TIME SERIES</vt:lpstr>
      <vt:lpstr>Just a note for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Eksplorasi dan Visualisasi Data - 3SDT</dc:title>
  <dc:creator>WAHYONO KUNTOHADI</dc:creator>
  <cp:lastModifiedBy>WAHYONO KUNTOHADI</cp:lastModifiedBy>
  <cp:revision>2</cp:revision>
  <dcterms:created xsi:type="dcterms:W3CDTF">2023-09-19T16:48:27Z</dcterms:created>
  <dcterms:modified xsi:type="dcterms:W3CDTF">2023-09-27T03:37:14Z</dcterms:modified>
</cp:coreProperties>
</file>