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0"/>
  </p:notesMasterIdLst>
  <p:sldIdLst>
    <p:sldId id="256" r:id="rId2"/>
    <p:sldId id="306" r:id="rId3"/>
    <p:sldId id="316" r:id="rId4"/>
    <p:sldId id="317" r:id="rId5"/>
    <p:sldId id="257" r:id="rId6"/>
    <p:sldId id="307" r:id="rId7"/>
    <p:sldId id="308" r:id="rId8"/>
    <p:sldId id="318" r:id="rId9"/>
    <p:sldId id="309" r:id="rId10"/>
    <p:sldId id="312" r:id="rId11"/>
    <p:sldId id="310" r:id="rId12"/>
    <p:sldId id="311" r:id="rId13"/>
    <p:sldId id="313" r:id="rId14"/>
    <p:sldId id="319" r:id="rId15"/>
    <p:sldId id="314" r:id="rId16"/>
    <p:sldId id="304" r:id="rId17"/>
    <p:sldId id="305" r:id="rId18"/>
    <p:sldId id="315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Quicksand" panose="020B0604020202020204" charset="0"/>
      <p:regular r:id="rId26"/>
      <p:bold r:id="rId27"/>
    </p:embeddedFont>
    <p:embeddedFont>
      <p:font typeface="Short Stack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ABC53-8BBF-4846-A6DE-597354C94EB3}" v="11" dt="2023-06-07T02:05:51.135"/>
  </p1510:revLst>
</p1510:revInfo>
</file>

<file path=ppt/tableStyles.xml><?xml version="1.0" encoding="utf-8"?>
<a:tblStyleLst xmlns:a="http://schemas.openxmlformats.org/drawingml/2006/main" def="{30AEDA89-7DD9-42BB-A4F8-92EA05E896B0}">
  <a:tblStyle styleId="{30AEDA89-7DD9-42BB-A4F8-92EA05E89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CB8463-18A7-4391-B615-2961EF94F75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yu Kurniawan" userId="d0801e6668587897" providerId="LiveId" clId="{9F1ABC53-8BBF-4846-A6DE-597354C94EB3}"/>
    <pc:docChg chg="undo redo custSel addSld delSld modSld">
      <pc:chgData name="Bayu Kurniawan" userId="d0801e6668587897" providerId="LiveId" clId="{9F1ABC53-8BBF-4846-A6DE-597354C94EB3}" dt="2023-06-07T02:30:17.709" v="164" actId="20577"/>
      <pc:docMkLst>
        <pc:docMk/>
      </pc:docMkLst>
      <pc:sldChg chg="modSp mod">
        <pc:chgData name="Bayu Kurniawan" userId="d0801e6668587897" providerId="LiveId" clId="{9F1ABC53-8BBF-4846-A6DE-597354C94EB3}" dt="2023-06-07T01:23:13.305" v="57" actId="20577"/>
        <pc:sldMkLst>
          <pc:docMk/>
          <pc:sldMk cId="2971518388" sldId="304"/>
        </pc:sldMkLst>
        <pc:spChg chg="mod">
          <ac:chgData name="Bayu Kurniawan" userId="d0801e6668587897" providerId="LiveId" clId="{9F1ABC53-8BBF-4846-A6DE-597354C94EB3}" dt="2023-06-07T01:23:13.305" v="57" actId="20577"/>
          <ac:spMkLst>
            <pc:docMk/>
            <pc:sldMk cId="2971518388" sldId="304"/>
            <ac:spMk id="2" creationId="{416A0B7F-AFBC-D22B-B1BE-A2D46085B736}"/>
          </ac:spMkLst>
        </pc:spChg>
      </pc:sldChg>
      <pc:sldChg chg="modSp mod">
        <pc:chgData name="Bayu Kurniawan" userId="d0801e6668587897" providerId="LiveId" clId="{9F1ABC53-8BBF-4846-A6DE-597354C94EB3}" dt="2023-06-07T01:30:33.072" v="70" actId="20577"/>
        <pc:sldMkLst>
          <pc:docMk/>
          <pc:sldMk cId="3987231046" sldId="307"/>
        </pc:sldMkLst>
        <pc:spChg chg="mod">
          <ac:chgData name="Bayu Kurniawan" userId="d0801e6668587897" providerId="LiveId" clId="{9F1ABC53-8BBF-4846-A6DE-597354C94EB3}" dt="2023-06-07T01:30:33.072" v="70" actId="20577"/>
          <ac:spMkLst>
            <pc:docMk/>
            <pc:sldMk cId="3987231046" sldId="307"/>
            <ac:spMk id="7" creationId="{13D35077-2B85-2FBD-8F47-FB1C6965C745}"/>
          </ac:spMkLst>
        </pc:spChg>
      </pc:sldChg>
      <pc:sldChg chg="addSp delSp modSp mod">
        <pc:chgData name="Bayu Kurniawan" userId="d0801e6668587897" providerId="LiveId" clId="{9F1ABC53-8BBF-4846-A6DE-597354C94EB3}" dt="2023-06-07T02:05:31.917" v="118" actId="1076"/>
        <pc:sldMkLst>
          <pc:docMk/>
          <pc:sldMk cId="2728248555" sldId="308"/>
        </pc:sldMkLst>
        <pc:spChg chg="del">
          <ac:chgData name="Bayu Kurniawan" userId="d0801e6668587897" providerId="LiveId" clId="{9F1ABC53-8BBF-4846-A6DE-597354C94EB3}" dt="2023-06-07T02:02:05.977" v="102" actId="478"/>
          <ac:spMkLst>
            <pc:docMk/>
            <pc:sldMk cId="2728248555" sldId="308"/>
            <ac:spMk id="5" creationId="{65BD2FD1-C83D-1046-5FF5-25F75BCB44D2}"/>
          </ac:spMkLst>
        </pc:spChg>
        <pc:spChg chg="del">
          <ac:chgData name="Bayu Kurniawan" userId="d0801e6668587897" providerId="LiveId" clId="{9F1ABC53-8BBF-4846-A6DE-597354C94EB3}" dt="2023-06-07T02:02:08.252" v="103" actId="478"/>
          <ac:spMkLst>
            <pc:docMk/>
            <pc:sldMk cId="2728248555" sldId="308"/>
            <ac:spMk id="11" creationId="{0F85E1D0-B363-0B8A-BAC6-1545A7DA0913}"/>
          </ac:spMkLst>
        </pc:spChg>
        <pc:picChg chg="del">
          <ac:chgData name="Bayu Kurniawan" userId="d0801e6668587897" providerId="LiveId" clId="{9F1ABC53-8BBF-4846-A6DE-597354C94EB3}" dt="2023-06-07T02:02:09.580" v="104" actId="478"/>
          <ac:picMkLst>
            <pc:docMk/>
            <pc:sldMk cId="2728248555" sldId="308"/>
            <ac:picMk id="3" creationId="{D484CB81-837B-E5B5-2328-FEC83E9411E7}"/>
          </ac:picMkLst>
        </pc:picChg>
        <pc:picChg chg="add del">
          <ac:chgData name="Bayu Kurniawan" userId="d0801e6668587897" providerId="LiveId" clId="{9F1ABC53-8BBF-4846-A6DE-597354C94EB3}" dt="2023-06-07T02:01:39.208" v="98" actId="478"/>
          <ac:picMkLst>
            <pc:docMk/>
            <pc:sldMk cId="2728248555" sldId="308"/>
            <ac:picMk id="4" creationId="{A3B0C07F-EB1D-3223-BABC-90CCC9271EBE}"/>
          </ac:picMkLst>
        </pc:picChg>
        <pc:picChg chg="del">
          <ac:chgData name="Bayu Kurniawan" userId="d0801e6668587897" providerId="LiveId" clId="{9F1ABC53-8BBF-4846-A6DE-597354C94EB3}" dt="2023-06-07T02:02:11.289" v="105" actId="478"/>
          <ac:picMkLst>
            <pc:docMk/>
            <pc:sldMk cId="2728248555" sldId="308"/>
            <ac:picMk id="7" creationId="{0192D31D-C312-C647-D97C-8C3080D7CF4A}"/>
          </ac:picMkLst>
        </pc:picChg>
        <pc:picChg chg="add mod">
          <ac:chgData name="Bayu Kurniawan" userId="d0801e6668587897" providerId="LiveId" clId="{9F1ABC53-8BBF-4846-A6DE-597354C94EB3}" dt="2023-06-07T02:02:30.004" v="109" actId="1076"/>
          <ac:picMkLst>
            <pc:docMk/>
            <pc:sldMk cId="2728248555" sldId="308"/>
            <ac:picMk id="8" creationId="{C68DA644-FDC7-4FE6-DE10-C62B65310058}"/>
          </ac:picMkLst>
        </pc:picChg>
        <pc:picChg chg="add mod">
          <ac:chgData name="Bayu Kurniawan" userId="d0801e6668587897" providerId="LiveId" clId="{9F1ABC53-8BBF-4846-A6DE-597354C94EB3}" dt="2023-06-07T02:03:30.103" v="115" actId="14100"/>
          <ac:picMkLst>
            <pc:docMk/>
            <pc:sldMk cId="2728248555" sldId="308"/>
            <ac:picMk id="10" creationId="{5537CC78-E8EA-7EFD-653A-20152118564A}"/>
          </ac:picMkLst>
        </pc:picChg>
        <pc:picChg chg="add mod">
          <ac:chgData name="Bayu Kurniawan" userId="d0801e6668587897" providerId="LiveId" clId="{9F1ABC53-8BBF-4846-A6DE-597354C94EB3}" dt="2023-06-07T02:05:31.917" v="118" actId="1076"/>
          <ac:picMkLst>
            <pc:docMk/>
            <pc:sldMk cId="2728248555" sldId="308"/>
            <ac:picMk id="13" creationId="{EED10B4E-48CD-2575-A1CD-064657DCF679}"/>
          </ac:picMkLst>
        </pc:picChg>
      </pc:sldChg>
      <pc:sldChg chg="modSp mod">
        <pc:chgData name="Bayu Kurniawan" userId="d0801e6668587897" providerId="LiveId" clId="{9F1ABC53-8BBF-4846-A6DE-597354C94EB3}" dt="2023-05-25T18:48:38.142" v="19" actId="1076"/>
        <pc:sldMkLst>
          <pc:docMk/>
          <pc:sldMk cId="1407113830" sldId="312"/>
        </pc:sldMkLst>
        <pc:spChg chg="mod">
          <ac:chgData name="Bayu Kurniawan" userId="d0801e6668587897" providerId="LiveId" clId="{9F1ABC53-8BBF-4846-A6DE-597354C94EB3}" dt="2023-05-25T18:48:19.704" v="13" actId="20577"/>
          <ac:spMkLst>
            <pc:docMk/>
            <pc:sldMk cId="1407113830" sldId="312"/>
            <ac:spMk id="3" creationId="{EDA17593-A021-EE95-FE75-4B6048CE5919}"/>
          </ac:spMkLst>
        </pc:spChg>
        <pc:grpChg chg="mod">
          <ac:chgData name="Bayu Kurniawan" userId="d0801e6668587897" providerId="LiveId" clId="{9F1ABC53-8BBF-4846-A6DE-597354C94EB3}" dt="2023-05-25T18:48:35.060" v="18" actId="14100"/>
          <ac:grpSpMkLst>
            <pc:docMk/>
            <pc:sldMk cId="1407113830" sldId="312"/>
            <ac:grpSpMk id="7568" creationId="{00000000-0000-0000-0000-000000000000}"/>
          </ac:grpSpMkLst>
        </pc:grpChg>
        <pc:grpChg chg="mod">
          <ac:chgData name="Bayu Kurniawan" userId="d0801e6668587897" providerId="LiveId" clId="{9F1ABC53-8BBF-4846-A6DE-597354C94EB3}" dt="2023-05-25T18:48:38.142" v="19" actId="1076"/>
          <ac:grpSpMkLst>
            <pc:docMk/>
            <pc:sldMk cId="1407113830" sldId="312"/>
            <ac:grpSpMk id="7581" creationId="{00000000-0000-0000-0000-000000000000}"/>
          </ac:grpSpMkLst>
        </pc:grpChg>
      </pc:sldChg>
      <pc:sldChg chg="addSp delSp modSp add mod">
        <pc:chgData name="Bayu Kurniawan" userId="d0801e6668587897" providerId="LiveId" clId="{9F1ABC53-8BBF-4846-A6DE-597354C94EB3}" dt="2023-05-25T18:56:27.074" v="44"/>
        <pc:sldMkLst>
          <pc:docMk/>
          <pc:sldMk cId="3861419344" sldId="315"/>
        </pc:sldMkLst>
        <pc:spChg chg="del">
          <ac:chgData name="Bayu Kurniawan" userId="d0801e6668587897" providerId="LiveId" clId="{9F1ABC53-8BBF-4846-A6DE-597354C94EB3}" dt="2023-05-25T18:54:50.295" v="21" actId="478"/>
          <ac:spMkLst>
            <pc:docMk/>
            <pc:sldMk cId="3861419344" sldId="315"/>
            <ac:spMk id="2" creationId="{416A0B7F-AFBC-D22B-B1BE-A2D46085B736}"/>
          </ac:spMkLst>
        </pc:spChg>
        <pc:spChg chg="add mod">
          <ac:chgData name="Bayu Kurniawan" userId="d0801e6668587897" providerId="LiveId" clId="{9F1ABC53-8BBF-4846-A6DE-597354C94EB3}" dt="2023-05-25T18:56:27.074" v="44"/>
          <ac:spMkLst>
            <pc:docMk/>
            <pc:sldMk cId="3861419344" sldId="315"/>
            <ac:spMk id="3" creationId="{B244EAF3-65F4-056F-F6E6-A7392FD3F3BA}"/>
          </ac:spMkLst>
        </pc:spChg>
        <pc:spChg chg="mod">
          <ac:chgData name="Bayu Kurniawan" userId="d0801e6668587897" providerId="LiveId" clId="{9F1ABC53-8BBF-4846-A6DE-597354C94EB3}" dt="2023-05-25T18:55:34.476" v="31" actId="1076"/>
          <ac:spMkLst>
            <pc:docMk/>
            <pc:sldMk cId="3861419344" sldId="315"/>
            <ac:spMk id="1517" creationId="{00000000-0000-0000-0000-000000000000}"/>
          </ac:spMkLst>
        </pc:spChg>
      </pc:sldChg>
      <pc:sldChg chg="addSp delSp modSp add mod">
        <pc:chgData name="Bayu Kurniawan" userId="d0801e6668587897" providerId="LiveId" clId="{9F1ABC53-8BBF-4846-A6DE-597354C94EB3}" dt="2023-06-07T02:30:17.709" v="164" actId="20577"/>
        <pc:sldMkLst>
          <pc:docMk/>
          <pc:sldMk cId="518892936" sldId="316"/>
        </pc:sldMkLst>
        <pc:spChg chg="del">
          <ac:chgData name="Bayu Kurniawan" userId="d0801e6668587897" providerId="LiveId" clId="{9F1ABC53-8BBF-4846-A6DE-597354C94EB3}" dt="2023-06-07T01:55:37.262" v="72" actId="478"/>
          <ac:spMkLst>
            <pc:docMk/>
            <pc:sldMk cId="518892936" sldId="316"/>
            <ac:spMk id="3" creationId="{EDA17593-A021-EE95-FE75-4B6048CE5919}"/>
          </ac:spMkLst>
        </pc:spChg>
        <pc:spChg chg="add del mod">
          <ac:chgData name="Bayu Kurniawan" userId="d0801e6668587897" providerId="LiveId" clId="{9F1ABC53-8BBF-4846-A6DE-597354C94EB3}" dt="2023-06-07T01:55:39.822" v="73" actId="478"/>
          <ac:spMkLst>
            <pc:docMk/>
            <pc:sldMk cId="518892936" sldId="316"/>
            <ac:spMk id="4" creationId="{B3D9AB5F-A3D8-13AE-E055-1D48600AEA07}"/>
          </ac:spMkLst>
        </pc:spChg>
        <pc:spChg chg="add mod">
          <ac:chgData name="Bayu Kurniawan" userId="d0801e6668587897" providerId="LiveId" clId="{9F1ABC53-8BBF-4846-A6DE-597354C94EB3}" dt="2023-06-07T02:30:17.709" v="164" actId="20577"/>
          <ac:spMkLst>
            <pc:docMk/>
            <pc:sldMk cId="518892936" sldId="316"/>
            <ac:spMk id="5" creationId="{D27EBBA8-384B-EDF3-256E-4F53229001A5}"/>
          </ac:spMkLst>
        </pc:spChg>
        <pc:grpChg chg="del">
          <ac:chgData name="Bayu Kurniawan" userId="d0801e6668587897" providerId="LiveId" clId="{9F1ABC53-8BBF-4846-A6DE-597354C94EB3}" dt="2023-06-07T01:55:46.247" v="76" actId="478"/>
          <ac:grpSpMkLst>
            <pc:docMk/>
            <pc:sldMk cId="518892936" sldId="316"/>
            <ac:grpSpMk id="7568" creationId="{00000000-0000-0000-0000-000000000000}"/>
          </ac:grpSpMkLst>
        </pc:grpChg>
        <pc:grpChg chg="del">
          <ac:chgData name="Bayu Kurniawan" userId="d0801e6668587897" providerId="LiveId" clId="{9F1ABC53-8BBF-4846-A6DE-597354C94EB3}" dt="2023-06-07T01:55:44.475" v="75" actId="478"/>
          <ac:grpSpMkLst>
            <pc:docMk/>
            <pc:sldMk cId="518892936" sldId="316"/>
            <ac:grpSpMk id="7581" creationId="{00000000-0000-0000-0000-000000000000}"/>
          </ac:grpSpMkLst>
        </pc:grpChg>
        <pc:grpChg chg="del">
          <ac:chgData name="Bayu Kurniawan" userId="d0801e6668587897" providerId="LiveId" clId="{9F1ABC53-8BBF-4846-A6DE-597354C94EB3}" dt="2023-06-07T01:55:42.193" v="74" actId="478"/>
          <ac:grpSpMkLst>
            <pc:docMk/>
            <pc:sldMk cId="518892936" sldId="316"/>
            <ac:grpSpMk id="7612" creationId="{00000000-0000-0000-0000-000000000000}"/>
          </ac:grpSpMkLst>
        </pc:grpChg>
        <pc:grpChg chg="del">
          <ac:chgData name="Bayu Kurniawan" userId="d0801e6668587897" providerId="LiveId" clId="{9F1ABC53-8BBF-4846-A6DE-597354C94EB3}" dt="2023-06-07T01:55:52.620" v="77" actId="478"/>
          <ac:grpSpMkLst>
            <pc:docMk/>
            <pc:sldMk cId="518892936" sldId="316"/>
            <ac:grpSpMk id="7629" creationId="{00000000-0000-0000-0000-000000000000}"/>
          </ac:grpSpMkLst>
        </pc:grpChg>
      </pc:sldChg>
      <pc:sldChg chg="delSp modSp add mod">
        <pc:chgData name="Bayu Kurniawan" userId="d0801e6668587897" providerId="LiveId" clId="{9F1ABC53-8BBF-4846-A6DE-597354C94EB3}" dt="2023-06-07T01:58:16.790" v="96" actId="14100"/>
        <pc:sldMkLst>
          <pc:docMk/>
          <pc:sldMk cId="4121552078" sldId="317"/>
        </pc:sldMkLst>
        <pc:spChg chg="mod">
          <ac:chgData name="Bayu Kurniawan" userId="d0801e6668587897" providerId="LiveId" clId="{9F1ABC53-8BBF-4846-A6DE-597354C94EB3}" dt="2023-06-07T01:58:16.790" v="96" actId="14100"/>
          <ac:spMkLst>
            <pc:docMk/>
            <pc:sldMk cId="4121552078" sldId="317"/>
            <ac:spMk id="6" creationId="{8AE6DBF7-1811-BBDD-1C4E-B1134F3AA342}"/>
          </ac:spMkLst>
        </pc:spChg>
        <pc:spChg chg="del">
          <ac:chgData name="Bayu Kurniawan" userId="d0801e6668587897" providerId="LiveId" clId="{9F1ABC53-8BBF-4846-A6DE-597354C94EB3}" dt="2023-06-07T01:57:29.332" v="86" actId="478"/>
          <ac:spMkLst>
            <pc:docMk/>
            <pc:sldMk cId="4121552078" sldId="317"/>
            <ac:spMk id="33" creationId="{A1B06AD5-E538-F67A-CD82-9340BB7F518A}"/>
          </ac:spMkLst>
        </pc:spChg>
        <pc:spChg chg="del">
          <ac:chgData name="Bayu Kurniawan" userId="d0801e6668587897" providerId="LiveId" clId="{9F1ABC53-8BBF-4846-A6DE-597354C94EB3}" dt="2023-06-07T01:57:33.616" v="88" actId="478"/>
          <ac:spMkLst>
            <pc:docMk/>
            <pc:sldMk cId="4121552078" sldId="317"/>
            <ac:spMk id="37" creationId="{2B453BDA-58FA-65E3-4581-EF78202DBB06}"/>
          </ac:spMkLst>
        </pc:spChg>
        <pc:picChg chg="del">
          <ac:chgData name="Bayu Kurniawan" userId="d0801e6668587897" providerId="LiveId" clId="{9F1ABC53-8BBF-4846-A6DE-597354C94EB3}" dt="2023-06-07T01:57:23.625" v="84" actId="478"/>
          <ac:picMkLst>
            <pc:docMk/>
            <pc:sldMk cId="4121552078" sldId="317"/>
            <ac:picMk id="5" creationId="{F467637D-7089-CA21-CC6E-9892662A6E85}"/>
          </ac:picMkLst>
        </pc:picChg>
        <pc:picChg chg="del">
          <ac:chgData name="Bayu Kurniawan" userId="d0801e6668587897" providerId="LiveId" clId="{9F1ABC53-8BBF-4846-A6DE-597354C94EB3}" dt="2023-06-07T01:57:27.188" v="85" actId="478"/>
          <ac:picMkLst>
            <pc:docMk/>
            <pc:sldMk cId="4121552078" sldId="317"/>
            <ac:picMk id="32" creationId="{837B5F21-182B-9DA3-81B3-5ED8EF4A86BB}"/>
          </ac:picMkLst>
        </pc:picChg>
        <pc:picChg chg="del">
          <ac:chgData name="Bayu Kurniawan" userId="d0801e6668587897" providerId="LiveId" clId="{9F1ABC53-8BBF-4846-A6DE-597354C94EB3}" dt="2023-06-07T01:57:30.751" v="87" actId="478"/>
          <ac:picMkLst>
            <pc:docMk/>
            <pc:sldMk cId="4121552078" sldId="317"/>
            <ac:picMk id="35" creationId="{867AB652-FF66-609B-091F-89F8CA9D6507}"/>
          </ac:picMkLst>
        </pc:picChg>
      </pc:sldChg>
      <pc:sldChg chg="add del">
        <pc:chgData name="Bayu Kurniawan" userId="d0801e6668587897" providerId="LiveId" clId="{9F1ABC53-8BBF-4846-A6DE-597354C94EB3}" dt="2023-06-07T02:01:43.580" v="100"/>
        <pc:sldMkLst>
          <pc:docMk/>
          <pc:sldMk cId="1090116984" sldId="318"/>
        </pc:sldMkLst>
      </pc:sldChg>
      <pc:sldChg chg="add">
        <pc:chgData name="Bayu Kurniawan" userId="d0801e6668587897" providerId="LiveId" clId="{9F1ABC53-8BBF-4846-A6DE-597354C94EB3}" dt="2023-06-07T02:02:01.847" v="101"/>
        <pc:sldMkLst>
          <pc:docMk/>
          <pc:sldMk cId="1616558543" sldId="318"/>
        </pc:sldMkLst>
      </pc:sldChg>
      <pc:sldChg chg="addSp delSp modSp add mod">
        <pc:chgData name="Bayu Kurniawan" userId="d0801e6668587897" providerId="LiveId" clId="{9F1ABC53-8BBF-4846-A6DE-597354C94EB3}" dt="2023-06-07T02:07:38.386" v="130" actId="1076"/>
        <pc:sldMkLst>
          <pc:docMk/>
          <pc:sldMk cId="3224790325" sldId="319"/>
        </pc:sldMkLst>
        <pc:spChg chg="del">
          <ac:chgData name="Bayu Kurniawan" userId="d0801e6668587897" providerId="LiveId" clId="{9F1ABC53-8BBF-4846-A6DE-597354C94EB3}" dt="2023-06-07T02:05:59.451" v="120" actId="478"/>
          <ac:spMkLst>
            <pc:docMk/>
            <pc:sldMk cId="3224790325" sldId="319"/>
            <ac:spMk id="5" creationId="{EB9D2526-11A7-C62C-F416-037AF0E20779}"/>
          </ac:spMkLst>
        </pc:spChg>
        <pc:picChg chg="add mod">
          <ac:chgData name="Bayu Kurniawan" userId="d0801e6668587897" providerId="LiveId" clId="{9F1ABC53-8BBF-4846-A6DE-597354C94EB3}" dt="2023-06-07T02:06:42.103" v="124" actId="1076"/>
          <ac:picMkLst>
            <pc:docMk/>
            <pc:sldMk cId="3224790325" sldId="319"/>
            <ac:picMk id="3" creationId="{DF11B323-C75F-8841-7E5D-0B2974339C6B}"/>
          </ac:picMkLst>
        </pc:picChg>
        <pc:picChg chg="del">
          <ac:chgData name="Bayu Kurniawan" userId="d0801e6668587897" providerId="LiveId" clId="{9F1ABC53-8BBF-4846-A6DE-597354C94EB3}" dt="2023-06-07T02:06:00.888" v="121" actId="478"/>
          <ac:picMkLst>
            <pc:docMk/>
            <pc:sldMk cId="3224790325" sldId="319"/>
            <ac:picMk id="4" creationId="{8EAB2FA2-9FAE-5D5E-9BE9-7C595EBFD622}"/>
          </ac:picMkLst>
        </pc:picChg>
        <pc:picChg chg="add mod">
          <ac:chgData name="Bayu Kurniawan" userId="d0801e6668587897" providerId="LiveId" clId="{9F1ABC53-8BBF-4846-A6DE-597354C94EB3}" dt="2023-06-07T02:07:06.471" v="127" actId="1076"/>
          <ac:picMkLst>
            <pc:docMk/>
            <pc:sldMk cId="3224790325" sldId="319"/>
            <ac:picMk id="7" creationId="{69730CDF-795F-4C5E-D131-FD1A42203444}"/>
          </ac:picMkLst>
        </pc:picChg>
        <pc:picChg chg="add mod">
          <ac:chgData name="Bayu Kurniawan" userId="d0801e6668587897" providerId="LiveId" clId="{9F1ABC53-8BBF-4846-A6DE-597354C94EB3}" dt="2023-06-07T02:07:38.386" v="130" actId="1076"/>
          <ac:picMkLst>
            <pc:docMk/>
            <pc:sldMk cId="3224790325" sldId="319"/>
            <ac:picMk id="9" creationId="{3A8D2CBE-21AB-27D8-D0D9-BC2CE80714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3" name="Google Shape;751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4" name="Google Shape;751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552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464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1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145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74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00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437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3" name="Google Shape;751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4" name="Google Shape;751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142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15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3" name="Google Shape;751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4" name="Google Shape;751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436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3" name="Google Shape;7513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4" name="Google Shape;7514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35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2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03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27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31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88925" y="-37000"/>
            <a:ext cx="2284958" cy="1924205"/>
          </a:xfrm>
          <a:custGeom>
            <a:avLst/>
            <a:gdLst/>
            <a:ahLst/>
            <a:cxnLst/>
            <a:rect l="l" t="t" r="r" b="b"/>
            <a:pathLst>
              <a:path w="43748" h="36841" extrusionOk="0">
                <a:moveTo>
                  <a:pt x="1869" y="0"/>
                </a:moveTo>
                <a:lnTo>
                  <a:pt x="1869" y="0"/>
                </a:lnTo>
                <a:cubicBezTo>
                  <a:pt x="1" y="6344"/>
                  <a:pt x="4782" y="14122"/>
                  <a:pt x="10963" y="16473"/>
                </a:cubicBezTo>
                <a:cubicBezTo>
                  <a:pt x="14927" y="17980"/>
                  <a:pt x="19523" y="17564"/>
                  <a:pt x="23238" y="19609"/>
                </a:cubicBezTo>
                <a:cubicBezTo>
                  <a:pt x="27169" y="21774"/>
                  <a:pt x="29208" y="26151"/>
                  <a:pt x="31723" y="29868"/>
                </a:cubicBezTo>
                <a:cubicBezTo>
                  <a:pt x="33975" y="33201"/>
                  <a:pt x="38334" y="36840"/>
                  <a:pt x="42365" y="36840"/>
                </a:cubicBezTo>
                <a:cubicBezTo>
                  <a:pt x="42832" y="36840"/>
                  <a:pt x="43293" y="36792"/>
                  <a:pt x="43747" y="36688"/>
                </a:cubicBezTo>
                <a:lnTo>
                  <a:pt x="43747" y="371"/>
                </a:lnTo>
                <a:lnTo>
                  <a:pt x="18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37000"/>
            <a:ext cx="4262833" cy="2795213"/>
          </a:xfrm>
          <a:custGeom>
            <a:avLst/>
            <a:gdLst/>
            <a:ahLst/>
            <a:cxnLst/>
            <a:rect l="l" t="t" r="r" b="b"/>
            <a:pathLst>
              <a:path w="47897" h="31406" extrusionOk="0">
                <a:moveTo>
                  <a:pt x="47897" y="0"/>
                </a:moveTo>
                <a:lnTo>
                  <a:pt x="1" y="244"/>
                </a:lnTo>
                <a:lnTo>
                  <a:pt x="1" y="31405"/>
                </a:lnTo>
                <a:cubicBezTo>
                  <a:pt x="3742" y="31122"/>
                  <a:pt x="8421" y="27653"/>
                  <a:pt x="10405" y="24467"/>
                </a:cubicBezTo>
                <a:cubicBezTo>
                  <a:pt x="12390" y="21281"/>
                  <a:pt x="13980" y="17701"/>
                  <a:pt x="16916" y="15363"/>
                </a:cubicBezTo>
                <a:cubicBezTo>
                  <a:pt x="19861" y="13016"/>
                  <a:pt x="23748" y="12262"/>
                  <a:pt x="27493" y="11863"/>
                </a:cubicBezTo>
                <a:cubicBezTo>
                  <a:pt x="31237" y="11463"/>
                  <a:pt x="35082" y="11329"/>
                  <a:pt x="38588" y="9957"/>
                </a:cubicBezTo>
                <a:cubicBezTo>
                  <a:pt x="42095" y="8584"/>
                  <a:pt x="47534" y="3747"/>
                  <a:pt x="478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7000" y="3980775"/>
            <a:ext cx="3504469" cy="1251301"/>
          </a:xfrm>
          <a:custGeom>
            <a:avLst/>
            <a:gdLst/>
            <a:ahLst/>
            <a:cxnLst/>
            <a:rect l="l" t="t" r="r" b="b"/>
            <a:pathLst>
              <a:path w="83849" h="29939" extrusionOk="0">
                <a:moveTo>
                  <a:pt x="1969" y="1"/>
                </a:moveTo>
                <a:cubicBezTo>
                  <a:pt x="1378" y="1"/>
                  <a:pt x="791" y="19"/>
                  <a:pt x="209" y="56"/>
                </a:cubicBezTo>
                <a:lnTo>
                  <a:pt x="1" y="29938"/>
                </a:lnTo>
                <a:lnTo>
                  <a:pt x="83849" y="29471"/>
                </a:lnTo>
                <a:cubicBezTo>
                  <a:pt x="79605" y="24167"/>
                  <a:pt x="70957" y="21938"/>
                  <a:pt x="63965" y="21938"/>
                </a:cubicBezTo>
                <a:cubicBezTo>
                  <a:pt x="63574" y="21938"/>
                  <a:pt x="63188" y="21945"/>
                  <a:pt x="62808" y="21959"/>
                </a:cubicBezTo>
                <a:cubicBezTo>
                  <a:pt x="59582" y="22076"/>
                  <a:pt x="56283" y="22353"/>
                  <a:pt x="53034" y="22353"/>
                </a:cubicBezTo>
                <a:cubicBezTo>
                  <a:pt x="49064" y="22353"/>
                  <a:pt x="45168" y="21940"/>
                  <a:pt x="41572" y="20320"/>
                </a:cubicBezTo>
                <a:cubicBezTo>
                  <a:pt x="36564" y="18064"/>
                  <a:pt x="32840" y="13758"/>
                  <a:pt x="28588" y="10282"/>
                </a:cubicBezTo>
                <a:cubicBezTo>
                  <a:pt x="21487" y="4478"/>
                  <a:pt x="11257" y="1"/>
                  <a:pt x="19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37156" y="0"/>
            <a:ext cx="1536705" cy="125126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202787" y="180296"/>
            <a:ext cx="1020891" cy="955283"/>
            <a:chOff x="3145550" y="2696550"/>
            <a:chExt cx="446975" cy="418250"/>
          </a:xfrm>
        </p:grpSpPr>
        <p:sp>
          <p:nvSpPr>
            <p:cNvPr id="14" name="Google Shape;14;p2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995279" y="74093"/>
            <a:ext cx="870992" cy="366555"/>
            <a:chOff x="1958550" y="3085300"/>
            <a:chExt cx="579425" cy="243850"/>
          </a:xfrm>
        </p:grpSpPr>
        <p:sp>
          <p:nvSpPr>
            <p:cNvPr id="22" name="Google Shape;22;p2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111163" y="4240492"/>
            <a:ext cx="977003" cy="793734"/>
            <a:chOff x="2763250" y="3099175"/>
            <a:chExt cx="568025" cy="461500"/>
          </a:xfrm>
        </p:grpSpPr>
        <p:sp>
          <p:nvSpPr>
            <p:cNvPr id="29" name="Google Shape;29;p2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1762650" y="1287775"/>
            <a:ext cx="5618700" cy="18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1762650" y="3421675"/>
            <a:ext cx="5618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-192425" y="-101902"/>
            <a:ext cx="2989900" cy="1689800"/>
          </a:xfrm>
          <a:custGeom>
            <a:avLst/>
            <a:gdLst/>
            <a:ahLst/>
            <a:cxnLst/>
            <a:rect l="l" t="t" r="r" b="b"/>
            <a:pathLst>
              <a:path w="119596" h="67592" extrusionOk="0">
                <a:moveTo>
                  <a:pt x="0" y="59433"/>
                </a:moveTo>
                <a:cubicBezTo>
                  <a:pt x="6244" y="61931"/>
                  <a:pt x="11966" y="66387"/>
                  <a:pt x="18650" y="67130"/>
                </a:cubicBezTo>
                <a:cubicBezTo>
                  <a:pt x="34254" y="68864"/>
                  <a:pt x="52315" y="65504"/>
                  <a:pt x="64238" y="55289"/>
                </a:cubicBezTo>
                <a:cubicBezTo>
                  <a:pt x="78417" y="43141"/>
                  <a:pt x="76066" y="18844"/>
                  <a:pt x="88217" y="4668"/>
                </a:cubicBezTo>
                <a:cubicBezTo>
                  <a:pt x="95061" y="-3316"/>
                  <a:pt x="109080" y="1412"/>
                  <a:pt x="119596" y="141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Google Shape;39;p2"/>
          <p:cNvSpPr/>
          <p:nvPr/>
        </p:nvSpPr>
        <p:spPr>
          <a:xfrm>
            <a:off x="7779269" y="-74000"/>
            <a:ext cx="1553025" cy="1206300"/>
          </a:xfrm>
          <a:custGeom>
            <a:avLst/>
            <a:gdLst/>
            <a:ahLst/>
            <a:cxnLst/>
            <a:rect l="l" t="t" r="r" b="b"/>
            <a:pathLst>
              <a:path w="62121" h="48252" extrusionOk="0">
                <a:moveTo>
                  <a:pt x="7060" y="0"/>
                </a:moveTo>
                <a:cubicBezTo>
                  <a:pt x="4010" y="9150"/>
                  <a:pt x="-4760" y="23749"/>
                  <a:pt x="3508" y="28715"/>
                </a:cubicBezTo>
                <a:cubicBezTo>
                  <a:pt x="12354" y="34029"/>
                  <a:pt x="24055" y="30692"/>
                  <a:pt x="34295" y="31971"/>
                </a:cubicBezTo>
                <a:cubicBezTo>
                  <a:pt x="44958" y="33303"/>
                  <a:pt x="58723" y="38057"/>
                  <a:pt x="62121" y="48252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7751630" y="-42950"/>
            <a:ext cx="1392405" cy="3010727"/>
          </a:xfrm>
          <a:custGeom>
            <a:avLst/>
            <a:gdLst/>
            <a:ahLst/>
            <a:cxnLst/>
            <a:rect l="l" t="t" r="r" b="b"/>
            <a:pathLst>
              <a:path w="30712" h="66407" extrusionOk="0">
                <a:moveTo>
                  <a:pt x="1" y="0"/>
                </a:moveTo>
                <a:lnTo>
                  <a:pt x="1" y="0"/>
                </a:lnTo>
                <a:cubicBezTo>
                  <a:pt x="6629" y="5401"/>
                  <a:pt x="10846" y="13654"/>
                  <a:pt x="11344" y="22189"/>
                </a:cubicBezTo>
                <a:cubicBezTo>
                  <a:pt x="11650" y="27451"/>
                  <a:pt x="10611" y="32717"/>
                  <a:pt x="10855" y="37983"/>
                </a:cubicBezTo>
                <a:cubicBezTo>
                  <a:pt x="11419" y="50163"/>
                  <a:pt x="19469" y="61687"/>
                  <a:pt x="30711" y="66407"/>
                </a:cubicBezTo>
                <a:lnTo>
                  <a:pt x="30711" y="55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8216325" y="-287400"/>
            <a:ext cx="972700" cy="2888625"/>
          </a:xfrm>
          <a:custGeom>
            <a:avLst/>
            <a:gdLst/>
            <a:ahLst/>
            <a:cxnLst/>
            <a:rect l="l" t="t" r="r" b="b"/>
            <a:pathLst>
              <a:path w="38908" h="115545" extrusionOk="0">
                <a:moveTo>
                  <a:pt x="0" y="0"/>
                </a:moveTo>
                <a:cubicBezTo>
                  <a:pt x="0" y="25343"/>
                  <a:pt x="18300" y="47288"/>
                  <a:pt x="28592" y="70447"/>
                </a:cubicBezTo>
                <a:cubicBezTo>
                  <a:pt x="34855" y="84539"/>
                  <a:pt x="38908" y="100124"/>
                  <a:pt x="38908" y="1155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5"/>
          <p:cNvSpPr/>
          <p:nvPr/>
        </p:nvSpPr>
        <p:spPr>
          <a:xfrm>
            <a:off x="0" y="0"/>
            <a:ext cx="2847556" cy="2124017"/>
          </a:xfrm>
          <a:custGeom>
            <a:avLst/>
            <a:gdLst/>
            <a:ahLst/>
            <a:cxnLst/>
            <a:rect l="l" t="t" r="r" b="b"/>
            <a:pathLst>
              <a:path w="33669" h="25114" extrusionOk="0">
                <a:moveTo>
                  <a:pt x="1" y="0"/>
                </a:moveTo>
                <a:lnTo>
                  <a:pt x="1" y="25047"/>
                </a:lnTo>
                <a:cubicBezTo>
                  <a:pt x="248" y="25092"/>
                  <a:pt x="495" y="25114"/>
                  <a:pt x="740" y="25114"/>
                </a:cubicBezTo>
                <a:cubicBezTo>
                  <a:pt x="3303" y="25114"/>
                  <a:pt x="5757" y="22776"/>
                  <a:pt x="7329" y="20668"/>
                </a:cubicBezTo>
                <a:cubicBezTo>
                  <a:pt x="9052" y="18358"/>
                  <a:pt x="10527" y="15650"/>
                  <a:pt x="13090" y="14351"/>
                </a:cubicBezTo>
                <a:cubicBezTo>
                  <a:pt x="14655" y="13556"/>
                  <a:pt x="16445" y="13390"/>
                  <a:pt x="18173" y="13097"/>
                </a:cubicBezTo>
                <a:cubicBezTo>
                  <a:pt x="21535" y="12528"/>
                  <a:pt x="24857" y="11406"/>
                  <a:pt x="27610" y="9382"/>
                </a:cubicBezTo>
                <a:cubicBezTo>
                  <a:pt x="30362" y="7357"/>
                  <a:pt x="33115" y="3385"/>
                  <a:pt x="336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-45375" y="3835500"/>
            <a:ext cx="2191597" cy="1356381"/>
          </a:xfrm>
          <a:custGeom>
            <a:avLst/>
            <a:gdLst/>
            <a:ahLst/>
            <a:cxnLst/>
            <a:rect l="l" t="t" r="r" b="b"/>
            <a:pathLst>
              <a:path w="34739" h="21500" extrusionOk="0">
                <a:moveTo>
                  <a:pt x="0" y="1"/>
                </a:moveTo>
                <a:lnTo>
                  <a:pt x="0" y="21500"/>
                </a:lnTo>
                <a:lnTo>
                  <a:pt x="34738" y="21500"/>
                </a:lnTo>
                <a:cubicBezTo>
                  <a:pt x="32561" y="18004"/>
                  <a:pt x="27933" y="17078"/>
                  <a:pt x="23822" y="16837"/>
                </a:cubicBezTo>
                <a:cubicBezTo>
                  <a:pt x="19710" y="16597"/>
                  <a:pt x="15235" y="16593"/>
                  <a:pt x="12005" y="14038"/>
                </a:cubicBezTo>
                <a:cubicBezTo>
                  <a:pt x="9541" y="12087"/>
                  <a:pt x="8308" y="9022"/>
                  <a:pt x="6817" y="6255"/>
                </a:cubicBezTo>
                <a:cubicBezTo>
                  <a:pt x="5327" y="3488"/>
                  <a:pt x="3098" y="532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>
            <a:off x="1710936" y="150989"/>
            <a:ext cx="612132" cy="572710"/>
            <a:chOff x="3145550" y="2696550"/>
            <a:chExt cx="446975" cy="418250"/>
          </a:xfrm>
        </p:grpSpPr>
        <p:sp>
          <p:nvSpPr>
            <p:cNvPr id="105" name="Google Shape;105;p5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5"/>
          <p:cNvGrpSpPr/>
          <p:nvPr/>
        </p:nvGrpSpPr>
        <p:grpSpPr>
          <a:xfrm rot="1921746">
            <a:off x="8224113" y="1506986"/>
            <a:ext cx="1003348" cy="815185"/>
            <a:chOff x="2763250" y="3099175"/>
            <a:chExt cx="568025" cy="461500"/>
          </a:xfrm>
        </p:grpSpPr>
        <p:sp>
          <p:nvSpPr>
            <p:cNvPr id="113" name="Google Shape;113;p5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763250" y="3164300"/>
              <a:ext cx="73225" cy="51400"/>
            </a:xfrm>
            <a:custGeom>
              <a:avLst/>
              <a:gdLst/>
              <a:ahLst/>
              <a:cxnLst/>
              <a:rect l="l" t="t" r="r" b="b"/>
              <a:pathLst>
                <a:path w="2929" h="2056" extrusionOk="0">
                  <a:moveTo>
                    <a:pt x="949" y="1"/>
                  </a:moveTo>
                  <a:cubicBezTo>
                    <a:pt x="906" y="1"/>
                    <a:pt x="863" y="7"/>
                    <a:pt x="821" y="20"/>
                  </a:cubicBezTo>
                  <a:cubicBezTo>
                    <a:pt x="1" y="387"/>
                    <a:pt x="1195" y="1573"/>
                    <a:pt x="1629" y="1819"/>
                  </a:cubicBezTo>
                  <a:cubicBezTo>
                    <a:pt x="1807" y="1917"/>
                    <a:pt x="2033" y="2056"/>
                    <a:pt x="2261" y="2056"/>
                  </a:cubicBezTo>
                  <a:cubicBezTo>
                    <a:pt x="2308" y="2056"/>
                    <a:pt x="2355" y="2050"/>
                    <a:pt x="2402" y="2036"/>
                  </a:cubicBezTo>
                  <a:cubicBezTo>
                    <a:pt x="2928" y="1842"/>
                    <a:pt x="2657" y="1259"/>
                    <a:pt x="2411" y="958"/>
                  </a:cubicBezTo>
                  <a:cubicBezTo>
                    <a:pt x="2055" y="510"/>
                    <a:pt x="1600" y="154"/>
                    <a:pt x="1034" y="10"/>
                  </a:cubicBezTo>
                  <a:cubicBezTo>
                    <a:pt x="1007" y="4"/>
                    <a:pt x="978" y="1"/>
                    <a:pt x="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939350" y="3373550"/>
              <a:ext cx="89275" cy="61250"/>
            </a:xfrm>
            <a:custGeom>
              <a:avLst/>
              <a:gdLst/>
              <a:ahLst/>
              <a:cxnLst/>
              <a:rect l="l" t="t" r="r" b="b"/>
              <a:pathLst>
                <a:path w="3571" h="2450" extrusionOk="0">
                  <a:moveTo>
                    <a:pt x="994" y="1"/>
                  </a:moveTo>
                  <a:cubicBezTo>
                    <a:pt x="941" y="1"/>
                    <a:pt x="887" y="12"/>
                    <a:pt x="835" y="36"/>
                  </a:cubicBezTo>
                  <a:cubicBezTo>
                    <a:pt x="0" y="488"/>
                    <a:pt x="1805" y="1972"/>
                    <a:pt x="2271" y="2171"/>
                  </a:cubicBezTo>
                  <a:cubicBezTo>
                    <a:pt x="2503" y="2271"/>
                    <a:pt x="2789" y="2449"/>
                    <a:pt x="3062" y="2449"/>
                  </a:cubicBezTo>
                  <a:cubicBezTo>
                    <a:pt x="3151" y="2449"/>
                    <a:pt x="3238" y="2431"/>
                    <a:pt x="3321" y="2385"/>
                  </a:cubicBezTo>
                  <a:cubicBezTo>
                    <a:pt x="3517" y="2257"/>
                    <a:pt x="3571" y="1995"/>
                    <a:pt x="3443" y="1802"/>
                  </a:cubicBezTo>
                  <a:cubicBezTo>
                    <a:pt x="3298" y="1580"/>
                    <a:pt x="3128" y="1399"/>
                    <a:pt x="2953" y="1227"/>
                  </a:cubicBezTo>
                  <a:cubicBezTo>
                    <a:pt x="2412" y="727"/>
                    <a:pt x="1827" y="296"/>
                    <a:pt x="1129" y="26"/>
                  </a:cubicBezTo>
                  <a:cubicBezTo>
                    <a:pt x="1086" y="9"/>
                    <a:pt x="1040" y="1"/>
                    <a:pt x="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240125" y="3507025"/>
              <a:ext cx="91150" cy="53650"/>
            </a:xfrm>
            <a:custGeom>
              <a:avLst/>
              <a:gdLst/>
              <a:ahLst/>
              <a:cxnLst/>
              <a:rect l="l" t="t" r="r" b="b"/>
              <a:pathLst>
                <a:path w="3646" h="2146" extrusionOk="0">
                  <a:moveTo>
                    <a:pt x="847" y="1"/>
                  </a:moveTo>
                  <a:cubicBezTo>
                    <a:pt x="778" y="1"/>
                    <a:pt x="708" y="18"/>
                    <a:pt x="646" y="56"/>
                  </a:cubicBezTo>
                  <a:cubicBezTo>
                    <a:pt x="0" y="526"/>
                    <a:pt x="1294" y="1415"/>
                    <a:pt x="1677" y="1655"/>
                  </a:cubicBezTo>
                  <a:cubicBezTo>
                    <a:pt x="2135" y="1923"/>
                    <a:pt x="2628" y="2122"/>
                    <a:pt x="3170" y="2145"/>
                  </a:cubicBezTo>
                  <a:cubicBezTo>
                    <a:pt x="3174" y="2145"/>
                    <a:pt x="3178" y="2145"/>
                    <a:pt x="3182" y="2145"/>
                  </a:cubicBezTo>
                  <a:cubicBezTo>
                    <a:pt x="3284" y="2145"/>
                    <a:pt x="3387" y="2108"/>
                    <a:pt x="3468" y="2032"/>
                  </a:cubicBezTo>
                  <a:cubicBezTo>
                    <a:pt x="3640" y="1872"/>
                    <a:pt x="3645" y="1601"/>
                    <a:pt x="3482" y="1431"/>
                  </a:cubicBezTo>
                  <a:cubicBezTo>
                    <a:pt x="2766" y="742"/>
                    <a:pt x="1893" y="280"/>
                    <a:pt x="938" y="11"/>
                  </a:cubicBezTo>
                  <a:cubicBezTo>
                    <a:pt x="908" y="4"/>
                    <a:pt x="878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5"/>
          <p:cNvSpPr/>
          <p:nvPr/>
        </p:nvSpPr>
        <p:spPr>
          <a:xfrm>
            <a:off x="-103175" y="-294750"/>
            <a:ext cx="1658950" cy="2011700"/>
          </a:xfrm>
          <a:custGeom>
            <a:avLst/>
            <a:gdLst/>
            <a:ahLst/>
            <a:cxnLst/>
            <a:rect l="l" t="t" r="r" b="b"/>
            <a:pathLst>
              <a:path w="66358" h="80468" extrusionOk="0">
                <a:moveTo>
                  <a:pt x="62489" y="0"/>
                </a:moveTo>
                <a:cubicBezTo>
                  <a:pt x="68431" y="13068"/>
                  <a:pt x="68032" y="33338"/>
                  <a:pt x="57183" y="42739"/>
                </a:cubicBezTo>
                <a:cubicBezTo>
                  <a:pt x="49626" y="49287"/>
                  <a:pt x="38873" y="50819"/>
                  <a:pt x="29476" y="54235"/>
                </a:cubicBezTo>
                <a:cubicBezTo>
                  <a:pt x="17115" y="58729"/>
                  <a:pt x="3193" y="67708"/>
                  <a:pt x="0" y="8046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Google Shape;121;p5"/>
          <p:cNvSpPr/>
          <p:nvPr/>
        </p:nvSpPr>
        <p:spPr>
          <a:xfrm>
            <a:off x="-140000" y="3809725"/>
            <a:ext cx="1481150" cy="1554850"/>
          </a:xfrm>
          <a:custGeom>
            <a:avLst/>
            <a:gdLst/>
            <a:ahLst/>
            <a:cxnLst/>
            <a:rect l="l" t="t" r="r" b="b"/>
            <a:pathLst>
              <a:path w="59246" h="62194" extrusionOk="0">
                <a:moveTo>
                  <a:pt x="0" y="0"/>
                </a:moveTo>
                <a:cubicBezTo>
                  <a:pt x="1693" y="10185"/>
                  <a:pt x="2822" y="21179"/>
                  <a:pt x="8548" y="29770"/>
                </a:cubicBezTo>
                <a:cubicBezTo>
                  <a:pt x="19673" y="46462"/>
                  <a:pt x="40623" y="54740"/>
                  <a:pt x="59246" y="6219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5918409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720000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59184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720000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3319205" y="3467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3319205" y="31379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4"/>
          <p:cNvSpPr txBox="1">
            <a:spLocks noGrp="1"/>
          </p:cNvSpPr>
          <p:nvPr>
            <p:ph type="title"/>
          </p:nvPr>
        </p:nvSpPr>
        <p:spPr>
          <a:xfrm>
            <a:off x="717725" y="539500"/>
            <a:ext cx="77085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171" name="Google Shape;1171;p44"/>
          <p:cNvSpPr/>
          <p:nvPr/>
        </p:nvSpPr>
        <p:spPr>
          <a:xfrm rot="10800000" flipH="1">
            <a:off x="7269800" y="-6"/>
            <a:ext cx="1874211" cy="997406"/>
          </a:xfrm>
          <a:custGeom>
            <a:avLst/>
            <a:gdLst/>
            <a:ahLst/>
            <a:cxnLst/>
            <a:rect l="l" t="t" r="r" b="b"/>
            <a:pathLst>
              <a:path w="34562" h="18393" extrusionOk="0">
                <a:moveTo>
                  <a:pt x="34561" y="0"/>
                </a:moveTo>
                <a:cubicBezTo>
                  <a:pt x="28360" y="467"/>
                  <a:pt x="22385" y="3443"/>
                  <a:pt x="18276" y="8113"/>
                </a:cubicBezTo>
                <a:cubicBezTo>
                  <a:pt x="16620" y="9993"/>
                  <a:pt x="15184" y="12195"/>
                  <a:pt x="12972" y="13372"/>
                </a:cubicBezTo>
                <a:cubicBezTo>
                  <a:pt x="10850" y="14500"/>
                  <a:pt x="8340" y="14511"/>
                  <a:pt x="5964" y="14882"/>
                </a:cubicBezTo>
                <a:cubicBezTo>
                  <a:pt x="3589" y="15251"/>
                  <a:pt x="1022" y="16216"/>
                  <a:pt x="1" y="18393"/>
                </a:cubicBezTo>
                <a:lnTo>
                  <a:pt x="34561" y="18393"/>
                </a:lnTo>
                <a:lnTo>
                  <a:pt x="345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4"/>
          <p:cNvSpPr/>
          <p:nvPr/>
        </p:nvSpPr>
        <p:spPr>
          <a:xfrm>
            <a:off x="0" y="4103350"/>
            <a:ext cx="2586549" cy="1040138"/>
          </a:xfrm>
          <a:custGeom>
            <a:avLst/>
            <a:gdLst/>
            <a:ahLst/>
            <a:cxnLst/>
            <a:rect l="l" t="t" r="r" b="b"/>
            <a:pathLst>
              <a:path w="42790" h="17208" extrusionOk="0">
                <a:moveTo>
                  <a:pt x="1643" y="0"/>
                </a:moveTo>
                <a:cubicBezTo>
                  <a:pt x="1099" y="0"/>
                  <a:pt x="551" y="62"/>
                  <a:pt x="1" y="195"/>
                </a:cubicBezTo>
                <a:lnTo>
                  <a:pt x="2" y="195"/>
                </a:lnTo>
                <a:lnTo>
                  <a:pt x="2" y="17208"/>
                </a:lnTo>
                <a:lnTo>
                  <a:pt x="42789" y="17208"/>
                </a:lnTo>
                <a:cubicBezTo>
                  <a:pt x="40302" y="15045"/>
                  <a:pt x="36432" y="14852"/>
                  <a:pt x="33139" y="14755"/>
                </a:cubicBezTo>
                <a:cubicBezTo>
                  <a:pt x="29846" y="14658"/>
                  <a:pt x="26468" y="14878"/>
                  <a:pt x="23337" y="13857"/>
                </a:cubicBezTo>
                <a:cubicBezTo>
                  <a:pt x="18959" y="12429"/>
                  <a:pt x="15729" y="8813"/>
                  <a:pt x="12259" y="5787"/>
                </a:cubicBezTo>
                <a:cubicBezTo>
                  <a:pt x="9214" y="3131"/>
                  <a:pt x="5525" y="0"/>
                  <a:pt x="16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44"/>
          <p:cNvGrpSpPr/>
          <p:nvPr/>
        </p:nvGrpSpPr>
        <p:grpSpPr>
          <a:xfrm>
            <a:off x="8475238" y="208459"/>
            <a:ext cx="620357" cy="580489"/>
            <a:chOff x="3145550" y="2696550"/>
            <a:chExt cx="446975" cy="418250"/>
          </a:xfrm>
        </p:grpSpPr>
        <p:sp>
          <p:nvSpPr>
            <p:cNvPr id="1174" name="Google Shape;1174;p44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44"/>
          <p:cNvGrpSpPr/>
          <p:nvPr/>
        </p:nvGrpSpPr>
        <p:grpSpPr>
          <a:xfrm rot="-2435481">
            <a:off x="895612" y="4775132"/>
            <a:ext cx="376900" cy="400210"/>
            <a:chOff x="2954500" y="3099175"/>
            <a:chExt cx="287125" cy="304850"/>
          </a:xfrm>
        </p:grpSpPr>
        <p:sp>
          <p:nvSpPr>
            <p:cNvPr id="1182" name="Google Shape;1182;p44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44"/>
          <p:cNvSpPr/>
          <p:nvPr/>
        </p:nvSpPr>
        <p:spPr>
          <a:xfrm>
            <a:off x="7395150" y="-103025"/>
            <a:ext cx="1876400" cy="1000750"/>
          </a:xfrm>
          <a:custGeom>
            <a:avLst/>
            <a:gdLst/>
            <a:ahLst/>
            <a:cxnLst/>
            <a:rect l="l" t="t" r="r" b="b"/>
            <a:pathLst>
              <a:path w="75056" h="40030" extrusionOk="0">
                <a:moveTo>
                  <a:pt x="0" y="0"/>
                </a:moveTo>
                <a:cubicBezTo>
                  <a:pt x="8911" y="14856"/>
                  <a:pt x="34995" y="2746"/>
                  <a:pt x="51215" y="8830"/>
                </a:cubicBezTo>
                <a:cubicBezTo>
                  <a:pt x="63470" y="13427"/>
                  <a:pt x="61967" y="40030"/>
                  <a:pt x="75056" y="4003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7" name="Google Shape;1187;p44"/>
          <p:cNvSpPr/>
          <p:nvPr/>
        </p:nvSpPr>
        <p:spPr>
          <a:xfrm>
            <a:off x="-88300" y="4613729"/>
            <a:ext cx="2266375" cy="669575"/>
          </a:xfrm>
          <a:custGeom>
            <a:avLst/>
            <a:gdLst/>
            <a:ahLst/>
            <a:cxnLst/>
            <a:rect l="l" t="t" r="r" b="b"/>
            <a:pathLst>
              <a:path w="90655" h="26783" extrusionOk="0">
                <a:moveTo>
                  <a:pt x="90655" y="26783"/>
                </a:moveTo>
                <a:cubicBezTo>
                  <a:pt x="86668" y="26214"/>
                  <a:pt x="84620" y="20675"/>
                  <a:pt x="80648" y="20014"/>
                </a:cubicBezTo>
                <a:cubicBezTo>
                  <a:pt x="70464" y="18319"/>
                  <a:pt x="59471" y="19496"/>
                  <a:pt x="50037" y="15304"/>
                </a:cubicBezTo>
                <a:cubicBezTo>
                  <a:pt x="40173" y="10921"/>
                  <a:pt x="31664" y="3206"/>
                  <a:pt x="21192" y="588"/>
                </a:cubicBezTo>
                <a:cubicBezTo>
                  <a:pt x="14333" y="-1127"/>
                  <a:pt x="7070" y="1471"/>
                  <a:pt x="0" y="147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53"/>
          <p:cNvSpPr/>
          <p:nvPr/>
        </p:nvSpPr>
        <p:spPr>
          <a:xfrm>
            <a:off x="0" y="0"/>
            <a:ext cx="1992700" cy="1486372"/>
          </a:xfrm>
          <a:custGeom>
            <a:avLst/>
            <a:gdLst/>
            <a:ahLst/>
            <a:cxnLst/>
            <a:rect l="l" t="t" r="r" b="b"/>
            <a:pathLst>
              <a:path w="33669" h="25114" extrusionOk="0">
                <a:moveTo>
                  <a:pt x="1" y="0"/>
                </a:moveTo>
                <a:lnTo>
                  <a:pt x="1" y="25047"/>
                </a:lnTo>
                <a:cubicBezTo>
                  <a:pt x="248" y="25092"/>
                  <a:pt x="495" y="25114"/>
                  <a:pt x="740" y="25114"/>
                </a:cubicBezTo>
                <a:cubicBezTo>
                  <a:pt x="3303" y="25114"/>
                  <a:pt x="5757" y="22776"/>
                  <a:pt x="7329" y="20668"/>
                </a:cubicBezTo>
                <a:cubicBezTo>
                  <a:pt x="9052" y="18358"/>
                  <a:pt x="10527" y="15650"/>
                  <a:pt x="13090" y="14351"/>
                </a:cubicBezTo>
                <a:cubicBezTo>
                  <a:pt x="14655" y="13556"/>
                  <a:pt x="16445" y="13390"/>
                  <a:pt x="18173" y="13097"/>
                </a:cubicBezTo>
                <a:cubicBezTo>
                  <a:pt x="21535" y="12528"/>
                  <a:pt x="24857" y="11406"/>
                  <a:pt x="27610" y="9382"/>
                </a:cubicBezTo>
                <a:cubicBezTo>
                  <a:pt x="30362" y="7357"/>
                  <a:pt x="33115" y="3385"/>
                  <a:pt x="336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53"/>
          <p:cNvGrpSpPr/>
          <p:nvPr/>
        </p:nvGrpSpPr>
        <p:grpSpPr>
          <a:xfrm>
            <a:off x="717713" y="183693"/>
            <a:ext cx="993077" cy="417935"/>
            <a:chOff x="1958550" y="3085300"/>
            <a:chExt cx="579425" cy="243850"/>
          </a:xfrm>
        </p:grpSpPr>
        <p:sp>
          <p:nvSpPr>
            <p:cNvPr id="1378" name="Google Shape;1378;p53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53"/>
          <p:cNvSpPr/>
          <p:nvPr/>
        </p:nvSpPr>
        <p:spPr>
          <a:xfrm>
            <a:off x="-80950" y="-88300"/>
            <a:ext cx="1221500" cy="1317150"/>
          </a:xfrm>
          <a:custGeom>
            <a:avLst/>
            <a:gdLst/>
            <a:ahLst/>
            <a:cxnLst/>
            <a:rect l="l" t="t" r="r" b="b"/>
            <a:pathLst>
              <a:path w="48860" h="52686" extrusionOk="0">
                <a:moveTo>
                  <a:pt x="48860" y="0"/>
                </a:moveTo>
                <a:cubicBezTo>
                  <a:pt x="43162" y="8542"/>
                  <a:pt x="26886" y="4995"/>
                  <a:pt x="21192" y="13539"/>
                </a:cubicBezTo>
                <a:cubicBezTo>
                  <a:pt x="17423" y="19193"/>
                  <a:pt x="17772" y="26756"/>
                  <a:pt x="15011" y="32965"/>
                </a:cubicBezTo>
                <a:cubicBezTo>
                  <a:pt x="11654" y="40514"/>
                  <a:pt x="6873" y="48102"/>
                  <a:pt x="0" y="52686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5" name="Google Shape;1385;p53"/>
          <p:cNvSpPr/>
          <p:nvPr/>
        </p:nvSpPr>
        <p:spPr>
          <a:xfrm flipH="1">
            <a:off x="6059150" y="3902927"/>
            <a:ext cx="3084838" cy="1240568"/>
          </a:xfrm>
          <a:custGeom>
            <a:avLst/>
            <a:gdLst/>
            <a:ahLst/>
            <a:cxnLst/>
            <a:rect l="l" t="t" r="r" b="b"/>
            <a:pathLst>
              <a:path w="42790" h="17208" extrusionOk="0">
                <a:moveTo>
                  <a:pt x="1643" y="0"/>
                </a:moveTo>
                <a:cubicBezTo>
                  <a:pt x="1099" y="0"/>
                  <a:pt x="551" y="62"/>
                  <a:pt x="1" y="195"/>
                </a:cubicBezTo>
                <a:lnTo>
                  <a:pt x="2" y="195"/>
                </a:lnTo>
                <a:lnTo>
                  <a:pt x="2" y="17208"/>
                </a:lnTo>
                <a:lnTo>
                  <a:pt x="42789" y="17208"/>
                </a:lnTo>
                <a:cubicBezTo>
                  <a:pt x="40302" y="15045"/>
                  <a:pt x="36432" y="14852"/>
                  <a:pt x="33139" y="14755"/>
                </a:cubicBezTo>
                <a:cubicBezTo>
                  <a:pt x="29846" y="14658"/>
                  <a:pt x="26468" y="14878"/>
                  <a:pt x="23337" y="13857"/>
                </a:cubicBezTo>
                <a:cubicBezTo>
                  <a:pt x="18959" y="12429"/>
                  <a:pt x="15729" y="8813"/>
                  <a:pt x="12259" y="5787"/>
                </a:cubicBezTo>
                <a:cubicBezTo>
                  <a:pt x="9214" y="3131"/>
                  <a:pt x="5525" y="0"/>
                  <a:pt x="16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53"/>
          <p:cNvGrpSpPr/>
          <p:nvPr/>
        </p:nvGrpSpPr>
        <p:grpSpPr>
          <a:xfrm rot="8100000">
            <a:off x="7253839" y="4834233"/>
            <a:ext cx="452278" cy="377126"/>
            <a:chOff x="3153950" y="2696550"/>
            <a:chExt cx="438575" cy="365700"/>
          </a:xfrm>
        </p:grpSpPr>
        <p:sp>
          <p:nvSpPr>
            <p:cNvPr id="1387" name="Google Shape;1387;p53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53"/>
          <p:cNvSpPr/>
          <p:nvPr/>
        </p:nvSpPr>
        <p:spPr>
          <a:xfrm>
            <a:off x="6541600" y="4245775"/>
            <a:ext cx="2744650" cy="1081075"/>
          </a:xfrm>
          <a:custGeom>
            <a:avLst/>
            <a:gdLst/>
            <a:ahLst/>
            <a:cxnLst/>
            <a:rect l="l" t="t" r="r" b="b"/>
            <a:pathLst>
              <a:path w="109786" h="43243" extrusionOk="0">
                <a:moveTo>
                  <a:pt x="0" y="40618"/>
                </a:moveTo>
                <a:cubicBezTo>
                  <a:pt x="15310" y="40618"/>
                  <a:pt x="31063" y="45511"/>
                  <a:pt x="45916" y="41796"/>
                </a:cubicBezTo>
                <a:cubicBezTo>
                  <a:pt x="60215" y="38220"/>
                  <a:pt x="67103" y="21112"/>
                  <a:pt x="79176" y="12657"/>
                </a:cubicBezTo>
                <a:cubicBezTo>
                  <a:pt x="85182" y="8451"/>
                  <a:pt x="92234" y="5851"/>
                  <a:pt x="99190" y="3532"/>
                </a:cubicBezTo>
                <a:cubicBezTo>
                  <a:pt x="102722" y="2355"/>
                  <a:pt x="107156" y="2635"/>
                  <a:pt x="109786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2" name="Google Shape;1392;p53"/>
          <p:cNvSpPr/>
          <p:nvPr/>
        </p:nvSpPr>
        <p:spPr>
          <a:xfrm>
            <a:off x="0" y="4103350"/>
            <a:ext cx="2586549" cy="1040138"/>
          </a:xfrm>
          <a:custGeom>
            <a:avLst/>
            <a:gdLst/>
            <a:ahLst/>
            <a:cxnLst/>
            <a:rect l="l" t="t" r="r" b="b"/>
            <a:pathLst>
              <a:path w="42790" h="17208" extrusionOk="0">
                <a:moveTo>
                  <a:pt x="1643" y="0"/>
                </a:moveTo>
                <a:cubicBezTo>
                  <a:pt x="1099" y="0"/>
                  <a:pt x="551" y="62"/>
                  <a:pt x="1" y="195"/>
                </a:cubicBezTo>
                <a:lnTo>
                  <a:pt x="2" y="195"/>
                </a:lnTo>
                <a:lnTo>
                  <a:pt x="2" y="17208"/>
                </a:lnTo>
                <a:lnTo>
                  <a:pt x="42789" y="17208"/>
                </a:lnTo>
                <a:cubicBezTo>
                  <a:pt x="40302" y="15045"/>
                  <a:pt x="36432" y="14852"/>
                  <a:pt x="33139" y="14755"/>
                </a:cubicBezTo>
                <a:cubicBezTo>
                  <a:pt x="29846" y="14658"/>
                  <a:pt x="26468" y="14878"/>
                  <a:pt x="23337" y="13857"/>
                </a:cubicBezTo>
                <a:cubicBezTo>
                  <a:pt x="18959" y="12429"/>
                  <a:pt x="15729" y="8813"/>
                  <a:pt x="12259" y="5787"/>
                </a:cubicBezTo>
                <a:cubicBezTo>
                  <a:pt x="9214" y="3131"/>
                  <a:pt x="5525" y="0"/>
                  <a:pt x="16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3" name="Google Shape;1393;p53"/>
          <p:cNvGrpSpPr/>
          <p:nvPr/>
        </p:nvGrpSpPr>
        <p:grpSpPr>
          <a:xfrm rot="-2435481">
            <a:off x="895612" y="4775132"/>
            <a:ext cx="376900" cy="400210"/>
            <a:chOff x="2954500" y="3099175"/>
            <a:chExt cx="287125" cy="304850"/>
          </a:xfrm>
        </p:grpSpPr>
        <p:sp>
          <p:nvSpPr>
            <p:cNvPr id="1394" name="Google Shape;1394;p53"/>
            <p:cNvSpPr/>
            <p:nvPr/>
          </p:nvSpPr>
          <p:spPr>
            <a:xfrm>
              <a:off x="2954500" y="3099175"/>
              <a:ext cx="92250" cy="83100"/>
            </a:xfrm>
            <a:custGeom>
              <a:avLst/>
              <a:gdLst/>
              <a:ahLst/>
              <a:cxnLst/>
              <a:rect l="l" t="t" r="r" b="b"/>
              <a:pathLst>
                <a:path w="3690" h="3324" extrusionOk="0">
                  <a:moveTo>
                    <a:pt x="428" y="1"/>
                  </a:moveTo>
                  <a:cubicBezTo>
                    <a:pt x="363" y="1"/>
                    <a:pt x="298" y="17"/>
                    <a:pt x="240" y="52"/>
                  </a:cubicBezTo>
                  <a:cubicBezTo>
                    <a:pt x="62" y="157"/>
                    <a:pt x="1" y="386"/>
                    <a:pt x="106" y="564"/>
                  </a:cubicBezTo>
                  <a:cubicBezTo>
                    <a:pt x="642" y="1432"/>
                    <a:pt x="1374" y="2140"/>
                    <a:pt x="2180" y="2753"/>
                  </a:cubicBezTo>
                  <a:cubicBezTo>
                    <a:pt x="2451" y="2952"/>
                    <a:pt x="2734" y="3139"/>
                    <a:pt x="3051" y="3285"/>
                  </a:cubicBezTo>
                  <a:cubicBezTo>
                    <a:pt x="3105" y="3310"/>
                    <a:pt x="3165" y="3323"/>
                    <a:pt x="3225" y="3323"/>
                  </a:cubicBezTo>
                  <a:cubicBezTo>
                    <a:pt x="3295" y="3323"/>
                    <a:pt x="3366" y="3306"/>
                    <a:pt x="3430" y="3268"/>
                  </a:cubicBezTo>
                  <a:cubicBezTo>
                    <a:pt x="3625" y="3155"/>
                    <a:pt x="3690" y="2904"/>
                    <a:pt x="3576" y="2710"/>
                  </a:cubicBezTo>
                  <a:cubicBezTo>
                    <a:pt x="2838" y="1571"/>
                    <a:pt x="1787" y="660"/>
                    <a:pt x="587" y="35"/>
                  </a:cubicBezTo>
                  <a:cubicBezTo>
                    <a:pt x="537" y="13"/>
                    <a:pt x="483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994475" y="3240700"/>
              <a:ext cx="51325" cy="42900"/>
            </a:xfrm>
            <a:custGeom>
              <a:avLst/>
              <a:gdLst/>
              <a:ahLst/>
              <a:cxnLst/>
              <a:rect l="l" t="t" r="r" b="b"/>
              <a:pathLst>
                <a:path w="2053" h="1716" extrusionOk="0">
                  <a:moveTo>
                    <a:pt x="476" y="1"/>
                  </a:moveTo>
                  <a:cubicBezTo>
                    <a:pt x="221" y="1"/>
                    <a:pt x="1" y="243"/>
                    <a:pt x="54" y="506"/>
                  </a:cubicBezTo>
                  <a:cubicBezTo>
                    <a:pt x="207" y="1171"/>
                    <a:pt x="821" y="1710"/>
                    <a:pt x="1512" y="1716"/>
                  </a:cubicBezTo>
                  <a:cubicBezTo>
                    <a:pt x="1828" y="1710"/>
                    <a:pt x="2052" y="1365"/>
                    <a:pt x="1926" y="1073"/>
                  </a:cubicBezTo>
                  <a:cubicBezTo>
                    <a:pt x="1861" y="906"/>
                    <a:pt x="1766" y="772"/>
                    <a:pt x="1670" y="660"/>
                  </a:cubicBezTo>
                  <a:cubicBezTo>
                    <a:pt x="1370" y="332"/>
                    <a:pt x="1016" y="103"/>
                    <a:pt x="569" y="12"/>
                  </a:cubicBezTo>
                  <a:cubicBezTo>
                    <a:pt x="538" y="4"/>
                    <a:pt x="506" y="1"/>
                    <a:pt x="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3095200" y="3223075"/>
              <a:ext cx="82225" cy="54400"/>
            </a:xfrm>
            <a:custGeom>
              <a:avLst/>
              <a:gdLst/>
              <a:ahLst/>
              <a:cxnLst/>
              <a:rect l="l" t="t" r="r" b="b"/>
              <a:pathLst>
                <a:path w="3289" h="2176" extrusionOk="0">
                  <a:moveTo>
                    <a:pt x="481" y="0"/>
                  </a:moveTo>
                  <a:cubicBezTo>
                    <a:pt x="223" y="0"/>
                    <a:pt x="0" y="290"/>
                    <a:pt x="128" y="548"/>
                  </a:cubicBezTo>
                  <a:cubicBezTo>
                    <a:pt x="243" y="803"/>
                    <a:pt x="412" y="1016"/>
                    <a:pt x="596" y="1211"/>
                  </a:cubicBezTo>
                  <a:cubicBezTo>
                    <a:pt x="1152" y="1766"/>
                    <a:pt x="1899" y="2175"/>
                    <a:pt x="2701" y="2175"/>
                  </a:cubicBezTo>
                  <a:cubicBezTo>
                    <a:pt x="2717" y="2175"/>
                    <a:pt x="2734" y="2175"/>
                    <a:pt x="2750" y="2175"/>
                  </a:cubicBezTo>
                  <a:cubicBezTo>
                    <a:pt x="3106" y="2169"/>
                    <a:pt x="3289" y="1690"/>
                    <a:pt x="3018" y="1451"/>
                  </a:cubicBezTo>
                  <a:cubicBezTo>
                    <a:pt x="2832" y="1273"/>
                    <a:pt x="2635" y="1132"/>
                    <a:pt x="2443" y="1002"/>
                  </a:cubicBezTo>
                  <a:cubicBezTo>
                    <a:pt x="1853" y="623"/>
                    <a:pt x="1281" y="279"/>
                    <a:pt x="616" y="28"/>
                  </a:cubicBezTo>
                  <a:cubicBezTo>
                    <a:pt x="571" y="9"/>
                    <a:pt x="525" y="0"/>
                    <a:pt x="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3154350" y="3354600"/>
              <a:ext cx="87275" cy="49425"/>
            </a:xfrm>
            <a:custGeom>
              <a:avLst/>
              <a:gdLst/>
              <a:ahLst/>
              <a:cxnLst/>
              <a:rect l="l" t="t" r="r" b="b"/>
              <a:pathLst>
                <a:path w="3491" h="1977" extrusionOk="0">
                  <a:moveTo>
                    <a:pt x="962" y="1"/>
                  </a:moveTo>
                  <a:cubicBezTo>
                    <a:pt x="892" y="1"/>
                    <a:pt x="820" y="19"/>
                    <a:pt x="756" y="57"/>
                  </a:cubicBezTo>
                  <a:cubicBezTo>
                    <a:pt x="1" y="620"/>
                    <a:pt x="1810" y="1721"/>
                    <a:pt x="2302" y="1844"/>
                  </a:cubicBezTo>
                  <a:cubicBezTo>
                    <a:pt x="2491" y="1893"/>
                    <a:pt x="2722" y="1976"/>
                    <a:pt x="2939" y="1976"/>
                  </a:cubicBezTo>
                  <a:cubicBezTo>
                    <a:pt x="3062" y="1976"/>
                    <a:pt x="3180" y="1950"/>
                    <a:pt x="3285" y="1874"/>
                  </a:cubicBezTo>
                  <a:cubicBezTo>
                    <a:pt x="3467" y="1723"/>
                    <a:pt x="3490" y="1454"/>
                    <a:pt x="3339" y="1272"/>
                  </a:cubicBezTo>
                  <a:cubicBezTo>
                    <a:pt x="3184" y="1084"/>
                    <a:pt x="3007" y="940"/>
                    <a:pt x="2829" y="807"/>
                  </a:cubicBezTo>
                  <a:cubicBezTo>
                    <a:pt x="2279" y="424"/>
                    <a:pt x="1693" y="125"/>
                    <a:pt x="1021" y="5"/>
                  </a:cubicBezTo>
                  <a:cubicBezTo>
                    <a:pt x="1002" y="2"/>
                    <a:pt x="982" y="1"/>
                    <a:pt x="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53"/>
          <p:cNvSpPr/>
          <p:nvPr/>
        </p:nvSpPr>
        <p:spPr>
          <a:xfrm>
            <a:off x="-88300" y="4613729"/>
            <a:ext cx="2266375" cy="669575"/>
          </a:xfrm>
          <a:custGeom>
            <a:avLst/>
            <a:gdLst/>
            <a:ahLst/>
            <a:cxnLst/>
            <a:rect l="l" t="t" r="r" b="b"/>
            <a:pathLst>
              <a:path w="90655" h="26783" extrusionOk="0">
                <a:moveTo>
                  <a:pt x="90655" y="26783"/>
                </a:moveTo>
                <a:cubicBezTo>
                  <a:pt x="86668" y="26214"/>
                  <a:pt x="84620" y="20675"/>
                  <a:pt x="80648" y="20014"/>
                </a:cubicBezTo>
                <a:cubicBezTo>
                  <a:pt x="70464" y="18319"/>
                  <a:pt x="59471" y="19496"/>
                  <a:pt x="50037" y="15304"/>
                </a:cubicBezTo>
                <a:cubicBezTo>
                  <a:pt x="40173" y="10921"/>
                  <a:pt x="31664" y="3206"/>
                  <a:pt x="21192" y="588"/>
                </a:cubicBezTo>
                <a:cubicBezTo>
                  <a:pt x="14333" y="-1127"/>
                  <a:pt x="7070" y="1471"/>
                  <a:pt x="0" y="1471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54"/>
          <p:cNvSpPr/>
          <p:nvPr/>
        </p:nvSpPr>
        <p:spPr>
          <a:xfrm rot="10800000">
            <a:off x="-3217" y="2512600"/>
            <a:ext cx="1432868" cy="2630899"/>
          </a:xfrm>
          <a:custGeom>
            <a:avLst/>
            <a:gdLst/>
            <a:ahLst/>
            <a:cxnLst/>
            <a:rect l="l" t="t" r="r" b="b"/>
            <a:pathLst>
              <a:path w="30459" h="55926" extrusionOk="0">
                <a:moveTo>
                  <a:pt x="374" y="1"/>
                </a:moveTo>
                <a:cubicBezTo>
                  <a:pt x="1" y="9422"/>
                  <a:pt x="4462" y="18906"/>
                  <a:pt x="11956" y="24626"/>
                </a:cubicBezTo>
                <a:cubicBezTo>
                  <a:pt x="16922" y="28418"/>
                  <a:pt x="23451" y="31053"/>
                  <a:pt x="25769" y="36855"/>
                </a:cubicBezTo>
                <a:cubicBezTo>
                  <a:pt x="27525" y="41250"/>
                  <a:pt x="26299" y="46323"/>
                  <a:pt x="27603" y="50872"/>
                </a:cubicBezTo>
                <a:cubicBezTo>
                  <a:pt x="28142" y="52754"/>
                  <a:pt x="29144" y="54480"/>
                  <a:pt x="30459" y="55925"/>
                </a:cubicBezTo>
                <a:lnTo>
                  <a:pt x="3045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1" name="Google Shape;1401;p54"/>
          <p:cNvGrpSpPr/>
          <p:nvPr/>
        </p:nvGrpSpPr>
        <p:grpSpPr>
          <a:xfrm rot="4252254">
            <a:off x="542344" y="4511771"/>
            <a:ext cx="874182" cy="367882"/>
            <a:chOff x="1958550" y="3085300"/>
            <a:chExt cx="579425" cy="243850"/>
          </a:xfrm>
        </p:grpSpPr>
        <p:sp>
          <p:nvSpPr>
            <p:cNvPr id="1402" name="Google Shape;1402;p54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4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4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4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4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4"/>
            <p:cNvSpPr/>
            <p:nvPr/>
          </p:nvSpPr>
          <p:spPr>
            <a:xfrm>
              <a:off x="2164100" y="3296500"/>
              <a:ext cx="83075" cy="32650"/>
            </a:xfrm>
            <a:custGeom>
              <a:avLst/>
              <a:gdLst/>
              <a:ahLst/>
              <a:cxnLst/>
              <a:rect l="l" t="t" r="r" b="b"/>
              <a:pathLst>
                <a:path w="3323" h="1306" extrusionOk="0">
                  <a:moveTo>
                    <a:pt x="2153" y="1"/>
                  </a:moveTo>
                  <a:cubicBezTo>
                    <a:pt x="1958" y="1"/>
                    <a:pt x="1765" y="15"/>
                    <a:pt x="1574" y="42"/>
                  </a:cubicBezTo>
                  <a:cubicBezTo>
                    <a:pt x="1346" y="74"/>
                    <a:pt x="1120" y="122"/>
                    <a:pt x="896" y="190"/>
                  </a:cubicBezTo>
                  <a:cubicBezTo>
                    <a:pt x="672" y="261"/>
                    <a:pt x="450" y="342"/>
                    <a:pt x="235" y="475"/>
                  </a:cubicBezTo>
                  <a:cubicBezTo>
                    <a:pt x="158" y="523"/>
                    <a:pt x="97" y="597"/>
                    <a:pt x="66" y="687"/>
                  </a:cubicBezTo>
                  <a:cubicBezTo>
                    <a:pt x="0" y="893"/>
                    <a:pt x="114" y="1115"/>
                    <a:pt x="321" y="1181"/>
                  </a:cubicBezTo>
                  <a:cubicBezTo>
                    <a:pt x="562" y="1258"/>
                    <a:pt x="795" y="1283"/>
                    <a:pt x="1030" y="1300"/>
                  </a:cubicBezTo>
                  <a:cubicBezTo>
                    <a:pt x="1106" y="1303"/>
                    <a:pt x="1182" y="1305"/>
                    <a:pt x="1258" y="1305"/>
                  </a:cubicBezTo>
                  <a:cubicBezTo>
                    <a:pt x="1415" y="1305"/>
                    <a:pt x="1569" y="1297"/>
                    <a:pt x="1724" y="1281"/>
                  </a:cubicBezTo>
                  <a:cubicBezTo>
                    <a:pt x="1952" y="1258"/>
                    <a:pt x="2180" y="1217"/>
                    <a:pt x="2404" y="1155"/>
                  </a:cubicBezTo>
                  <a:cubicBezTo>
                    <a:pt x="2629" y="1092"/>
                    <a:pt x="2851" y="1014"/>
                    <a:pt x="3066" y="882"/>
                  </a:cubicBezTo>
                  <a:cubicBezTo>
                    <a:pt x="3151" y="831"/>
                    <a:pt x="3219" y="748"/>
                    <a:pt x="3251" y="646"/>
                  </a:cubicBezTo>
                  <a:cubicBezTo>
                    <a:pt x="3323" y="421"/>
                    <a:pt x="3198" y="180"/>
                    <a:pt x="2973" y="110"/>
                  </a:cubicBezTo>
                  <a:cubicBezTo>
                    <a:pt x="2732" y="33"/>
                    <a:pt x="2497" y="10"/>
                    <a:pt x="2265" y="2"/>
                  </a:cubicBezTo>
                  <a:cubicBezTo>
                    <a:pt x="2228" y="1"/>
                    <a:pt x="2190" y="1"/>
                    <a:pt x="2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54"/>
          <p:cNvSpPr/>
          <p:nvPr/>
        </p:nvSpPr>
        <p:spPr>
          <a:xfrm>
            <a:off x="-267401" y="2938075"/>
            <a:ext cx="1673525" cy="2466750"/>
          </a:xfrm>
          <a:custGeom>
            <a:avLst/>
            <a:gdLst/>
            <a:ahLst/>
            <a:cxnLst/>
            <a:rect l="l" t="t" r="r" b="b"/>
            <a:pathLst>
              <a:path w="66941" h="98670" extrusionOk="0">
                <a:moveTo>
                  <a:pt x="66941" y="97986"/>
                </a:moveTo>
                <a:cubicBezTo>
                  <a:pt x="56476" y="100079"/>
                  <a:pt x="42110" y="97265"/>
                  <a:pt x="36451" y="88217"/>
                </a:cubicBezTo>
                <a:cubicBezTo>
                  <a:pt x="30283" y="78355"/>
                  <a:pt x="34958" y="64508"/>
                  <a:pt x="30234" y="53878"/>
                </a:cubicBezTo>
                <a:cubicBezTo>
                  <a:pt x="24054" y="39973"/>
                  <a:pt x="9989" y="30824"/>
                  <a:pt x="2703" y="17466"/>
                </a:cubicBezTo>
                <a:cubicBezTo>
                  <a:pt x="-117" y="12296"/>
                  <a:pt x="39" y="5889"/>
                  <a:pt x="39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9" name="Google Shape;1409;p54"/>
          <p:cNvSpPr/>
          <p:nvPr/>
        </p:nvSpPr>
        <p:spPr>
          <a:xfrm>
            <a:off x="6793850" y="-47875"/>
            <a:ext cx="2424524" cy="1974178"/>
          </a:xfrm>
          <a:custGeom>
            <a:avLst/>
            <a:gdLst/>
            <a:ahLst/>
            <a:cxnLst/>
            <a:rect l="l" t="t" r="r" b="b"/>
            <a:pathLst>
              <a:path w="42515" h="34618" extrusionOk="0">
                <a:moveTo>
                  <a:pt x="1026" y="1"/>
                </a:moveTo>
                <a:lnTo>
                  <a:pt x="1026" y="1"/>
                </a:lnTo>
                <a:cubicBezTo>
                  <a:pt x="0" y="5472"/>
                  <a:pt x="5454" y="13408"/>
                  <a:pt x="10762" y="15085"/>
                </a:cubicBezTo>
                <a:cubicBezTo>
                  <a:pt x="15830" y="16686"/>
                  <a:pt x="21947" y="14809"/>
                  <a:pt x="26257" y="17922"/>
                </a:cubicBezTo>
                <a:cubicBezTo>
                  <a:pt x="29199" y="20048"/>
                  <a:pt x="30292" y="23826"/>
                  <a:pt x="31756" y="27147"/>
                </a:cubicBezTo>
                <a:cubicBezTo>
                  <a:pt x="33210" y="30442"/>
                  <a:pt x="35792" y="34403"/>
                  <a:pt x="39375" y="34403"/>
                </a:cubicBezTo>
                <a:cubicBezTo>
                  <a:pt x="39404" y="34403"/>
                  <a:pt x="39434" y="34402"/>
                  <a:pt x="39463" y="34402"/>
                </a:cubicBezTo>
                <a:lnTo>
                  <a:pt x="42180" y="34618"/>
                </a:lnTo>
                <a:lnTo>
                  <a:pt x="42514" y="77"/>
                </a:lnTo>
                <a:lnTo>
                  <a:pt x="102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54"/>
          <p:cNvGrpSpPr/>
          <p:nvPr/>
        </p:nvGrpSpPr>
        <p:grpSpPr>
          <a:xfrm rot="5684652">
            <a:off x="8448353" y="1044269"/>
            <a:ext cx="1049458" cy="255892"/>
            <a:chOff x="1958550" y="3085300"/>
            <a:chExt cx="579425" cy="141275"/>
          </a:xfrm>
        </p:grpSpPr>
        <p:sp>
          <p:nvSpPr>
            <p:cNvPr id="1411" name="Google Shape;1411;p54"/>
            <p:cNvSpPr/>
            <p:nvPr/>
          </p:nvSpPr>
          <p:spPr>
            <a:xfrm>
              <a:off x="2245350" y="3087375"/>
              <a:ext cx="70050" cy="31625"/>
            </a:xfrm>
            <a:custGeom>
              <a:avLst/>
              <a:gdLst/>
              <a:ahLst/>
              <a:cxnLst/>
              <a:rect l="l" t="t" r="r" b="b"/>
              <a:pathLst>
                <a:path w="2802" h="1265" extrusionOk="0">
                  <a:moveTo>
                    <a:pt x="1619" y="1"/>
                  </a:moveTo>
                  <a:cubicBezTo>
                    <a:pt x="1527" y="1"/>
                    <a:pt x="1434" y="6"/>
                    <a:pt x="1342" y="15"/>
                  </a:cubicBezTo>
                  <a:cubicBezTo>
                    <a:pt x="1157" y="34"/>
                    <a:pt x="971" y="67"/>
                    <a:pt x="787" y="121"/>
                  </a:cubicBezTo>
                  <a:cubicBezTo>
                    <a:pt x="602" y="179"/>
                    <a:pt x="420" y="247"/>
                    <a:pt x="241" y="366"/>
                  </a:cubicBezTo>
                  <a:cubicBezTo>
                    <a:pt x="182" y="406"/>
                    <a:pt x="131" y="462"/>
                    <a:pt x="97" y="531"/>
                  </a:cubicBezTo>
                  <a:cubicBezTo>
                    <a:pt x="0" y="736"/>
                    <a:pt x="88" y="979"/>
                    <a:pt x="293" y="1075"/>
                  </a:cubicBezTo>
                  <a:cubicBezTo>
                    <a:pt x="488" y="1168"/>
                    <a:pt x="678" y="1208"/>
                    <a:pt x="869" y="1238"/>
                  </a:cubicBezTo>
                  <a:cubicBezTo>
                    <a:pt x="1004" y="1256"/>
                    <a:pt x="1140" y="1265"/>
                    <a:pt x="1275" y="1265"/>
                  </a:cubicBezTo>
                  <a:cubicBezTo>
                    <a:pt x="1328" y="1265"/>
                    <a:pt x="1381" y="1263"/>
                    <a:pt x="1433" y="1260"/>
                  </a:cubicBezTo>
                  <a:cubicBezTo>
                    <a:pt x="1620" y="1251"/>
                    <a:pt x="1806" y="1224"/>
                    <a:pt x="1990" y="1176"/>
                  </a:cubicBezTo>
                  <a:cubicBezTo>
                    <a:pt x="2175" y="1127"/>
                    <a:pt x="2358" y="1061"/>
                    <a:pt x="2537" y="943"/>
                  </a:cubicBezTo>
                  <a:cubicBezTo>
                    <a:pt x="2604" y="901"/>
                    <a:pt x="2660" y="837"/>
                    <a:pt x="2696" y="759"/>
                  </a:cubicBezTo>
                  <a:cubicBezTo>
                    <a:pt x="2801" y="536"/>
                    <a:pt x="2705" y="271"/>
                    <a:pt x="2481" y="167"/>
                  </a:cubicBezTo>
                  <a:cubicBezTo>
                    <a:pt x="2287" y="76"/>
                    <a:pt x="2096" y="39"/>
                    <a:pt x="1907" y="17"/>
                  </a:cubicBezTo>
                  <a:cubicBezTo>
                    <a:pt x="1811" y="6"/>
                    <a:pt x="1715" y="1"/>
                    <a:pt x="1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4"/>
            <p:cNvSpPr/>
            <p:nvPr/>
          </p:nvSpPr>
          <p:spPr>
            <a:xfrm>
              <a:off x="2326350" y="3189950"/>
              <a:ext cx="70000" cy="31975"/>
            </a:xfrm>
            <a:custGeom>
              <a:avLst/>
              <a:gdLst/>
              <a:ahLst/>
              <a:cxnLst/>
              <a:rect l="l" t="t" r="r" b="b"/>
              <a:pathLst>
                <a:path w="2800" h="1279" extrusionOk="0">
                  <a:moveTo>
                    <a:pt x="1701" y="0"/>
                  </a:moveTo>
                  <a:cubicBezTo>
                    <a:pt x="1573" y="0"/>
                    <a:pt x="1445" y="10"/>
                    <a:pt x="1319" y="27"/>
                  </a:cubicBezTo>
                  <a:cubicBezTo>
                    <a:pt x="1132" y="51"/>
                    <a:pt x="948" y="92"/>
                    <a:pt x="766" y="152"/>
                  </a:cubicBezTo>
                  <a:cubicBezTo>
                    <a:pt x="584" y="217"/>
                    <a:pt x="403" y="292"/>
                    <a:pt x="227" y="418"/>
                  </a:cubicBezTo>
                  <a:cubicBezTo>
                    <a:pt x="170" y="459"/>
                    <a:pt x="120" y="518"/>
                    <a:pt x="88" y="589"/>
                  </a:cubicBezTo>
                  <a:cubicBezTo>
                    <a:pt x="0" y="796"/>
                    <a:pt x="98" y="1037"/>
                    <a:pt x="306" y="1126"/>
                  </a:cubicBezTo>
                  <a:cubicBezTo>
                    <a:pt x="505" y="1211"/>
                    <a:pt x="698" y="1243"/>
                    <a:pt x="889" y="1265"/>
                  </a:cubicBezTo>
                  <a:cubicBezTo>
                    <a:pt x="985" y="1274"/>
                    <a:pt x="1080" y="1279"/>
                    <a:pt x="1174" y="1279"/>
                  </a:cubicBezTo>
                  <a:cubicBezTo>
                    <a:pt x="1269" y="1279"/>
                    <a:pt x="1363" y="1274"/>
                    <a:pt x="1457" y="1266"/>
                  </a:cubicBezTo>
                  <a:cubicBezTo>
                    <a:pt x="1644" y="1250"/>
                    <a:pt x="1829" y="1217"/>
                    <a:pt x="2012" y="1162"/>
                  </a:cubicBezTo>
                  <a:cubicBezTo>
                    <a:pt x="2196" y="1106"/>
                    <a:pt x="2376" y="1034"/>
                    <a:pt x="2552" y="909"/>
                  </a:cubicBezTo>
                  <a:cubicBezTo>
                    <a:pt x="2617" y="864"/>
                    <a:pt x="2671" y="798"/>
                    <a:pt x="2705" y="719"/>
                  </a:cubicBezTo>
                  <a:cubicBezTo>
                    <a:pt x="2799" y="491"/>
                    <a:pt x="2694" y="231"/>
                    <a:pt x="2466" y="135"/>
                  </a:cubicBezTo>
                  <a:cubicBezTo>
                    <a:pt x="2267" y="52"/>
                    <a:pt x="2075" y="22"/>
                    <a:pt x="1883" y="7"/>
                  </a:cubicBezTo>
                  <a:cubicBezTo>
                    <a:pt x="1822" y="2"/>
                    <a:pt x="1761" y="0"/>
                    <a:pt x="1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4"/>
            <p:cNvSpPr/>
            <p:nvPr/>
          </p:nvSpPr>
          <p:spPr>
            <a:xfrm>
              <a:off x="2454800" y="3098525"/>
              <a:ext cx="83175" cy="32050"/>
            </a:xfrm>
            <a:custGeom>
              <a:avLst/>
              <a:gdLst/>
              <a:ahLst/>
              <a:cxnLst/>
              <a:rect l="l" t="t" r="r" b="b"/>
              <a:pathLst>
                <a:path w="3327" h="1282" extrusionOk="0">
                  <a:moveTo>
                    <a:pt x="2060" y="1"/>
                  </a:moveTo>
                  <a:cubicBezTo>
                    <a:pt x="1904" y="1"/>
                    <a:pt x="1748" y="10"/>
                    <a:pt x="1594" y="27"/>
                  </a:cubicBezTo>
                  <a:cubicBezTo>
                    <a:pt x="1365" y="51"/>
                    <a:pt x="1139" y="93"/>
                    <a:pt x="914" y="153"/>
                  </a:cubicBezTo>
                  <a:cubicBezTo>
                    <a:pt x="689" y="217"/>
                    <a:pt x="465" y="292"/>
                    <a:pt x="247" y="418"/>
                  </a:cubicBezTo>
                  <a:cubicBezTo>
                    <a:pt x="170" y="463"/>
                    <a:pt x="107" y="536"/>
                    <a:pt x="74" y="625"/>
                  </a:cubicBezTo>
                  <a:cubicBezTo>
                    <a:pt x="0" y="831"/>
                    <a:pt x="108" y="1055"/>
                    <a:pt x="312" y="1127"/>
                  </a:cubicBezTo>
                  <a:cubicBezTo>
                    <a:pt x="551" y="1212"/>
                    <a:pt x="783" y="1245"/>
                    <a:pt x="1017" y="1268"/>
                  </a:cubicBezTo>
                  <a:cubicBezTo>
                    <a:pt x="1134" y="1277"/>
                    <a:pt x="1252" y="1282"/>
                    <a:pt x="1368" y="1282"/>
                  </a:cubicBezTo>
                  <a:cubicBezTo>
                    <a:pt x="1482" y="1282"/>
                    <a:pt x="1595" y="1278"/>
                    <a:pt x="1708" y="1270"/>
                  </a:cubicBezTo>
                  <a:cubicBezTo>
                    <a:pt x="1937" y="1254"/>
                    <a:pt x="2164" y="1220"/>
                    <a:pt x="2389" y="1165"/>
                  </a:cubicBezTo>
                  <a:cubicBezTo>
                    <a:pt x="2614" y="1109"/>
                    <a:pt x="2838" y="1036"/>
                    <a:pt x="3057" y="912"/>
                  </a:cubicBezTo>
                  <a:cubicBezTo>
                    <a:pt x="3143" y="863"/>
                    <a:pt x="3214" y="782"/>
                    <a:pt x="3249" y="682"/>
                  </a:cubicBezTo>
                  <a:cubicBezTo>
                    <a:pt x="3326" y="458"/>
                    <a:pt x="3210" y="215"/>
                    <a:pt x="2987" y="135"/>
                  </a:cubicBezTo>
                  <a:cubicBezTo>
                    <a:pt x="2748" y="53"/>
                    <a:pt x="2515" y="22"/>
                    <a:pt x="2283" y="7"/>
                  </a:cubicBezTo>
                  <a:cubicBezTo>
                    <a:pt x="2209" y="3"/>
                    <a:pt x="2135" y="1"/>
                    <a:pt x="2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2081475" y="3193375"/>
              <a:ext cx="65525" cy="33200"/>
            </a:xfrm>
            <a:custGeom>
              <a:avLst/>
              <a:gdLst/>
              <a:ahLst/>
              <a:cxnLst/>
              <a:rect l="l" t="t" r="r" b="b"/>
              <a:pathLst>
                <a:path w="2621" h="1328" extrusionOk="0">
                  <a:moveTo>
                    <a:pt x="1704" y="0"/>
                  </a:moveTo>
                  <a:cubicBezTo>
                    <a:pt x="1524" y="0"/>
                    <a:pt x="1349" y="23"/>
                    <a:pt x="1176" y="62"/>
                  </a:cubicBezTo>
                  <a:cubicBezTo>
                    <a:pt x="1005" y="101"/>
                    <a:pt x="835" y="156"/>
                    <a:pt x="670" y="230"/>
                  </a:cubicBezTo>
                  <a:cubicBezTo>
                    <a:pt x="505" y="308"/>
                    <a:pt x="344" y="396"/>
                    <a:pt x="191" y="534"/>
                  </a:cubicBezTo>
                  <a:cubicBezTo>
                    <a:pt x="141" y="579"/>
                    <a:pt x="102" y="637"/>
                    <a:pt x="78" y="700"/>
                  </a:cubicBezTo>
                  <a:cubicBezTo>
                    <a:pt x="1" y="916"/>
                    <a:pt x="113" y="1153"/>
                    <a:pt x="330" y="1231"/>
                  </a:cubicBezTo>
                  <a:cubicBezTo>
                    <a:pt x="525" y="1300"/>
                    <a:pt x="708" y="1318"/>
                    <a:pt x="890" y="1326"/>
                  </a:cubicBezTo>
                  <a:cubicBezTo>
                    <a:pt x="914" y="1327"/>
                    <a:pt x="938" y="1327"/>
                    <a:pt x="962" y="1327"/>
                  </a:cubicBezTo>
                  <a:cubicBezTo>
                    <a:pt x="1118" y="1327"/>
                    <a:pt x="1271" y="1313"/>
                    <a:pt x="1421" y="1286"/>
                  </a:cubicBezTo>
                  <a:cubicBezTo>
                    <a:pt x="1594" y="1257"/>
                    <a:pt x="1765" y="1209"/>
                    <a:pt x="1931" y="1140"/>
                  </a:cubicBezTo>
                  <a:cubicBezTo>
                    <a:pt x="2097" y="1070"/>
                    <a:pt x="2261" y="986"/>
                    <a:pt x="2413" y="848"/>
                  </a:cubicBezTo>
                  <a:cubicBezTo>
                    <a:pt x="2467" y="799"/>
                    <a:pt x="2513" y="735"/>
                    <a:pt x="2538" y="662"/>
                  </a:cubicBezTo>
                  <a:cubicBezTo>
                    <a:pt x="2621" y="427"/>
                    <a:pt x="2497" y="167"/>
                    <a:pt x="2261" y="85"/>
                  </a:cubicBezTo>
                  <a:cubicBezTo>
                    <a:pt x="2067" y="16"/>
                    <a:pt x="1885" y="1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4"/>
            <p:cNvSpPr/>
            <p:nvPr/>
          </p:nvSpPr>
          <p:spPr>
            <a:xfrm>
              <a:off x="1958550" y="3085300"/>
              <a:ext cx="85100" cy="33475"/>
            </a:xfrm>
            <a:custGeom>
              <a:avLst/>
              <a:gdLst/>
              <a:ahLst/>
              <a:cxnLst/>
              <a:rect l="l" t="t" r="r" b="b"/>
              <a:pathLst>
                <a:path w="3404" h="1339" extrusionOk="0">
                  <a:moveTo>
                    <a:pt x="2310" y="0"/>
                  </a:moveTo>
                  <a:cubicBezTo>
                    <a:pt x="2069" y="0"/>
                    <a:pt x="1832" y="23"/>
                    <a:pt x="1597" y="62"/>
                  </a:cubicBezTo>
                  <a:cubicBezTo>
                    <a:pt x="1363" y="101"/>
                    <a:pt x="1130" y="156"/>
                    <a:pt x="901" y="230"/>
                  </a:cubicBezTo>
                  <a:cubicBezTo>
                    <a:pt x="672" y="307"/>
                    <a:pt x="445" y="396"/>
                    <a:pt x="225" y="535"/>
                  </a:cubicBezTo>
                  <a:cubicBezTo>
                    <a:pt x="146" y="584"/>
                    <a:pt x="84" y="663"/>
                    <a:pt x="59" y="760"/>
                  </a:cubicBezTo>
                  <a:cubicBezTo>
                    <a:pt x="0" y="968"/>
                    <a:pt x="121" y="1183"/>
                    <a:pt x="329" y="1241"/>
                  </a:cubicBezTo>
                  <a:cubicBezTo>
                    <a:pt x="580" y="1311"/>
                    <a:pt x="822" y="1328"/>
                    <a:pt x="1064" y="1338"/>
                  </a:cubicBezTo>
                  <a:cubicBezTo>
                    <a:pt x="1088" y="1338"/>
                    <a:pt x="1112" y="1339"/>
                    <a:pt x="1136" y="1339"/>
                  </a:cubicBezTo>
                  <a:cubicBezTo>
                    <a:pt x="1352" y="1339"/>
                    <a:pt x="1567" y="1325"/>
                    <a:pt x="1780" y="1297"/>
                  </a:cubicBezTo>
                  <a:cubicBezTo>
                    <a:pt x="2016" y="1269"/>
                    <a:pt x="2250" y="1221"/>
                    <a:pt x="2480" y="1152"/>
                  </a:cubicBezTo>
                  <a:cubicBezTo>
                    <a:pt x="2708" y="1081"/>
                    <a:pt x="2937" y="995"/>
                    <a:pt x="3157" y="857"/>
                  </a:cubicBezTo>
                  <a:cubicBezTo>
                    <a:pt x="3243" y="803"/>
                    <a:pt x="3311" y="717"/>
                    <a:pt x="3340" y="610"/>
                  </a:cubicBezTo>
                  <a:cubicBezTo>
                    <a:pt x="3403" y="384"/>
                    <a:pt x="3269" y="149"/>
                    <a:pt x="3043" y="86"/>
                  </a:cubicBezTo>
                  <a:cubicBezTo>
                    <a:pt x="2793" y="17"/>
                    <a:pt x="2551" y="1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54"/>
          <p:cNvSpPr/>
          <p:nvPr/>
        </p:nvSpPr>
        <p:spPr>
          <a:xfrm>
            <a:off x="7126900" y="-344625"/>
            <a:ext cx="2183200" cy="884125"/>
          </a:xfrm>
          <a:custGeom>
            <a:avLst/>
            <a:gdLst/>
            <a:ahLst/>
            <a:cxnLst/>
            <a:rect l="l" t="t" r="r" b="b"/>
            <a:pathLst>
              <a:path w="87328" h="35365" extrusionOk="0">
                <a:moveTo>
                  <a:pt x="0" y="0"/>
                </a:moveTo>
                <a:cubicBezTo>
                  <a:pt x="0" y="12987"/>
                  <a:pt x="6716" y="29676"/>
                  <a:pt x="18946" y="34043"/>
                </a:cubicBezTo>
                <a:cubicBezTo>
                  <a:pt x="31904" y="38670"/>
                  <a:pt x="46095" y="29368"/>
                  <a:pt x="59798" y="28123"/>
                </a:cubicBezTo>
                <a:cubicBezTo>
                  <a:pt x="65891" y="27569"/>
                  <a:pt x="72178" y="26500"/>
                  <a:pt x="78151" y="27827"/>
                </a:cubicBezTo>
                <a:cubicBezTo>
                  <a:pt x="81353" y="28539"/>
                  <a:pt x="84048" y="31379"/>
                  <a:pt x="87328" y="3137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7" name="Google Shape;1417;p54"/>
          <p:cNvSpPr/>
          <p:nvPr/>
        </p:nvSpPr>
        <p:spPr>
          <a:xfrm rot="10800000">
            <a:off x="-23186" y="-23931"/>
            <a:ext cx="1874211" cy="997406"/>
          </a:xfrm>
          <a:custGeom>
            <a:avLst/>
            <a:gdLst/>
            <a:ahLst/>
            <a:cxnLst/>
            <a:rect l="l" t="t" r="r" b="b"/>
            <a:pathLst>
              <a:path w="34562" h="18393" extrusionOk="0">
                <a:moveTo>
                  <a:pt x="34561" y="0"/>
                </a:moveTo>
                <a:cubicBezTo>
                  <a:pt x="28360" y="467"/>
                  <a:pt x="22385" y="3443"/>
                  <a:pt x="18276" y="8113"/>
                </a:cubicBezTo>
                <a:cubicBezTo>
                  <a:pt x="16620" y="9993"/>
                  <a:pt x="15184" y="12195"/>
                  <a:pt x="12972" y="13372"/>
                </a:cubicBezTo>
                <a:cubicBezTo>
                  <a:pt x="10850" y="14500"/>
                  <a:pt x="8340" y="14511"/>
                  <a:pt x="5964" y="14882"/>
                </a:cubicBezTo>
                <a:cubicBezTo>
                  <a:pt x="3589" y="15251"/>
                  <a:pt x="1022" y="16216"/>
                  <a:pt x="1" y="18393"/>
                </a:cubicBezTo>
                <a:lnTo>
                  <a:pt x="34561" y="18393"/>
                </a:lnTo>
                <a:lnTo>
                  <a:pt x="345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" name="Google Shape;1418;p54"/>
          <p:cNvGrpSpPr/>
          <p:nvPr/>
        </p:nvGrpSpPr>
        <p:grpSpPr>
          <a:xfrm flipH="1">
            <a:off x="25231" y="184534"/>
            <a:ext cx="620357" cy="580489"/>
            <a:chOff x="3145550" y="2696550"/>
            <a:chExt cx="446975" cy="418250"/>
          </a:xfrm>
        </p:grpSpPr>
        <p:sp>
          <p:nvSpPr>
            <p:cNvPr id="1419" name="Google Shape;1419;p54"/>
            <p:cNvSpPr/>
            <p:nvPr/>
          </p:nvSpPr>
          <p:spPr>
            <a:xfrm>
              <a:off x="3307850" y="2880825"/>
              <a:ext cx="86575" cy="86300"/>
            </a:xfrm>
            <a:custGeom>
              <a:avLst/>
              <a:gdLst/>
              <a:ahLst/>
              <a:cxnLst/>
              <a:rect l="l" t="t" r="r" b="b"/>
              <a:pathLst>
                <a:path w="3463" h="3452" extrusionOk="0">
                  <a:moveTo>
                    <a:pt x="621" y="0"/>
                  </a:moveTo>
                  <a:cubicBezTo>
                    <a:pt x="566" y="0"/>
                    <a:pt x="510" y="9"/>
                    <a:pt x="454" y="27"/>
                  </a:cubicBezTo>
                  <a:cubicBezTo>
                    <a:pt x="161" y="119"/>
                    <a:pt x="0" y="431"/>
                    <a:pt x="93" y="723"/>
                  </a:cubicBezTo>
                  <a:cubicBezTo>
                    <a:pt x="196" y="1046"/>
                    <a:pt x="347" y="1320"/>
                    <a:pt x="513" y="1582"/>
                  </a:cubicBezTo>
                  <a:cubicBezTo>
                    <a:pt x="683" y="1842"/>
                    <a:pt x="870" y="2083"/>
                    <a:pt x="1075" y="2308"/>
                  </a:cubicBezTo>
                  <a:cubicBezTo>
                    <a:pt x="1279" y="2534"/>
                    <a:pt x="1500" y="2743"/>
                    <a:pt x="1745" y="2931"/>
                  </a:cubicBezTo>
                  <a:cubicBezTo>
                    <a:pt x="1990" y="3118"/>
                    <a:pt x="2253" y="3290"/>
                    <a:pt x="2568" y="3411"/>
                  </a:cubicBezTo>
                  <a:cubicBezTo>
                    <a:pt x="2636" y="3437"/>
                    <a:pt x="2709" y="3451"/>
                    <a:pt x="2784" y="3451"/>
                  </a:cubicBezTo>
                  <a:cubicBezTo>
                    <a:pt x="2845" y="3451"/>
                    <a:pt x="2906" y="3442"/>
                    <a:pt x="2967" y="3422"/>
                  </a:cubicBezTo>
                  <a:cubicBezTo>
                    <a:pt x="3286" y="3321"/>
                    <a:pt x="3462" y="2980"/>
                    <a:pt x="3360" y="2662"/>
                  </a:cubicBezTo>
                  <a:cubicBezTo>
                    <a:pt x="3256" y="2341"/>
                    <a:pt x="3101" y="2069"/>
                    <a:pt x="2929" y="1813"/>
                  </a:cubicBezTo>
                  <a:cubicBezTo>
                    <a:pt x="2755" y="1558"/>
                    <a:pt x="2559" y="1324"/>
                    <a:pt x="2345" y="1108"/>
                  </a:cubicBezTo>
                  <a:cubicBezTo>
                    <a:pt x="2132" y="889"/>
                    <a:pt x="1901" y="688"/>
                    <a:pt x="1653" y="505"/>
                  </a:cubicBezTo>
                  <a:cubicBezTo>
                    <a:pt x="1401" y="324"/>
                    <a:pt x="1135" y="157"/>
                    <a:pt x="819" y="37"/>
                  </a:cubicBezTo>
                  <a:cubicBezTo>
                    <a:pt x="756" y="13"/>
                    <a:pt x="689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4"/>
            <p:cNvSpPr/>
            <p:nvPr/>
          </p:nvSpPr>
          <p:spPr>
            <a:xfrm>
              <a:off x="3337900" y="3042875"/>
              <a:ext cx="81725" cy="71925"/>
            </a:xfrm>
            <a:custGeom>
              <a:avLst/>
              <a:gdLst/>
              <a:ahLst/>
              <a:cxnLst/>
              <a:rect l="l" t="t" r="r" b="b"/>
              <a:pathLst>
                <a:path w="3269" h="2877" extrusionOk="0">
                  <a:moveTo>
                    <a:pt x="648" y="0"/>
                  </a:moveTo>
                  <a:cubicBezTo>
                    <a:pt x="583" y="0"/>
                    <a:pt x="517" y="11"/>
                    <a:pt x="455" y="33"/>
                  </a:cubicBezTo>
                  <a:cubicBezTo>
                    <a:pt x="156" y="139"/>
                    <a:pt x="0" y="465"/>
                    <a:pt x="105" y="764"/>
                  </a:cubicBezTo>
                  <a:cubicBezTo>
                    <a:pt x="206" y="1047"/>
                    <a:pt x="350" y="1278"/>
                    <a:pt x="509" y="1495"/>
                  </a:cubicBezTo>
                  <a:cubicBezTo>
                    <a:pt x="667" y="1709"/>
                    <a:pt x="846" y="1902"/>
                    <a:pt x="1039" y="2079"/>
                  </a:cubicBezTo>
                  <a:cubicBezTo>
                    <a:pt x="1230" y="2255"/>
                    <a:pt x="1439" y="2415"/>
                    <a:pt x="1668" y="2550"/>
                  </a:cubicBezTo>
                  <a:cubicBezTo>
                    <a:pt x="1897" y="2684"/>
                    <a:pt x="2142" y="2802"/>
                    <a:pt x="2435" y="2864"/>
                  </a:cubicBezTo>
                  <a:cubicBezTo>
                    <a:pt x="2477" y="2872"/>
                    <a:pt x="2520" y="2877"/>
                    <a:pt x="2564" y="2877"/>
                  </a:cubicBezTo>
                  <a:cubicBezTo>
                    <a:pt x="2634" y="2877"/>
                    <a:pt x="2705" y="2866"/>
                    <a:pt x="2774" y="2841"/>
                  </a:cubicBezTo>
                  <a:cubicBezTo>
                    <a:pt x="3099" y="2726"/>
                    <a:pt x="3268" y="2368"/>
                    <a:pt x="3152" y="2043"/>
                  </a:cubicBezTo>
                  <a:cubicBezTo>
                    <a:pt x="3052" y="1760"/>
                    <a:pt x="2904" y="1534"/>
                    <a:pt x="2740" y="1323"/>
                  </a:cubicBezTo>
                  <a:cubicBezTo>
                    <a:pt x="2575" y="1115"/>
                    <a:pt x="2391" y="930"/>
                    <a:pt x="2190" y="763"/>
                  </a:cubicBezTo>
                  <a:cubicBezTo>
                    <a:pt x="1989" y="595"/>
                    <a:pt x="1774" y="444"/>
                    <a:pt x="1540" y="314"/>
                  </a:cubicBezTo>
                  <a:cubicBezTo>
                    <a:pt x="1305" y="186"/>
                    <a:pt x="1056" y="73"/>
                    <a:pt x="763" y="11"/>
                  </a:cubicBezTo>
                  <a:cubicBezTo>
                    <a:pt x="726" y="4"/>
                    <a:pt x="687" y="0"/>
                    <a:pt x="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4"/>
            <p:cNvSpPr/>
            <p:nvPr/>
          </p:nvSpPr>
          <p:spPr>
            <a:xfrm>
              <a:off x="3145550" y="2876950"/>
              <a:ext cx="90250" cy="86575"/>
            </a:xfrm>
            <a:custGeom>
              <a:avLst/>
              <a:gdLst/>
              <a:ahLst/>
              <a:cxnLst/>
              <a:rect l="l" t="t" r="r" b="b"/>
              <a:pathLst>
                <a:path w="3610" h="3463" extrusionOk="0">
                  <a:moveTo>
                    <a:pt x="624" y="1"/>
                  </a:moveTo>
                  <a:cubicBezTo>
                    <a:pt x="562" y="1"/>
                    <a:pt x="499" y="11"/>
                    <a:pt x="438" y="32"/>
                  </a:cubicBezTo>
                  <a:cubicBezTo>
                    <a:pt x="150" y="135"/>
                    <a:pt x="0" y="451"/>
                    <a:pt x="103" y="739"/>
                  </a:cubicBezTo>
                  <a:cubicBezTo>
                    <a:pt x="220" y="1065"/>
                    <a:pt x="387" y="1339"/>
                    <a:pt x="566" y="1603"/>
                  </a:cubicBezTo>
                  <a:cubicBezTo>
                    <a:pt x="747" y="1864"/>
                    <a:pt x="948" y="2106"/>
                    <a:pt x="1164" y="2331"/>
                  </a:cubicBezTo>
                  <a:cubicBezTo>
                    <a:pt x="1381" y="2557"/>
                    <a:pt x="1614" y="2764"/>
                    <a:pt x="1870" y="2952"/>
                  </a:cubicBezTo>
                  <a:cubicBezTo>
                    <a:pt x="2127" y="3138"/>
                    <a:pt x="2401" y="3309"/>
                    <a:pt x="2725" y="3426"/>
                  </a:cubicBezTo>
                  <a:cubicBezTo>
                    <a:pt x="2790" y="3450"/>
                    <a:pt x="2860" y="3462"/>
                    <a:pt x="2931" y="3462"/>
                  </a:cubicBezTo>
                  <a:cubicBezTo>
                    <a:pt x="2999" y="3462"/>
                    <a:pt x="3068" y="3451"/>
                    <a:pt x="3136" y="3426"/>
                  </a:cubicBezTo>
                  <a:cubicBezTo>
                    <a:pt x="3448" y="3312"/>
                    <a:pt x="3610" y="2967"/>
                    <a:pt x="3496" y="2655"/>
                  </a:cubicBezTo>
                  <a:cubicBezTo>
                    <a:pt x="3378" y="2330"/>
                    <a:pt x="3208" y="2057"/>
                    <a:pt x="3022" y="1800"/>
                  </a:cubicBezTo>
                  <a:cubicBezTo>
                    <a:pt x="2836" y="1547"/>
                    <a:pt x="2628" y="1312"/>
                    <a:pt x="2401" y="1095"/>
                  </a:cubicBezTo>
                  <a:cubicBezTo>
                    <a:pt x="2176" y="878"/>
                    <a:pt x="1935" y="677"/>
                    <a:pt x="1674" y="495"/>
                  </a:cubicBezTo>
                  <a:cubicBezTo>
                    <a:pt x="1410" y="317"/>
                    <a:pt x="1134" y="150"/>
                    <a:pt x="809" y="33"/>
                  </a:cubicBezTo>
                  <a:cubicBezTo>
                    <a:pt x="750" y="12"/>
                    <a:pt x="688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4"/>
            <p:cNvSpPr/>
            <p:nvPr/>
          </p:nvSpPr>
          <p:spPr>
            <a:xfrm>
              <a:off x="3153950" y="2696550"/>
              <a:ext cx="69700" cy="63800"/>
            </a:xfrm>
            <a:custGeom>
              <a:avLst/>
              <a:gdLst/>
              <a:ahLst/>
              <a:cxnLst/>
              <a:rect l="l" t="t" r="r" b="b"/>
              <a:pathLst>
                <a:path w="2788" h="2552" extrusionOk="0">
                  <a:moveTo>
                    <a:pt x="659" y="0"/>
                  </a:moveTo>
                  <a:cubicBezTo>
                    <a:pt x="614" y="0"/>
                    <a:pt x="569" y="5"/>
                    <a:pt x="525" y="15"/>
                  </a:cubicBezTo>
                  <a:cubicBezTo>
                    <a:pt x="201" y="92"/>
                    <a:pt x="0" y="415"/>
                    <a:pt x="77" y="740"/>
                  </a:cubicBezTo>
                  <a:cubicBezTo>
                    <a:pt x="137" y="995"/>
                    <a:pt x="244" y="1200"/>
                    <a:pt x="364" y="1391"/>
                  </a:cubicBezTo>
                  <a:cubicBezTo>
                    <a:pt x="487" y="1581"/>
                    <a:pt x="627" y="1749"/>
                    <a:pt x="782" y="1900"/>
                  </a:cubicBezTo>
                  <a:cubicBezTo>
                    <a:pt x="937" y="2053"/>
                    <a:pt x="1109" y="2188"/>
                    <a:pt x="1302" y="2299"/>
                  </a:cubicBezTo>
                  <a:cubicBezTo>
                    <a:pt x="1495" y="2411"/>
                    <a:pt x="1705" y="2504"/>
                    <a:pt x="1963" y="2545"/>
                  </a:cubicBezTo>
                  <a:cubicBezTo>
                    <a:pt x="1995" y="2549"/>
                    <a:pt x="2027" y="2552"/>
                    <a:pt x="2060" y="2552"/>
                  </a:cubicBezTo>
                  <a:cubicBezTo>
                    <a:pt x="2112" y="2552"/>
                    <a:pt x="2165" y="2546"/>
                    <a:pt x="2217" y="2534"/>
                  </a:cubicBezTo>
                  <a:cubicBezTo>
                    <a:pt x="2570" y="2449"/>
                    <a:pt x="2788" y="2096"/>
                    <a:pt x="2704" y="1742"/>
                  </a:cubicBezTo>
                  <a:cubicBezTo>
                    <a:pt x="2642" y="1487"/>
                    <a:pt x="2533" y="1287"/>
                    <a:pt x="2406" y="1102"/>
                  </a:cubicBezTo>
                  <a:cubicBezTo>
                    <a:pt x="2279" y="920"/>
                    <a:pt x="2132" y="758"/>
                    <a:pt x="1967" y="617"/>
                  </a:cubicBezTo>
                  <a:cubicBezTo>
                    <a:pt x="1802" y="473"/>
                    <a:pt x="1623" y="347"/>
                    <a:pt x="1426" y="240"/>
                  </a:cubicBezTo>
                  <a:cubicBezTo>
                    <a:pt x="1227" y="137"/>
                    <a:pt x="1014" y="47"/>
                    <a:pt x="755" y="7"/>
                  </a:cubicBezTo>
                  <a:cubicBezTo>
                    <a:pt x="723" y="3"/>
                    <a:pt x="691" y="0"/>
                    <a:pt x="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3336800" y="2725250"/>
              <a:ext cx="113475" cy="106100"/>
            </a:xfrm>
            <a:custGeom>
              <a:avLst/>
              <a:gdLst/>
              <a:ahLst/>
              <a:cxnLst/>
              <a:rect l="l" t="t" r="r" b="b"/>
              <a:pathLst>
                <a:path w="4539" h="4244" extrusionOk="0">
                  <a:moveTo>
                    <a:pt x="608" y="0"/>
                  </a:moveTo>
                  <a:cubicBezTo>
                    <a:pt x="528" y="0"/>
                    <a:pt x="448" y="18"/>
                    <a:pt x="372" y="56"/>
                  </a:cubicBezTo>
                  <a:cubicBezTo>
                    <a:pt x="109" y="187"/>
                    <a:pt x="0" y="505"/>
                    <a:pt x="131" y="768"/>
                  </a:cubicBezTo>
                  <a:cubicBezTo>
                    <a:pt x="324" y="1158"/>
                    <a:pt x="566" y="1495"/>
                    <a:pt x="818" y="1822"/>
                  </a:cubicBezTo>
                  <a:cubicBezTo>
                    <a:pt x="1076" y="2144"/>
                    <a:pt x="1352" y="2449"/>
                    <a:pt x="1642" y="2734"/>
                  </a:cubicBezTo>
                  <a:cubicBezTo>
                    <a:pt x="1932" y="3023"/>
                    <a:pt x="2239" y="3291"/>
                    <a:pt x="2569" y="3540"/>
                  </a:cubicBezTo>
                  <a:cubicBezTo>
                    <a:pt x="2899" y="3786"/>
                    <a:pt x="3243" y="4017"/>
                    <a:pt x="3640" y="4193"/>
                  </a:cubicBezTo>
                  <a:cubicBezTo>
                    <a:pt x="3714" y="4226"/>
                    <a:pt x="3795" y="4243"/>
                    <a:pt x="3878" y="4243"/>
                  </a:cubicBezTo>
                  <a:cubicBezTo>
                    <a:pt x="3965" y="4243"/>
                    <a:pt x="4053" y="4224"/>
                    <a:pt x="4136" y="4183"/>
                  </a:cubicBezTo>
                  <a:cubicBezTo>
                    <a:pt x="4422" y="4039"/>
                    <a:pt x="4538" y="3692"/>
                    <a:pt x="4395" y="3406"/>
                  </a:cubicBezTo>
                  <a:cubicBezTo>
                    <a:pt x="4201" y="3017"/>
                    <a:pt x="3957" y="2681"/>
                    <a:pt x="3696" y="2363"/>
                  </a:cubicBezTo>
                  <a:cubicBezTo>
                    <a:pt x="3435" y="2045"/>
                    <a:pt x="3152" y="1750"/>
                    <a:pt x="2853" y="1472"/>
                  </a:cubicBezTo>
                  <a:cubicBezTo>
                    <a:pt x="2553" y="1193"/>
                    <a:pt x="2238" y="931"/>
                    <a:pt x="1905" y="688"/>
                  </a:cubicBezTo>
                  <a:cubicBezTo>
                    <a:pt x="1567" y="450"/>
                    <a:pt x="1220" y="221"/>
                    <a:pt x="823" y="45"/>
                  </a:cubicBezTo>
                  <a:cubicBezTo>
                    <a:pt x="756" y="16"/>
                    <a:pt x="683" y="0"/>
                    <a:pt x="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3526400" y="2995725"/>
              <a:ext cx="66125" cy="66525"/>
            </a:xfrm>
            <a:custGeom>
              <a:avLst/>
              <a:gdLst/>
              <a:ahLst/>
              <a:cxnLst/>
              <a:rect l="l" t="t" r="r" b="b"/>
              <a:pathLst>
                <a:path w="2645" h="2661" extrusionOk="0">
                  <a:moveTo>
                    <a:pt x="637" y="1"/>
                  </a:moveTo>
                  <a:cubicBezTo>
                    <a:pt x="610" y="1"/>
                    <a:pt x="583" y="2"/>
                    <a:pt x="556" y="6"/>
                  </a:cubicBezTo>
                  <a:cubicBezTo>
                    <a:pt x="227" y="56"/>
                    <a:pt x="1" y="363"/>
                    <a:pt x="51" y="692"/>
                  </a:cubicBezTo>
                  <a:cubicBezTo>
                    <a:pt x="90" y="952"/>
                    <a:pt x="180" y="1166"/>
                    <a:pt x="285" y="1365"/>
                  </a:cubicBezTo>
                  <a:cubicBezTo>
                    <a:pt x="392" y="1563"/>
                    <a:pt x="517" y="1742"/>
                    <a:pt x="661" y="1906"/>
                  </a:cubicBezTo>
                  <a:cubicBezTo>
                    <a:pt x="802" y="2070"/>
                    <a:pt x="963" y="2218"/>
                    <a:pt x="1147" y="2345"/>
                  </a:cubicBezTo>
                  <a:cubicBezTo>
                    <a:pt x="1330" y="2470"/>
                    <a:pt x="1532" y="2582"/>
                    <a:pt x="1786" y="2642"/>
                  </a:cubicBezTo>
                  <a:cubicBezTo>
                    <a:pt x="1836" y="2654"/>
                    <a:pt x="1888" y="2660"/>
                    <a:pt x="1941" y="2660"/>
                  </a:cubicBezTo>
                  <a:cubicBezTo>
                    <a:pt x="1974" y="2660"/>
                    <a:pt x="2006" y="2658"/>
                    <a:pt x="2039" y="2652"/>
                  </a:cubicBezTo>
                  <a:cubicBezTo>
                    <a:pt x="2398" y="2598"/>
                    <a:pt x="2644" y="2262"/>
                    <a:pt x="2589" y="1903"/>
                  </a:cubicBezTo>
                  <a:cubicBezTo>
                    <a:pt x="2548" y="1645"/>
                    <a:pt x="2455" y="1436"/>
                    <a:pt x="2343" y="1242"/>
                  </a:cubicBezTo>
                  <a:cubicBezTo>
                    <a:pt x="2231" y="1049"/>
                    <a:pt x="2097" y="878"/>
                    <a:pt x="1945" y="722"/>
                  </a:cubicBezTo>
                  <a:cubicBezTo>
                    <a:pt x="1793" y="567"/>
                    <a:pt x="1625" y="426"/>
                    <a:pt x="1436" y="305"/>
                  </a:cubicBezTo>
                  <a:cubicBezTo>
                    <a:pt x="1244" y="184"/>
                    <a:pt x="1040" y="77"/>
                    <a:pt x="784" y="18"/>
                  </a:cubicBezTo>
                  <a:cubicBezTo>
                    <a:pt x="736" y="6"/>
                    <a:pt x="687" y="1"/>
                    <a:pt x="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4"/>
            <p:cNvSpPr/>
            <p:nvPr/>
          </p:nvSpPr>
          <p:spPr>
            <a:xfrm>
              <a:off x="3488075" y="2718275"/>
              <a:ext cx="98550" cy="101550"/>
            </a:xfrm>
            <a:custGeom>
              <a:avLst/>
              <a:gdLst/>
              <a:ahLst/>
              <a:cxnLst/>
              <a:rect l="l" t="t" r="r" b="b"/>
              <a:pathLst>
                <a:path w="3942" h="4062" extrusionOk="0">
                  <a:moveTo>
                    <a:pt x="609" y="1"/>
                  </a:moveTo>
                  <a:cubicBezTo>
                    <a:pt x="547" y="1"/>
                    <a:pt x="485" y="11"/>
                    <a:pt x="424" y="34"/>
                  </a:cubicBezTo>
                  <a:cubicBezTo>
                    <a:pt x="145" y="136"/>
                    <a:pt x="1" y="446"/>
                    <a:pt x="105" y="726"/>
                  </a:cubicBezTo>
                  <a:cubicBezTo>
                    <a:pt x="241" y="1095"/>
                    <a:pt x="432" y="1416"/>
                    <a:pt x="632" y="1728"/>
                  </a:cubicBezTo>
                  <a:cubicBezTo>
                    <a:pt x="838" y="2037"/>
                    <a:pt x="1062" y="2326"/>
                    <a:pt x="1303" y="2600"/>
                  </a:cubicBezTo>
                  <a:cubicBezTo>
                    <a:pt x="1544" y="2876"/>
                    <a:pt x="1803" y="3133"/>
                    <a:pt x="2085" y="3371"/>
                  </a:cubicBezTo>
                  <a:cubicBezTo>
                    <a:pt x="2369" y="3609"/>
                    <a:pt x="2669" y="3830"/>
                    <a:pt x="3023" y="4002"/>
                  </a:cubicBezTo>
                  <a:cubicBezTo>
                    <a:pt x="3101" y="4040"/>
                    <a:pt x="3188" y="4061"/>
                    <a:pt x="3278" y="4061"/>
                  </a:cubicBezTo>
                  <a:cubicBezTo>
                    <a:pt x="3346" y="4061"/>
                    <a:pt x="3416" y="4049"/>
                    <a:pt x="3484" y="4024"/>
                  </a:cubicBezTo>
                  <a:cubicBezTo>
                    <a:pt x="3788" y="3911"/>
                    <a:pt x="3942" y="3573"/>
                    <a:pt x="3828" y="3268"/>
                  </a:cubicBezTo>
                  <a:cubicBezTo>
                    <a:pt x="3690" y="2900"/>
                    <a:pt x="3499" y="2581"/>
                    <a:pt x="3290" y="2277"/>
                  </a:cubicBezTo>
                  <a:cubicBezTo>
                    <a:pt x="3079" y="1973"/>
                    <a:pt x="2847" y="1692"/>
                    <a:pt x="2596" y="1425"/>
                  </a:cubicBezTo>
                  <a:cubicBezTo>
                    <a:pt x="2346" y="1158"/>
                    <a:pt x="2078" y="907"/>
                    <a:pt x="1792" y="674"/>
                  </a:cubicBezTo>
                  <a:cubicBezTo>
                    <a:pt x="1502" y="445"/>
                    <a:pt x="1198" y="225"/>
                    <a:pt x="844" y="54"/>
                  </a:cubicBezTo>
                  <a:cubicBezTo>
                    <a:pt x="772" y="20"/>
                    <a:pt x="691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54"/>
          <p:cNvSpPr/>
          <p:nvPr/>
        </p:nvSpPr>
        <p:spPr>
          <a:xfrm flipH="1">
            <a:off x="-150725" y="-126950"/>
            <a:ext cx="1876400" cy="1000750"/>
          </a:xfrm>
          <a:custGeom>
            <a:avLst/>
            <a:gdLst/>
            <a:ahLst/>
            <a:cxnLst/>
            <a:rect l="l" t="t" r="r" b="b"/>
            <a:pathLst>
              <a:path w="75056" h="40030" extrusionOk="0">
                <a:moveTo>
                  <a:pt x="0" y="0"/>
                </a:moveTo>
                <a:cubicBezTo>
                  <a:pt x="8911" y="14856"/>
                  <a:pt x="34995" y="2746"/>
                  <a:pt x="51215" y="8830"/>
                </a:cubicBezTo>
                <a:cubicBezTo>
                  <a:pt x="63470" y="13427"/>
                  <a:pt x="61967" y="40030"/>
                  <a:pt x="75056" y="4003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25" y="539500"/>
            <a:ext cx="7708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Short Stack"/>
              <a:buNone/>
              <a:defRPr sz="3500" b="1">
                <a:solidFill>
                  <a:schemeClr val="accent6"/>
                </a:solidFill>
                <a:latin typeface="Short Stack"/>
                <a:ea typeface="Short Stack"/>
                <a:cs typeface="Short Stack"/>
                <a:sym typeface="Short St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●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Quicksand"/>
              <a:buChar char="○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Quicksand"/>
              <a:buChar char="■"/>
              <a:defRPr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90" r:id="rId4"/>
    <p:sldLayoutId id="2147483699" r:id="rId5"/>
    <p:sldLayoutId id="214748370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gad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eptune.ai/blog/adaptive-mutation-in-genetic-algorithm-with-python-examp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0"/>
          <p:cNvSpPr/>
          <p:nvPr/>
        </p:nvSpPr>
        <p:spPr>
          <a:xfrm>
            <a:off x="1081176" y="637747"/>
            <a:ext cx="7013791" cy="2897924"/>
          </a:xfrm>
          <a:prstGeom prst="roundRect">
            <a:avLst>
              <a:gd name="adj" fmla="val 9575"/>
            </a:avLst>
          </a:prstGeom>
          <a:solidFill>
            <a:schemeClr val="accent5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60"/>
          <p:cNvSpPr txBox="1">
            <a:spLocks noGrp="1"/>
          </p:cNvSpPr>
          <p:nvPr>
            <p:ph type="ctrTitle"/>
          </p:nvPr>
        </p:nvSpPr>
        <p:spPr>
          <a:xfrm>
            <a:off x="1700840" y="1006123"/>
            <a:ext cx="5753569" cy="2056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Quicksand" panose="020B0604020202020204" charset="0"/>
              </a:rPr>
              <a:t>Adaptive Mutation in Genetic Algorithm with Python Examples</a:t>
            </a:r>
            <a:endParaRPr lang="en-ID" sz="28700" dirty="0">
              <a:solidFill>
                <a:schemeClr val="accent3">
                  <a:lumMod val="75000"/>
                </a:schemeClr>
              </a:solidFill>
              <a:latin typeface="Quicksand" panose="020B0604020202020204" charset="0"/>
              <a:cs typeface="Cambria"/>
            </a:endParaRPr>
          </a:p>
        </p:txBody>
      </p:sp>
      <p:grpSp>
        <p:nvGrpSpPr>
          <p:cNvPr id="1444" name="Google Shape;1444;p60"/>
          <p:cNvGrpSpPr/>
          <p:nvPr/>
        </p:nvGrpSpPr>
        <p:grpSpPr>
          <a:xfrm>
            <a:off x="-247636" y="1621966"/>
            <a:ext cx="1634913" cy="1777046"/>
            <a:chOff x="-247636" y="1953903"/>
            <a:chExt cx="1634913" cy="1777046"/>
          </a:xfrm>
        </p:grpSpPr>
        <p:sp>
          <p:nvSpPr>
            <p:cNvPr id="1445" name="Google Shape;1445;p60"/>
            <p:cNvSpPr/>
            <p:nvPr/>
          </p:nvSpPr>
          <p:spPr>
            <a:xfrm rot="629535">
              <a:off x="-117768" y="2066135"/>
              <a:ext cx="1375178" cy="1552583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 rot="629535">
              <a:off x="-45056" y="2127735"/>
              <a:ext cx="1250870" cy="1334341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60"/>
            <p:cNvGrpSpPr/>
            <p:nvPr/>
          </p:nvGrpSpPr>
          <p:grpSpPr>
            <a:xfrm rot="629535">
              <a:off x="-49359" y="2133521"/>
              <a:ext cx="1237734" cy="1424726"/>
              <a:chOff x="9134617" y="876490"/>
              <a:chExt cx="2285947" cy="2631299"/>
            </a:xfrm>
          </p:grpSpPr>
          <p:sp>
            <p:nvSpPr>
              <p:cNvPr id="1448" name="Google Shape;1448;p60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60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60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60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60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60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60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60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60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60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60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60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0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60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60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0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0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60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60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7" name="Google Shape;1467;p60"/>
          <p:cNvGrpSpPr/>
          <p:nvPr/>
        </p:nvGrpSpPr>
        <p:grpSpPr>
          <a:xfrm flipH="1">
            <a:off x="8015718" y="2141260"/>
            <a:ext cx="830099" cy="1876365"/>
            <a:chOff x="7912825" y="1180600"/>
            <a:chExt cx="1813632" cy="4099553"/>
          </a:xfrm>
        </p:grpSpPr>
        <p:sp>
          <p:nvSpPr>
            <p:cNvPr id="1468" name="Google Shape;1468;p60"/>
            <p:cNvSpPr/>
            <p:nvPr/>
          </p:nvSpPr>
          <p:spPr>
            <a:xfrm>
              <a:off x="7912825" y="1180600"/>
              <a:ext cx="1813632" cy="4099553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0"/>
            <p:cNvSpPr/>
            <p:nvPr/>
          </p:nvSpPr>
          <p:spPr>
            <a:xfrm>
              <a:off x="8595740" y="1277014"/>
              <a:ext cx="457287" cy="926268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8762902" y="2119369"/>
              <a:ext cx="696447" cy="729468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7992692" y="1959635"/>
              <a:ext cx="603416" cy="695197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8099255" y="2598645"/>
              <a:ext cx="670634" cy="746383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8912046" y="2754850"/>
              <a:ext cx="565762" cy="792494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8348490" y="3467917"/>
              <a:ext cx="657249" cy="682327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9199082" y="3404891"/>
              <a:ext cx="430150" cy="809262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8159707" y="1571846"/>
              <a:ext cx="1454818" cy="3611746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77;p60"/>
          <p:cNvGrpSpPr/>
          <p:nvPr/>
        </p:nvGrpSpPr>
        <p:grpSpPr>
          <a:xfrm rot="-371937">
            <a:off x="7217789" y="3217886"/>
            <a:ext cx="2125987" cy="2123757"/>
            <a:chOff x="7499850" y="1492575"/>
            <a:chExt cx="2666275" cy="2663478"/>
          </a:xfrm>
        </p:grpSpPr>
        <p:sp>
          <p:nvSpPr>
            <p:cNvPr id="1478" name="Google Shape;1478;p60"/>
            <p:cNvSpPr/>
            <p:nvPr/>
          </p:nvSpPr>
          <p:spPr>
            <a:xfrm>
              <a:off x="7499850" y="1492575"/>
              <a:ext cx="2666275" cy="2663478"/>
            </a:xfrm>
            <a:custGeom>
              <a:avLst/>
              <a:gdLst/>
              <a:ahLst/>
              <a:cxnLst/>
              <a:rect l="l" t="t" r="r" b="b"/>
              <a:pathLst>
                <a:path w="28592" h="28562" extrusionOk="0">
                  <a:moveTo>
                    <a:pt x="7768" y="0"/>
                  </a:moveTo>
                  <a:cubicBezTo>
                    <a:pt x="7413" y="0"/>
                    <a:pt x="7070" y="74"/>
                    <a:pt x="6752" y="218"/>
                  </a:cubicBezTo>
                  <a:cubicBezTo>
                    <a:pt x="6340" y="404"/>
                    <a:pt x="5982" y="702"/>
                    <a:pt x="5687" y="1105"/>
                  </a:cubicBezTo>
                  <a:cubicBezTo>
                    <a:pt x="5381" y="1521"/>
                    <a:pt x="5143" y="2045"/>
                    <a:pt x="4959" y="2706"/>
                  </a:cubicBezTo>
                  <a:cubicBezTo>
                    <a:pt x="4525" y="4270"/>
                    <a:pt x="4245" y="5889"/>
                    <a:pt x="4128" y="7518"/>
                  </a:cubicBezTo>
                  <a:cubicBezTo>
                    <a:pt x="4113" y="7716"/>
                    <a:pt x="4102" y="7914"/>
                    <a:pt x="4092" y="8112"/>
                  </a:cubicBezTo>
                  <a:cubicBezTo>
                    <a:pt x="3670" y="7891"/>
                    <a:pt x="3223" y="7779"/>
                    <a:pt x="2755" y="7779"/>
                  </a:cubicBezTo>
                  <a:cubicBezTo>
                    <a:pt x="2601" y="7779"/>
                    <a:pt x="2445" y="7791"/>
                    <a:pt x="2291" y="7816"/>
                  </a:cubicBezTo>
                  <a:cubicBezTo>
                    <a:pt x="2142" y="7839"/>
                    <a:pt x="1997" y="7889"/>
                    <a:pt x="1864" y="7963"/>
                  </a:cubicBezTo>
                  <a:cubicBezTo>
                    <a:pt x="1475" y="8178"/>
                    <a:pt x="1139" y="8471"/>
                    <a:pt x="867" y="8833"/>
                  </a:cubicBezTo>
                  <a:cubicBezTo>
                    <a:pt x="605" y="9183"/>
                    <a:pt x="400" y="9601"/>
                    <a:pt x="262" y="10075"/>
                  </a:cubicBezTo>
                  <a:cubicBezTo>
                    <a:pt x="79" y="10692"/>
                    <a:pt x="0" y="11409"/>
                    <a:pt x="21" y="12266"/>
                  </a:cubicBezTo>
                  <a:cubicBezTo>
                    <a:pt x="58" y="13786"/>
                    <a:pt x="366" y="16549"/>
                    <a:pt x="825" y="19479"/>
                  </a:cubicBezTo>
                  <a:cubicBezTo>
                    <a:pt x="1324" y="22664"/>
                    <a:pt x="1881" y="25268"/>
                    <a:pt x="2354" y="26626"/>
                  </a:cubicBezTo>
                  <a:cubicBezTo>
                    <a:pt x="2530" y="27131"/>
                    <a:pt x="2989" y="27477"/>
                    <a:pt x="3524" y="27505"/>
                  </a:cubicBezTo>
                  <a:cubicBezTo>
                    <a:pt x="3524" y="27505"/>
                    <a:pt x="23373" y="28562"/>
                    <a:pt x="23395" y="28562"/>
                  </a:cubicBezTo>
                  <a:cubicBezTo>
                    <a:pt x="23859" y="28562"/>
                    <a:pt x="24294" y="28313"/>
                    <a:pt x="24528" y="27910"/>
                  </a:cubicBezTo>
                  <a:cubicBezTo>
                    <a:pt x="26104" y="25213"/>
                    <a:pt x="27308" y="22314"/>
                    <a:pt x="28107" y="19293"/>
                  </a:cubicBezTo>
                  <a:cubicBezTo>
                    <a:pt x="28475" y="17911"/>
                    <a:pt x="28591" y="16670"/>
                    <a:pt x="28455" y="15604"/>
                  </a:cubicBezTo>
                  <a:cubicBezTo>
                    <a:pt x="28362" y="14881"/>
                    <a:pt x="28152" y="14235"/>
                    <a:pt x="27828" y="13683"/>
                  </a:cubicBezTo>
                  <a:cubicBezTo>
                    <a:pt x="27446" y="13032"/>
                    <a:pt x="26915" y="12513"/>
                    <a:pt x="26247" y="12139"/>
                  </a:cubicBezTo>
                  <a:cubicBezTo>
                    <a:pt x="25606" y="11781"/>
                    <a:pt x="24860" y="11592"/>
                    <a:pt x="24090" y="11592"/>
                  </a:cubicBezTo>
                  <a:cubicBezTo>
                    <a:pt x="23643" y="11592"/>
                    <a:pt x="23190" y="11655"/>
                    <a:pt x="22745" y="11776"/>
                  </a:cubicBezTo>
                  <a:cubicBezTo>
                    <a:pt x="21940" y="12000"/>
                    <a:pt x="21191" y="12376"/>
                    <a:pt x="20450" y="12936"/>
                  </a:cubicBezTo>
                  <a:cubicBezTo>
                    <a:pt x="20437" y="12390"/>
                    <a:pt x="20411" y="11844"/>
                    <a:pt x="20371" y="11303"/>
                  </a:cubicBezTo>
                  <a:cubicBezTo>
                    <a:pt x="20294" y="10246"/>
                    <a:pt x="19818" y="9283"/>
                    <a:pt x="19027" y="8595"/>
                  </a:cubicBezTo>
                  <a:cubicBezTo>
                    <a:pt x="18290" y="7952"/>
                    <a:pt x="17346" y="7599"/>
                    <a:pt x="16373" y="7599"/>
                  </a:cubicBezTo>
                  <a:cubicBezTo>
                    <a:pt x="15272" y="7599"/>
                    <a:pt x="14251" y="8052"/>
                    <a:pt x="13498" y="8875"/>
                  </a:cubicBezTo>
                  <a:cubicBezTo>
                    <a:pt x="13484" y="8891"/>
                    <a:pt x="13471" y="8905"/>
                    <a:pt x="13456" y="8923"/>
                  </a:cubicBezTo>
                  <a:cubicBezTo>
                    <a:pt x="13258" y="9144"/>
                    <a:pt x="13071" y="9381"/>
                    <a:pt x="12894" y="9635"/>
                  </a:cubicBezTo>
                  <a:cubicBezTo>
                    <a:pt x="12278" y="6962"/>
                    <a:pt x="11442" y="4336"/>
                    <a:pt x="10399" y="1807"/>
                  </a:cubicBezTo>
                  <a:cubicBezTo>
                    <a:pt x="9998" y="831"/>
                    <a:pt x="9116" y="147"/>
                    <a:pt x="8098" y="21"/>
                  </a:cubicBezTo>
                  <a:cubicBezTo>
                    <a:pt x="7988" y="7"/>
                    <a:pt x="7878" y="0"/>
                    <a:pt x="7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7621639" y="1615017"/>
              <a:ext cx="2447412" cy="2418783"/>
            </a:xfrm>
            <a:custGeom>
              <a:avLst/>
              <a:gdLst/>
              <a:ahLst/>
              <a:cxnLst/>
              <a:rect l="l" t="t" r="r" b="b"/>
              <a:pathLst>
                <a:path w="26245" h="25938" extrusionOk="0">
                  <a:moveTo>
                    <a:pt x="6464" y="1"/>
                  </a:moveTo>
                  <a:cubicBezTo>
                    <a:pt x="5568" y="1"/>
                    <a:pt x="5143" y="939"/>
                    <a:pt x="4918" y="1746"/>
                  </a:cubicBezTo>
                  <a:cubicBezTo>
                    <a:pt x="4093" y="4721"/>
                    <a:pt x="3868" y="7860"/>
                    <a:pt x="4262" y="10921"/>
                  </a:cubicBezTo>
                  <a:cubicBezTo>
                    <a:pt x="3645" y="9665"/>
                    <a:pt x="2849" y="7780"/>
                    <a:pt x="1450" y="7780"/>
                  </a:cubicBezTo>
                  <a:cubicBezTo>
                    <a:pt x="1366" y="7780"/>
                    <a:pt x="1281" y="7787"/>
                    <a:pt x="1193" y="7801"/>
                  </a:cubicBezTo>
                  <a:cubicBezTo>
                    <a:pt x="168" y="8366"/>
                    <a:pt x="1" y="9753"/>
                    <a:pt x="29" y="10923"/>
                  </a:cubicBezTo>
                  <a:cubicBezTo>
                    <a:pt x="102" y="13912"/>
                    <a:pt x="1307" y="22059"/>
                    <a:pt x="2290" y="24882"/>
                  </a:cubicBezTo>
                  <a:lnTo>
                    <a:pt x="22090" y="25938"/>
                  </a:lnTo>
                  <a:cubicBezTo>
                    <a:pt x="23604" y="23346"/>
                    <a:pt x="24766" y="20548"/>
                    <a:pt x="25534" y="17647"/>
                  </a:cubicBezTo>
                  <a:cubicBezTo>
                    <a:pt x="26070" y="15625"/>
                    <a:pt x="26244" y="13059"/>
                    <a:pt x="24300" y="11974"/>
                  </a:cubicBezTo>
                  <a:cubicBezTo>
                    <a:pt x="23833" y="11713"/>
                    <a:pt x="23310" y="11593"/>
                    <a:pt x="22782" y="11593"/>
                  </a:cubicBezTo>
                  <a:cubicBezTo>
                    <a:pt x="22449" y="11593"/>
                    <a:pt x="22114" y="11640"/>
                    <a:pt x="21790" y="11730"/>
                  </a:cubicBezTo>
                  <a:cubicBezTo>
                    <a:pt x="20041" y="12214"/>
                    <a:pt x="18869" y="13573"/>
                    <a:pt x="17745" y="14893"/>
                  </a:cubicBezTo>
                  <a:cubicBezTo>
                    <a:pt x="17869" y="13294"/>
                    <a:pt x="17873" y="11686"/>
                    <a:pt x="17757" y="10086"/>
                  </a:cubicBezTo>
                  <a:cubicBezTo>
                    <a:pt x="17645" y="8568"/>
                    <a:pt x="16372" y="7600"/>
                    <a:pt x="15068" y="7600"/>
                  </a:cubicBezTo>
                  <a:cubicBezTo>
                    <a:pt x="14387" y="7600"/>
                    <a:pt x="13698" y="7864"/>
                    <a:pt x="13161" y="8451"/>
                  </a:cubicBezTo>
                  <a:lnTo>
                    <a:pt x="13130" y="8486"/>
                  </a:lnTo>
                  <a:cubicBezTo>
                    <a:pt x="12066" y="9675"/>
                    <a:pt x="11559" y="11243"/>
                    <a:pt x="11076" y="12763"/>
                  </a:cubicBezTo>
                  <a:cubicBezTo>
                    <a:pt x="10509" y="8726"/>
                    <a:pt x="9434" y="4763"/>
                    <a:pt x="7880" y="995"/>
                  </a:cubicBezTo>
                  <a:cubicBezTo>
                    <a:pt x="7665" y="473"/>
                    <a:pt x="7192" y="81"/>
                    <a:pt x="6633" y="12"/>
                  </a:cubicBezTo>
                  <a:cubicBezTo>
                    <a:pt x="6575" y="4"/>
                    <a:pt x="6518" y="1"/>
                    <a:pt x="6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60"/>
            <p:cNvGrpSpPr/>
            <p:nvPr/>
          </p:nvGrpSpPr>
          <p:grpSpPr>
            <a:xfrm>
              <a:off x="7794157" y="1937393"/>
              <a:ext cx="1899846" cy="2035054"/>
              <a:chOff x="7794157" y="1937393"/>
              <a:chExt cx="1899846" cy="2035054"/>
            </a:xfrm>
          </p:grpSpPr>
          <p:sp>
            <p:nvSpPr>
              <p:cNvPr id="1481" name="Google Shape;1481;p60"/>
              <p:cNvSpPr/>
              <p:nvPr/>
            </p:nvSpPr>
            <p:spPr>
              <a:xfrm>
                <a:off x="7794157" y="2498964"/>
                <a:ext cx="266889" cy="147348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5801" extrusionOk="0">
                    <a:moveTo>
                      <a:pt x="75" y="1"/>
                    </a:moveTo>
                    <a:cubicBezTo>
                      <a:pt x="71" y="1"/>
                      <a:pt x="68" y="1"/>
                      <a:pt x="64" y="1"/>
                    </a:cubicBezTo>
                    <a:cubicBezTo>
                      <a:pt x="27" y="8"/>
                      <a:pt x="0" y="43"/>
                      <a:pt x="7" y="81"/>
                    </a:cubicBezTo>
                    <a:cubicBezTo>
                      <a:pt x="45" y="323"/>
                      <a:pt x="123" y="823"/>
                      <a:pt x="163" y="1062"/>
                    </a:cubicBezTo>
                    <a:cubicBezTo>
                      <a:pt x="924" y="5764"/>
                      <a:pt x="1749" y="10563"/>
                      <a:pt x="2613" y="15249"/>
                    </a:cubicBezTo>
                    <a:lnTo>
                      <a:pt x="2705" y="15737"/>
                    </a:lnTo>
                    <a:cubicBezTo>
                      <a:pt x="2712" y="15774"/>
                      <a:pt x="2744" y="15800"/>
                      <a:pt x="2780" y="15800"/>
                    </a:cubicBezTo>
                    <a:cubicBezTo>
                      <a:pt x="2783" y="15800"/>
                      <a:pt x="2787" y="15800"/>
                      <a:pt x="2791" y="15799"/>
                    </a:cubicBezTo>
                    <a:cubicBezTo>
                      <a:pt x="2832" y="15793"/>
                      <a:pt x="2861" y="15755"/>
                      <a:pt x="2855" y="15713"/>
                    </a:cubicBezTo>
                    <a:lnTo>
                      <a:pt x="2777" y="15222"/>
                    </a:lnTo>
                    <a:cubicBezTo>
                      <a:pt x="1966" y="10186"/>
                      <a:pt x="1078" y="5070"/>
                      <a:pt x="145" y="58"/>
                    </a:cubicBezTo>
                    <a:cubicBezTo>
                      <a:pt x="139" y="24"/>
                      <a:pt x="109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60"/>
              <p:cNvSpPr/>
              <p:nvPr/>
            </p:nvSpPr>
            <p:spPr>
              <a:xfrm>
                <a:off x="8281406" y="1937393"/>
                <a:ext cx="203943" cy="19151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0537" extrusionOk="0">
                    <a:moveTo>
                      <a:pt x="72" y="1"/>
                    </a:moveTo>
                    <a:cubicBezTo>
                      <a:pt x="71" y="1"/>
                      <a:pt x="69" y="1"/>
                      <a:pt x="68" y="1"/>
                    </a:cubicBezTo>
                    <a:cubicBezTo>
                      <a:pt x="30" y="5"/>
                      <a:pt x="1" y="38"/>
                      <a:pt x="5" y="76"/>
                    </a:cubicBezTo>
                    <a:cubicBezTo>
                      <a:pt x="32" y="390"/>
                      <a:pt x="90" y="1041"/>
                      <a:pt x="119" y="1352"/>
                    </a:cubicBezTo>
                    <a:cubicBezTo>
                      <a:pt x="674" y="7444"/>
                      <a:pt x="1299" y="13751"/>
                      <a:pt x="1960" y="19832"/>
                    </a:cubicBezTo>
                    <a:lnTo>
                      <a:pt x="2031" y="20468"/>
                    </a:lnTo>
                    <a:cubicBezTo>
                      <a:pt x="2036" y="20507"/>
                      <a:pt x="2069" y="20536"/>
                      <a:pt x="2106" y="20536"/>
                    </a:cubicBezTo>
                    <a:cubicBezTo>
                      <a:pt x="2108" y="20536"/>
                      <a:pt x="2111" y="20536"/>
                      <a:pt x="2113" y="20536"/>
                    </a:cubicBezTo>
                    <a:cubicBezTo>
                      <a:pt x="2155" y="20533"/>
                      <a:pt x="2187" y="20496"/>
                      <a:pt x="2183" y="20454"/>
                    </a:cubicBezTo>
                    <a:lnTo>
                      <a:pt x="2127" y="19815"/>
                    </a:lnTo>
                    <a:cubicBezTo>
                      <a:pt x="1533" y="13290"/>
                      <a:pt x="860" y="6576"/>
                      <a:pt x="144" y="64"/>
                    </a:cubicBezTo>
                    <a:cubicBezTo>
                      <a:pt x="141" y="27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60"/>
              <p:cNvSpPr/>
              <p:nvPr/>
            </p:nvSpPr>
            <p:spPr>
              <a:xfrm>
                <a:off x="8836915" y="2526288"/>
                <a:ext cx="212149" cy="1317938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33" extrusionOk="0">
                    <a:moveTo>
                      <a:pt x="2198" y="0"/>
                    </a:moveTo>
                    <a:cubicBezTo>
                      <a:pt x="2166" y="0"/>
                      <a:pt x="2137" y="25"/>
                      <a:pt x="2131" y="59"/>
                    </a:cubicBezTo>
                    <a:cubicBezTo>
                      <a:pt x="2095" y="272"/>
                      <a:pt x="2020" y="718"/>
                      <a:pt x="1985" y="931"/>
                    </a:cubicBezTo>
                    <a:cubicBezTo>
                      <a:pt x="1298" y="5117"/>
                      <a:pt x="646" y="9405"/>
                      <a:pt x="64" y="13608"/>
                    </a:cubicBezTo>
                    <a:lnTo>
                      <a:pt x="5" y="14046"/>
                    </a:lnTo>
                    <a:cubicBezTo>
                      <a:pt x="0" y="14087"/>
                      <a:pt x="27" y="14125"/>
                      <a:pt x="68" y="14131"/>
                    </a:cubicBezTo>
                    <a:cubicBezTo>
                      <a:pt x="73" y="14132"/>
                      <a:pt x="77" y="14133"/>
                      <a:pt x="82" y="14133"/>
                    </a:cubicBezTo>
                    <a:cubicBezTo>
                      <a:pt x="119" y="14133"/>
                      <a:pt x="151" y="14106"/>
                      <a:pt x="157" y="14068"/>
                    </a:cubicBezTo>
                    <a:lnTo>
                      <a:pt x="230" y="13632"/>
                    </a:lnTo>
                    <a:cubicBezTo>
                      <a:pt x="966" y="9152"/>
                      <a:pt x="1657" y="4579"/>
                      <a:pt x="2269" y="80"/>
                    </a:cubicBezTo>
                    <a:cubicBezTo>
                      <a:pt x="2274" y="43"/>
                      <a:pt x="2250" y="8"/>
                      <a:pt x="2211" y="1"/>
                    </a:cubicBezTo>
                    <a:cubicBezTo>
                      <a:pt x="2207" y="0"/>
                      <a:pt x="2203" y="0"/>
                      <a:pt x="21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60"/>
              <p:cNvSpPr/>
              <p:nvPr/>
            </p:nvSpPr>
            <p:spPr>
              <a:xfrm>
                <a:off x="9384685" y="2881862"/>
                <a:ext cx="309319" cy="951269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10201" extrusionOk="0">
                    <a:moveTo>
                      <a:pt x="3239" y="0"/>
                    </a:moveTo>
                    <a:cubicBezTo>
                      <a:pt x="3210" y="0"/>
                      <a:pt x="3182" y="19"/>
                      <a:pt x="3173" y="48"/>
                    </a:cubicBezTo>
                    <a:cubicBezTo>
                      <a:pt x="2890" y="880"/>
                      <a:pt x="2617" y="1714"/>
                      <a:pt x="2347" y="2550"/>
                    </a:cubicBezTo>
                    <a:cubicBezTo>
                      <a:pt x="1825" y="4163"/>
                      <a:pt x="1261" y="5954"/>
                      <a:pt x="766" y="7577"/>
                    </a:cubicBezTo>
                    <a:cubicBezTo>
                      <a:pt x="510" y="8417"/>
                      <a:pt x="257" y="9260"/>
                      <a:pt x="13" y="10103"/>
                    </a:cubicBezTo>
                    <a:cubicBezTo>
                      <a:pt x="0" y="10166"/>
                      <a:pt x="44" y="10201"/>
                      <a:pt x="87" y="10201"/>
                    </a:cubicBezTo>
                    <a:cubicBezTo>
                      <a:pt x="117" y="10201"/>
                      <a:pt x="147" y="10185"/>
                      <a:pt x="159" y="10149"/>
                    </a:cubicBezTo>
                    <a:cubicBezTo>
                      <a:pt x="1271" y="6833"/>
                      <a:pt x="2324" y="3447"/>
                      <a:pt x="3306" y="90"/>
                    </a:cubicBezTo>
                    <a:cubicBezTo>
                      <a:pt x="3317" y="54"/>
                      <a:pt x="3298" y="17"/>
                      <a:pt x="3262" y="4"/>
                    </a:cubicBezTo>
                    <a:cubicBezTo>
                      <a:pt x="3254" y="2"/>
                      <a:pt x="3247" y="0"/>
                      <a:pt x="3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5" name="Google Shape;1485;p60"/>
          <p:cNvGrpSpPr/>
          <p:nvPr/>
        </p:nvGrpSpPr>
        <p:grpSpPr>
          <a:xfrm rot="-7493092">
            <a:off x="6313033" y="-696943"/>
            <a:ext cx="1019212" cy="1592892"/>
            <a:chOff x="8477700" y="489350"/>
            <a:chExt cx="2528924" cy="3952371"/>
          </a:xfrm>
        </p:grpSpPr>
        <p:sp>
          <p:nvSpPr>
            <p:cNvPr id="1486" name="Google Shape;1486;p60"/>
            <p:cNvSpPr/>
            <p:nvPr/>
          </p:nvSpPr>
          <p:spPr>
            <a:xfrm>
              <a:off x="8477700" y="489350"/>
              <a:ext cx="2528924" cy="3952371"/>
            </a:xfrm>
            <a:custGeom>
              <a:avLst/>
              <a:gdLst/>
              <a:ahLst/>
              <a:cxnLst/>
              <a:rect l="l" t="t" r="r" b="b"/>
              <a:pathLst>
                <a:path w="24711" h="38620" extrusionOk="0">
                  <a:moveTo>
                    <a:pt x="8523" y="0"/>
                  </a:moveTo>
                  <a:cubicBezTo>
                    <a:pt x="8388" y="0"/>
                    <a:pt x="8256" y="21"/>
                    <a:pt x="8126" y="62"/>
                  </a:cubicBezTo>
                  <a:cubicBezTo>
                    <a:pt x="7635" y="219"/>
                    <a:pt x="7278" y="651"/>
                    <a:pt x="7218" y="1165"/>
                  </a:cubicBezTo>
                  <a:cubicBezTo>
                    <a:pt x="7045" y="2679"/>
                    <a:pt x="6863" y="4468"/>
                    <a:pt x="6812" y="6238"/>
                  </a:cubicBezTo>
                  <a:cubicBezTo>
                    <a:pt x="6758" y="8166"/>
                    <a:pt x="6864" y="9871"/>
                    <a:pt x="7137" y="11449"/>
                  </a:cubicBezTo>
                  <a:cubicBezTo>
                    <a:pt x="7394" y="12934"/>
                    <a:pt x="7862" y="14519"/>
                    <a:pt x="8421" y="15796"/>
                  </a:cubicBezTo>
                  <a:cubicBezTo>
                    <a:pt x="9208" y="17596"/>
                    <a:pt x="10177" y="18851"/>
                    <a:pt x="11298" y="19527"/>
                  </a:cubicBezTo>
                  <a:cubicBezTo>
                    <a:pt x="11318" y="19539"/>
                    <a:pt x="11339" y="19551"/>
                    <a:pt x="11359" y="19562"/>
                  </a:cubicBezTo>
                  <a:cubicBezTo>
                    <a:pt x="11577" y="20206"/>
                    <a:pt x="11806" y="20844"/>
                    <a:pt x="12044" y="21474"/>
                  </a:cubicBezTo>
                  <a:cubicBezTo>
                    <a:pt x="10725" y="20346"/>
                    <a:pt x="9338" y="19504"/>
                    <a:pt x="8182" y="18852"/>
                  </a:cubicBezTo>
                  <a:cubicBezTo>
                    <a:pt x="6973" y="18172"/>
                    <a:pt x="5957" y="17672"/>
                    <a:pt x="4988" y="17278"/>
                  </a:cubicBezTo>
                  <a:cubicBezTo>
                    <a:pt x="3757" y="16779"/>
                    <a:pt x="2616" y="16462"/>
                    <a:pt x="1501" y="16306"/>
                  </a:cubicBezTo>
                  <a:cubicBezTo>
                    <a:pt x="1440" y="16299"/>
                    <a:pt x="1380" y="16294"/>
                    <a:pt x="1319" y="16294"/>
                  </a:cubicBezTo>
                  <a:cubicBezTo>
                    <a:pt x="881" y="16294"/>
                    <a:pt x="474" y="16510"/>
                    <a:pt x="230" y="16874"/>
                  </a:cubicBezTo>
                  <a:cubicBezTo>
                    <a:pt x="91" y="17078"/>
                    <a:pt x="16" y="17316"/>
                    <a:pt x="7" y="17563"/>
                  </a:cubicBezTo>
                  <a:cubicBezTo>
                    <a:pt x="0" y="17809"/>
                    <a:pt x="60" y="18051"/>
                    <a:pt x="185" y="18265"/>
                  </a:cubicBezTo>
                  <a:cubicBezTo>
                    <a:pt x="1058" y="19770"/>
                    <a:pt x="2087" y="21190"/>
                    <a:pt x="3244" y="22488"/>
                  </a:cubicBezTo>
                  <a:cubicBezTo>
                    <a:pt x="4364" y="23744"/>
                    <a:pt x="5608" y="24889"/>
                    <a:pt x="6938" y="25891"/>
                  </a:cubicBezTo>
                  <a:cubicBezTo>
                    <a:pt x="8575" y="27123"/>
                    <a:pt x="9989" y="27847"/>
                    <a:pt x="11387" y="28173"/>
                  </a:cubicBezTo>
                  <a:cubicBezTo>
                    <a:pt x="11908" y="28294"/>
                    <a:pt x="12673" y="28439"/>
                    <a:pt x="13365" y="28439"/>
                  </a:cubicBezTo>
                  <a:cubicBezTo>
                    <a:pt x="13795" y="28439"/>
                    <a:pt x="14154" y="28384"/>
                    <a:pt x="14464" y="28273"/>
                  </a:cubicBezTo>
                  <a:cubicBezTo>
                    <a:pt x="14469" y="28271"/>
                    <a:pt x="14475" y="28269"/>
                    <a:pt x="14480" y="28268"/>
                  </a:cubicBezTo>
                  <a:cubicBezTo>
                    <a:pt x="14922" y="28632"/>
                    <a:pt x="15366" y="29006"/>
                    <a:pt x="15803" y="29382"/>
                  </a:cubicBezTo>
                  <a:cubicBezTo>
                    <a:pt x="15945" y="29626"/>
                    <a:pt x="16088" y="29870"/>
                    <a:pt x="16233" y="30113"/>
                  </a:cubicBezTo>
                  <a:cubicBezTo>
                    <a:pt x="14369" y="29339"/>
                    <a:pt x="12382" y="28936"/>
                    <a:pt x="10393" y="28936"/>
                  </a:cubicBezTo>
                  <a:cubicBezTo>
                    <a:pt x="8645" y="28936"/>
                    <a:pt x="6934" y="29241"/>
                    <a:pt x="5306" y="29846"/>
                  </a:cubicBezTo>
                  <a:cubicBezTo>
                    <a:pt x="4880" y="30006"/>
                    <a:pt x="4570" y="30366"/>
                    <a:pt x="4479" y="30812"/>
                  </a:cubicBezTo>
                  <a:cubicBezTo>
                    <a:pt x="4386" y="31259"/>
                    <a:pt x="4528" y="31714"/>
                    <a:pt x="4858" y="32028"/>
                  </a:cubicBezTo>
                  <a:cubicBezTo>
                    <a:pt x="5902" y="33022"/>
                    <a:pt x="7120" y="33861"/>
                    <a:pt x="8581" y="34587"/>
                  </a:cubicBezTo>
                  <a:cubicBezTo>
                    <a:pt x="9946" y="35266"/>
                    <a:pt x="11327" y="35752"/>
                    <a:pt x="12498" y="36140"/>
                  </a:cubicBezTo>
                  <a:cubicBezTo>
                    <a:pt x="13637" y="36515"/>
                    <a:pt x="14761" y="36852"/>
                    <a:pt x="15992" y="36852"/>
                  </a:cubicBezTo>
                  <a:lnTo>
                    <a:pt x="16001" y="36852"/>
                  </a:lnTo>
                  <a:cubicBezTo>
                    <a:pt x="16452" y="36852"/>
                    <a:pt x="17132" y="36808"/>
                    <a:pt x="17816" y="36600"/>
                  </a:cubicBezTo>
                  <a:cubicBezTo>
                    <a:pt x="18527" y="36384"/>
                    <a:pt x="19081" y="36043"/>
                    <a:pt x="19475" y="35581"/>
                  </a:cubicBezTo>
                  <a:cubicBezTo>
                    <a:pt x="19727" y="35678"/>
                    <a:pt x="19985" y="35778"/>
                    <a:pt x="20250" y="35885"/>
                  </a:cubicBezTo>
                  <a:cubicBezTo>
                    <a:pt x="20890" y="36673"/>
                    <a:pt x="21553" y="37439"/>
                    <a:pt x="22222" y="38162"/>
                  </a:cubicBezTo>
                  <a:lnTo>
                    <a:pt x="22231" y="38170"/>
                  </a:lnTo>
                  <a:cubicBezTo>
                    <a:pt x="22500" y="38456"/>
                    <a:pt x="22878" y="38620"/>
                    <a:pt x="23269" y="38620"/>
                  </a:cubicBezTo>
                  <a:cubicBezTo>
                    <a:pt x="23717" y="38620"/>
                    <a:pt x="24132" y="38412"/>
                    <a:pt x="24406" y="38048"/>
                  </a:cubicBezTo>
                  <a:cubicBezTo>
                    <a:pt x="24606" y="37779"/>
                    <a:pt x="24710" y="37440"/>
                    <a:pt x="24695" y="37098"/>
                  </a:cubicBezTo>
                  <a:cubicBezTo>
                    <a:pt x="24682" y="36759"/>
                    <a:pt x="24550" y="36434"/>
                    <a:pt x="24328" y="36183"/>
                  </a:cubicBezTo>
                  <a:cubicBezTo>
                    <a:pt x="24002" y="35811"/>
                    <a:pt x="23671" y="35422"/>
                    <a:pt x="23346" y="35024"/>
                  </a:cubicBezTo>
                  <a:lnTo>
                    <a:pt x="23308" y="34783"/>
                  </a:lnTo>
                  <a:cubicBezTo>
                    <a:pt x="23172" y="33937"/>
                    <a:pt x="23034" y="33065"/>
                    <a:pt x="22898" y="32199"/>
                  </a:cubicBezTo>
                  <a:cubicBezTo>
                    <a:pt x="23285" y="31729"/>
                    <a:pt x="23608" y="31193"/>
                    <a:pt x="23866" y="30599"/>
                  </a:cubicBezTo>
                  <a:cubicBezTo>
                    <a:pt x="24168" y="29904"/>
                    <a:pt x="24363" y="29163"/>
                    <a:pt x="24447" y="28399"/>
                  </a:cubicBezTo>
                  <a:cubicBezTo>
                    <a:pt x="24605" y="26957"/>
                    <a:pt x="24472" y="25375"/>
                    <a:pt x="24026" y="23417"/>
                  </a:cubicBezTo>
                  <a:cubicBezTo>
                    <a:pt x="23582" y="21467"/>
                    <a:pt x="23031" y="19726"/>
                    <a:pt x="22340" y="18098"/>
                  </a:cubicBezTo>
                  <a:cubicBezTo>
                    <a:pt x="21626" y="16416"/>
                    <a:pt x="20786" y="14899"/>
                    <a:pt x="19769" y="13463"/>
                  </a:cubicBezTo>
                  <a:cubicBezTo>
                    <a:pt x="19680" y="13306"/>
                    <a:pt x="19557" y="13166"/>
                    <a:pt x="19412" y="13056"/>
                  </a:cubicBezTo>
                  <a:cubicBezTo>
                    <a:pt x="19412" y="13056"/>
                    <a:pt x="19396" y="13044"/>
                    <a:pt x="19395" y="13044"/>
                  </a:cubicBezTo>
                  <a:cubicBezTo>
                    <a:pt x="19304" y="12975"/>
                    <a:pt x="19024" y="12766"/>
                    <a:pt x="18586" y="12766"/>
                  </a:cubicBezTo>
                  <a:cubicBezTo>
                    <a:pt x="18019" y="12766"/>
                    <a:pt x="17519" y="13127"/>
                    <a:pt x="17340" y="13662"/>
                  </a:cubicBezTo>
                  <a:cubicBezTo>
                    <a:pt x="17284" y="13827"/>
                    <a:pt x="17263" y="14000"/>
                    <a:pt x="17274" y="14169"/>
                  </a:cubicBezTo>
                  <a:cubicBezTo>
                    <a:pt x="16917" y="17145"/>
                    <a:pt x="16791" y="19722"/>
                    <a:pt x="16888" y="22050"/>
                  </a:cubicBezTo>
                  <a:cubicBezTo>
                    <a:pt x="16941" y="23319"/>
                    <a:pt x="17063" y="24544"/>
                    <a:pt x="17251" y="25692"/>
                  </a:cubicBezTo>
                  <a:cubicBezTo>
                    <a:pt x="16697" y="24605"/>
                    <a:pt x="16181" y="23495"/>
                    <a:pt x="15702" y="22366"/>
                  </a:cubicBezTo>
                  <a:cubicBezTo>
                    <a:pt x="15702" y="22366"/>
                    <a:pt x="15699" y="22360"/>
                    <a:pt x="15699" y="22357"/>
                  </a:cubicBezTo>
                  <a:cubicBezTo>
                    <a:pt x="15246" y="21301"/>
                    <a:pt x="14817" y="20214"/>
                    <a:pt x="14426" y="19121"/>
                  </a:cubicBezTo>
                  <a:cubicBezTo>
                    <a:pt x="14564" y="18951"/>
                    <a:pt x="14688" y="18757"/>
                    <a:pt x="14793" y="18538"/>
                  </a:cubicBezTo>
                  <a:cubicBezTo>
                    <a:pt x="15019" y="18074"/>
                    <a:pt x="15177" y="17482"/>
                    <a:pt x="15267" y="16778"/>
                  </a:cubicBezTo>
                  <a:cubicBezTo>
                    <a:pt x="15407" y="15661"/>
                    <a:pt x="15351" y="14373"/>
                    <a:pt x="15234" y="13589"/>
                  </a:cubicBezTo>
                  <a:cubicBezTo>
                    <a:pt x="15113" y="12784"/>
                    <a:pt x="14872" y="11538"/>
                    <a:pt x="14626" y="10702"/>
                  </a:cubicBezTo>
                  <a:cubicBezTo>
                    <a:pt x="14011" y="8612"/>
                    <a:pt x="13350" y="6830"/>
                    <a:pt x="12604" y="5256"/>
                  </a:cubicBezTo>
                  <a:cubicBezTo>
                    <a:pt x="12173" y="4347"/>
                    <a:pt x="11707" y="3497"/>
                    <a:pt x="11218" y="2727"/>
                  </a:cubicBezTo>
                  <a:cubicBezTo>
                    <a:pt x="10686" y="1891"/>
                    <a:pt x="10109" y="1122"/>
                    <a:pt x="9504" y="440"/>
                  </a:cubicBezTo>
                  <a:cubicBezTo>
                    <a:pt x="9254" y="161"/>
                    <a:pt x="8897" y="0"/>
                    <a:pt x="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7" name="Google Shape;1487;p60"/>
            <p:cNvGrpSpPr/>
            <p:nvPr/>
          </p:nvGrpSpPr>
          <p:grpSpPr>
            <a:xfrm>
              <a:off x="8612482" y="623927"/>
              <a:ext cx="2250458" cy="3502897"/>
              <a:chOff x="8612482" y="623927"/>
              <a:chExt cx="2250458" cy="3502897"/>
            </a:xfrm>
          </p:grpSpPr>
          <p:sp>
            <p:nvSpPr>
              <p:cNvPr id="1488" name="Google Shape;1488;p60"/>
              <p:cNvSpPr/>
              <p:nvPr/>
            </p:nvSpPr>
            <p:spPr>
              <a:xfrm>
                <a:off x="9282400" y="623927"/>
                <a:ext cx="645765" cy="1774166"/>
              </a:xfrm>
              <a:custGeom>
                <a:avLst/>
                <a:gdLst/>
                <a:ahLst/>
                <a:cxnLst/>
                <a:rect l="l" t="t" r="r" b="b"/>
                <a:pathLst>
                  <a:path w="6310" h="17336" extrusionOk="0">
                    <a:moveTo>
                      <a:pt x="657" y="0"/>
                    </a:moveTo>
                    <a:cubicBezTo>
                      <a:pt x="283" y="3281"/>
                      <a:pt x="1" y="6648"/>
                      <a:pt x="566" y="9913"/>
                    </a:cubicBezTo>
                    <a:cubicBezTo>
                      <a:pt x="981" y="12311"/>
                      <a:pt x="2152" y="15909"/>
                      <a:pt x="4111" y="17089"/>
                    </a:cubicBezTo>
                    <a:cubicBezTo>
                      <a:pt x="4394" y="17260"/>
                      <a:pt x="4641" y="17336"/>
                      <a:pt x="4855" y="17336"/>
                    </a:cubicBezTo>
                    <a:cubicBezTo>
                      <a:pt x="6310" y="17336"/>
                      <a:pt x="6275" y="13826"/>
                      <a:pt x="6071" y="12471"/>
                    </a:cubicBezTo>
                    <a:cubicBezTo>
                      <a:pt x="5953" y="11683"/>
                      <a:pt x="5723" y="10516"/>
                      <a:pt x="5501" y="9760"/>
                    </a:cubicBezTo>
                    <a:cubicBezTo>
                      <a:pt x="4442" y="6154"/>
                      <a:pt x="2977" y="2608"/>
                      <a:pt x="6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60"/>
              <p:cNvSpPr/>
              <p:nvPr/>
            </p:nvSpPr>
            <p:spPr>
              <a:xfrm>
                <a:off x="8612482" y="2291355"/>
                <a:ext cx="1354572" cy="974481"/>
              </a:xfrm>
              <a:custGeom>
                <a:avLst/>
                <a:gdLst/>
                <a:ahLst/>
                <a:cxnLst/>
                <a:rect l="l" t="t" r="r" b="b"/>
                <a:pathLst>
                  <a:path w="13236" h="9522" extrusionOk="0">
                    <a:moveTo>
                      <a:pt x="0" y="1"/>
                    </a:moveTo>
                    <a:cubicBezTo>
                      <a:pt x="1692" y="2915"/>
                      <a:pt x="3915" y="5361"/>
                      <a:pt x="6408" y="7237"/>
                    </a:cubicBezTo>
                    <a:cubicBezTo>
                      <a:pt x="7637" y="8162"/>
                      <a:pt x="8954" y="8960"/>
                      <a:pt x="10365" y="9290"/>
                    </a:cubicBezTo>
                    <a:cubicBezTo>
                      <a:pt x="10629" y="9352"/>
                      <a:pt x="11395" y="9522"/>
                      <a:pt x="12043" y="9522"/>
                    </a:cubicBezTo>
                    <a:cubicBezTo>
                      <a:pt x="12536" y="9522"/>
                      <a:pt x="12961" y="9423"/>
                      <a:pt x="13043" y="9104"/>
                    </a:cubicBezTo>
                    <a:cubicBezTo>
                      <a:pt x="13235" y="8367"/>
                      <a:pt x="11772" y="6803"/>
                      <a:pt x="11371" y="6342"/>
                    </a:cubicBezTo>
                    <a:cubicBezTo>
                      <a:pt x="9884" y="4634"/>
                      <a:pt x="8057" y="3425"/>
                      <a:pt x="6219" y="2390"/>
                    </a:cubicBezTo>
                    <a:cubicBezTo>
                      <a:pt x="4233" y="1273"/>
                      <a:pt x="2161" y="30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60"/>
              <p:cNvSpPr/>
              <p:nvPr/>
            </p:nvSpPr>
            <p:spPr>
              <a:xfrm>
                <a:off x="10301298" y="1930094"/>
                <a:ext cx="561642" cy="1835161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17932" extrusionOk="0">
                    <a:moveTo>
                      <a:pt x="766" y="0"/>
                    </a:moveTo>
                    <a:cubicBezTo>
                      <a:pt x="766" y="0"/>
                      <a:pt x="771" y="5"/>
                      <a:pt x="787" y="16"/>
                    </a:cubicBezTo>
                    <a:cubicBezTo>
                      <a:pt x="148" y="5202"/>
                      <a:pt x="1" y="10723"/>
                      <a:pt x="1812" y="15546"/>
                    </a:cubicBezTo>
                    <a:cubicBezTo>
                      <a:pt x="2170" y="16497"/>
                      <a:pt x="2646" y="17466"/>
                      <a:pt x="3416" y="17932"/>
                    </a:cubicBezTo>
                    <a:cubicBezTo>
                      <a:pt x="4454" y="17095"/>
                      <a:pt x="5154" y="15689"/>
                      <a:pt x="5321" y="14176"/>
                    </a:cubicBezTo>
                    <a:cubicBezTo>
                      <a:pt x="5488" y="12662"/>
                      <a:pt x="5262" y="11113"/>
                      <a:pt x="4925" y="9629"/>
                    </a:cubicBezTo>
                    <a:cubicBezTo>
                      <a:pt x="4103" y="6023"/>
                      <a:pt x="2820" y="2851"/>
                      <a:pt x="787" y="16"/>
                    </a:cubicBezTo>
                    <a:lnTo>
                      <a:pt x="787" y="16"/>
                    </a:lnTo>
                    <a:cubicBezTo>
                      <a:pt x="802" y="28"/>
                      <a:pt x="808" y="32"/>
                      <a:pt x="808" y="32"/>
                    </a:cubicBezTo>
                    <a:cubicBezTo>
                      <a:pt x="808" y="32"/>
                      <a:pt x="766" y="0"/>
                      <a:pt x="7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60"/>
              <p:cNvSpPr/>
              <p:nvPr/>
            </p:nvSpPr>
            <p:spPr>
              <a:xfrm>
                <a:off x="9067281" y="3585138"/>
                <a:ext cx="1374529" cy="541686"/>
              </a:xfrm>
              <a:custGeom>
                <a:avLst/>
                <a:gdLst/>
                <a:ahLst/>
                <a:cxnLst/>
                <a:rect l="l" t="t" r="r" b="b"/>
                <a:pathLst>
                  <a:path w="13431" h="5293" extrusionOk="0">
                    <a:moveTo>
                      <a:pt x="4629" y="1"/>
                    </a:moveTo>
                    <a:cubicBezTo>
                      <a:pt x="3059" y="1"/>
                      <a:pt x="1494" y="275"/>
                      <a:pt x="0" y="829"/>
                    </a:cubicBezTo>
                    <a:cubicBezTo>
                      <a:pt x="2066" y="2802"/>
                      <a:pt x="4623" y="3812"/>
                      <a:pt x="7144" y="4645"/>
                    </a:cubicBezTo>
                    <a:cubicBezTo>
                      <a:pt x="8156" y="4979"/>
                      <a:pt x="9187" y="5292"/>
                      <a:pt x="10229" y="5292"/>
                    </a:cubicBezTo>
                    <a:cubicBezTo>
                      <a:pt x="10231" y="5292"/>
                      <a:pt x="10233" y="5292"/>
                      <a:pt x="10234" y="5292"/>
                    </a:cubicBezTo>
                    <a:cubicBezTo>
                      <a:pt x="11019" y="5291"/>
                      <a:pt x="12396" y="5122"/>
                      <a:pt x="12876" y="4241"/>
                    </a:cubicBezTo>
                    <a:cubicBezTo>
                      <a:pt x="13431" y="3223"/>
                      <a:pt x="12361" y="2324"/>
                      <a:pt x="11692" y="1935"/>
                    </a:cubicBezTo>
                    <a:cubicBezTo>
                      <a:pt x="9487" y="653"/>
                      <a:pt x="7052" y="1"/>
                      <a:pt x="4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2" name="Google Shape;1492;p60"/>
            <p:cNvSpPr/>
            <p:nvPr/>
          </p:nvSpPr>
          <p:spPr>
            <a:xfrm>
              <a:off x="8990936" y="1088756"/>
              <a:ext cx="1881316" cy="3219105"/>
            </a:xfrm>
            <a:custGeom>
              <a:avLst/>
              <a:gdLst/>
              <a:ahLst/>
              <a:cxnLst/>
              <a:rect l="l" t="t" r="r" b="b"/>
              <a:pathLst>
                <a:path w="18383" h="31455" extrusionOk="0">
                  <a:moveTo>
                    <a:pt x="4882" y="1"/>
                  </a:moveTo>
                  <a:cubicBezTo>
                    <a:pt x="4877" y="1"/>
                    <a:pt x="4872" y="1"/>
                    <a:pt x="4868" y="2"/>
                  </a:cubicBezTo>
                  <a:cubicBezTo>
                    <a:pt x="4794" y="10"/>
                    <a:pt x="4742" y="91"/>
                    <a:pt x="4750" y="181"/>
                  </a:cubicBezTo>
                  <a:cubicBezTo>
                    <a:pt x="5051" y="3140"/>
                    <a:pt x="5563" y="6078"/>
                    <a:pt x="6298" y="8937"/>
                  </a:cubicBezTo>
                  <a:cubicBezTo>
                    <a:pt x="7028" y="11798"/>
                    <a:pt x="7962" y="14589"/>
                    <a:pt x="9101" y="17257"/>
                  </a:cubicBezTo>
                  <a:cubicBezTo>
                    <a:pt x="9781" y="18819"/>
                    <a:pt x="10526" y="20343"/>
                    <a:pt x="11332" y="21818"/>
                  </a:cubicBezTo>
                  <a:cubicBezTo>
                    <a:pt x="9779" y="20375"/>
                    <a:pt x="8147" y="19057"/>
                    <a:pt x="6475" y="17832"/>
                  </a:cubicBezTo>
                  <a:cubicBezTo>
                    <a:pt x="4456" y="16383"/>
                    <a:pt x="2373" y="15058"/>
                    <a:pt x="201" y="14001"/>
                  </a:cubicBezTo>
                  <a:cubicBezTo>
                    <a:pt x="185" y="13993"/>
                    <a:pt x="168" y="13989"/>
                    <a:pt x="151" y="13989"/>
                  </a:cubicBezTo>
                  <a:cubicBezTo>
                    <a:pt x="101" y="13989"/>
                    <a:pt x="52" y="14023"/>
                    <a:pt x="31" y="14082"/>
                  </a:cubicBezTo>
                  <a:cubicBezTo>
                    <a:pt x="0" y="14163"/>
                    <a:pt x="31" y="14261"/>
                    <a:pt x="99" y="14300"/>
                  </a:cubicBezTo>
                  <a:cubicBezTo>
                    <a:pt x="4203" y="16645"/>
                    <a:pt x="8111" y="19477"/>
                    <a:pt x="11817" y="22680"/>
                  </a:cubicBezTo>
                  <a:cubicBezTo>
                    <a:pt x="12967" y="24696"/>
                    <a:pt x="14236" y="26612"/>
                    <a:pt x="15616" y="28398"/>
                  </a:cubicBezTo>
                  <a:cubicBezTo>
                    <a:pt x="14179" y="27700"/>
                    <a:pt x="12690" y="27163"/>
                    <a:pt x="11185" y="26741"/>
                  </a:cubicBezTo>
                  <a:cubicBezTo>
                    <a:pt x="10326" y="26513"/>
                    <a:pt x="9463" y="26320"/>
                    <a:pt x="8593" y="26178"/>
                  </a:cubicBezTo>
                  <a:cubicBezTo>
                    <a:pt x="7724" y="26036"/>
                    <a:pt x="6851" y="25946"/>
                    <a:pt x="5978" y="25908"/>
                  </a:cubicBezTo>
                  <a:cubicBezTo>
                    <a:pt x="5976" y="25908"/>
                    <a:pt x="5974" y="25908"/>
                    <a:pt x="5973" y="25908"/>
                  </a:cubicBezTo>
                  <a:cubicBezTo>
                    <a:pt x="5906" y="25908"/>
                    <a:pt x="5847" y="25970"/>
                    <a:pt x="5842" y="26053"/>
                  </a:cubicBezTo>
                  <a:cubicBezTo>
                    <a:pt x="5836" y="26144"/>
                    <a:pt x="5892" y="26224"/>
                    <a:pt x="5965" y="26235"/>
                  </a:cubicBezTo>
                  <a:cubicBezTo>
                    <a:pt x="6827" y="26350"/>
                    <a:pt x="7688" y="26492"/>
                    <a:pt x="8545" y="26659"/>
                  </a:cubicBezTo>
                  <a:cubicBezTo>
                    <a:pt x="9401" y="26825"/>
                    <a:pt x="10254" y="27019"/>
                    <a:pt x="11101" y="27254"/>
                  </a:cubicBezTo>
                  <a:cubicBezTo>
                    <a:pt x="12771" y="27692"/>
                    <a:pt x="14415" y="28280"/>
                    <a:pt x="16043" y="28944"/>
                  </a:cubicBezTo>
                  <a:cubicBezTo>
                    <a:pt x="16726" y="29800"/>
                    <a:pt x="17435" y="30625"/>
                    <a:pt x="18168" y="31417"/>
                  </a:cubicBezTo>
                  <a:cubicBezTo>
                    <a:pt x="18192" y="31442"/>
                    <a:pt x="18222" y="31455"/>
                    <a:pt x="18251" y="31455"/>
                  </a:cubicBezTo>
                  <a:cubicBezTo>
                    <a:pt x="18284" y="31455"/>
                    <a:pt x="18317" y="31439"/>
                    <a:pt x="18340" y="31408"/>
                  </a:cubicBezTo>
                  <a:cubicBezTo>
                    <a:pt x="18382" y="31346"/>
                    <a:pt x="18378" y="31250"/>
                    <a:pt x="18329" y="31193"/>
                  </a:cubicBezTo>
                  <a:cubicBezTo>
                    <a:pt x="17907" y="30713"/>
                    <a:pt x="17494" y="30222"/>
                    <a:pt x="17088" y="29722"/>
                  </a:cubicBezTo>
                  <a:cubicBezTo>
                    <a:pt x="17088" y="29716"/>
                    <a:pt x="17086" y="29710"/>
                    <a:pt x="17086" y="29703"/>
                  </a:cubicBezTo>
                  <a:cubicBezTo>
                    <a:pt x="16660" y="27024"/>
                    <a:pt x="16228" y="24349"/>
                    <a:pt x="15855" y="21662"/>
                  </a:cubicBezTo>
                  <a:cubicBezTo>
                    <a:pt x="15660" y="20320"/>
                    <a:pt x="15481" y="18976"/>
                    <a:pt x="15306" y="17628"/>
                  </a:cubicBezTo>
                  <a:lnTo>
                    <a:pt x="14793" y="13588"/>
                  </a:lnTo>
                  <a:cubicBezTo>
                    <a:pt x="14783" y="13506"/>
                    <a:pt x="14726" y="13445"/>
                    <a:pt x="14660" y="13445"/>
                  </a:cubicBezTo>
                  <a:cubicBezTo>
                    <a:pt x="14656" y="13445"/>
                    <a:pt x="14652" y="13446"/>
                    <a:pt x="14648" y="13446"/>
                  </a:cubicBezTo>
                  <a:cubicBezTo>
                    <a:pt x="14575" y="13452"/>
                    <a:pt x="14520" y="13531"/>
                    <a:pt x="14527" y="13620"/>
                  </a:cubicBezTo>
                  <a:cubicBezTo>
                    <a:pt x="14631" y="14979"/>
                    <a:pt x="14760" y="16335"/>
                    <a:pt x="14914" y="17689"/>
                  </a:cubicBezTo>
                  <a:cubicBezTo>
                    <a:pt x="15067" y="19042"/>
                    <a:pt x="15245" y="20392"/>
                    <a:pt x="15434" y="21739"/>
                  </a:cubicBezTo>
                  <a:cubicBezTo>
                    <a:pt x="15807" y="24273"/>
                    <a:pt x="16228" y="26799"/>
                    <a:pt x="16749" y="29296"/>
                  </a:cubicBezTo>
                  <a:cubicBezTo>
                    <a:pt x="15561" y="27797"/>
                    <a:pt x="14443" y="26214"/>
                    <a:pt x="13403" y="24562"/>
                  </a:cubicBezTo>
                  <a:cubicBezTo>
                    <a:pt x="11916" y="22191"/>
                    <a:pt x="10602" y="19665"/>
                    <a:pt x="9481" y="17022"/>
                  </a:cubicBezTo>
                  <a:cubicBezTo>
                    <a:pt x="8346" y="14386"/>
                    <a:pt x="7399" y="11635"/>
                    <a:pt x="6660" y="8806"/>
                  </a:cubicBezTo>
                  <a:cubicBezTo>
                    <a:pt x="5926" y="5975"/>
                    <a:pt x="5384" y="3076"/>
                    <a:pt x="5017" y="145"/>
                  </a:cubicBezTo>
                  <a:cubicBezTo>
                    <a:pt x="5007" y="62"/>
                    <a:pt x="4948" y="1"/>
                    <a:pt x="4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3" name="Google Shape;1493;p60"/>
          <p:cNvGrpSpPr/>
          <p:nvPr/>
        </p:nvGrpSpPr>
        <p:grpSpPr>
          <a:xfrm rot="4960257" flipH="1">
            <a:off x="-33009" y="2902041"/>
            <a:ext cx="942826" cy="1269855"/>
            <a:chOff x="7659825" y="719561"/>
            <a:chExt cx="3076061" cy="4143027"/>
          </a:xfrm>
        </p:grpSpPr>
        <p:sp>
          <p:nvSpPr>
            <p:cNvPr id="1494" name="Google Shape;1494;p60"/>
            <p:cNvSpPr/>
            <p:nvPr/>
          </p:nvSpPr>
          <p:spPr>
            <a:xfrm>
              <a:off x="7659825" y="719561"/>
              <a:ext cx="3076061" cy="4143027"/>
            </a:xfrm>
            <a:custGeom>
              <a:avLst/>
              <a:gdLst/>
              <a:ahLst/>
              <a:cxnLst/>
              <a:rect l="l" t="t" r="r" b="b"/>
              <a:pathLst>
                <a:path w="31984" h="43078" extrusionOk="0">
                  <a:moveTo>
                    <a:pt x="6612" y="1"/>
                  </a:moveTo>
                  <a:cubicBezTo>
                    <a:pt x="6448" y="1"/>
                    <a:pt x="6282" y="14"/>
                    <a:pt x="6124" y="44"/>
                  </a:cubicBezTo>
                  <a:cubicBezTo>
                    <a:pt x="5580" y="140"/>
                    <a:pt x="5067" y="406"/>
                    <a:pt x="4639" y="812"/>
                  </a:cubicBezTo>
                  <a:cubicBezTo>
                    <a:pt x="4224" y="1205"/>
                    <a:pt x="3912" y="1713"/>
                    <a:pt x="3735" y="2276"/>
                  </a:cubicBezTo>
                  <a:cubicBezTo>
                    <a:pt x="3426" y="3265"/>
                    <a:pt x="3565" y="4251"/>
                    <a:pt x="3696" y="4907"/>
                  </a:cubicBezTo>
                  <a:cubicBezTo>
                    <a:pt x="3959" y="6222"/>
                    <a:pt x="4482" y="7540"/>
                    <a:pt x="5210" y="8719"/>
                  </a:cubicBezTo>
                  <a:cubicBezTo>
                    <a:pt x="5997" y="9992"/>
                    <a:pt x="6992" y="11048"/>
                    <a:pt x="8093" y="11772"/>
                  </a:cubicBezTo>
                  <a:cubicBezTo>
                    <a:pt x="8289" y="11902"/>
                    <a:pt x="8477" y="12008"/>
                    <a:pt x="8659" y="12095"/>
                  </a:cubicBezTo>
                  <a:cubicBezTo>
                    <a:pt x="8881" y="12663"/>
                    <a:pt x="9108" y="13241"/>
                    <a:pt x="9338" y="13823"/>
                  </a:cubicBezTo>
                  <a:cubicBezTo>
                    <a:pt x="9254" y="13776"/>
                    <a:pt x="9170" y="13731"/>
                    <a:pt x="9086" y="13686"/>
                  </a:cubicBezTo>
                  <a:cubicBezTo>
                    <a:pt x="7284" y="12729"/>
                    <a:pt x="5286" y="12185"/>
                    <a:pt x="3309" y="12112"/>
                  </a:cubicBezTo>
                  <a:cubicBezTo>
                    <a:pt x="3239" y="12109"/>
                    <a:pt x="3169" y="12108"/>
                    <a:pt x="3101" y="12108"/>
                  </a:cubicBezTo>
                  <a:cubicBezTo>
                    <a:pt x="2558" y="12108"/>
                    <a:pt x="2070" y="12188"/>
                    <a:pt x="1655" y="12345"/>
                  </a:cubicBezTo>
                  <a:cubicBezTo>
                    <a:pt x="981" y="12600"/>
                    <a:pt x="491" y="13057"/>
                    <a:pt x="238" y="13667"/>
                  </a:cubicBezTo>
                  <a:cubicBezTo>
                    <a:pt x="22" y="14182"/>
                    <a:pt x="0" y="14761"/>
                    <a:pt x="168" y="15388"/>
                  </a:cubicBezTo>
                  <a:cubicBezTo>
                    <a:pt x="442" y="16403"/>
                    <a:pt x="1121" y="17300"/>
                    <a:pt x="2244" y="18129"/>
                  </a:cubicBezTo>
                  <a:cubicBezTo>
                    <a:pt x="3387" y="18973"/>
                    <a:pt x="4714" y="19611"/>
                    <a:pt x="6277" y="20064"/>
                  </a:cubicBezTo>
                  <a:cubicBezTo>
                    <a:pt x="5856" y="20078"/>
                    <a:pt x="5447" y="20128"/>
                    <a:pt x="5062" y="20217"/>
                  </a:cubicBezTo>
                  <a:cubicBezTo>
                    <a:pt x="4761" y="20288"/>
                    <a:pt x="4371" y="20409"/>
                    <a:pt x="4022" y="20727"/>
                  </a:cubicBezTo>
                  <a:cubicBezTo>
                    <a:pt x="3420" y="21277"/>
                    <a:pt x="3235" y="22166"/>
                    <a:pt x="3541" y="23047"/>
                  </a:cubicBezTo>
                  <a:cubicBezTo>
                    <a:pt x="3822" y="23859"/>
                    <a:pt x="4407" y="24552"/>
                    <a:pt x="5331" y="25167"/>
                  </a:cubicBezTo>
                  <a:cubicBezTo>
                    <a:pt x="6821" y="26157"/>
                    <a:pt x="8504" y="26598"/>
                    <a:pt x="10193" y="26849"/>
                  </a:cubicBezTo>
                  <a:lnTo>
                    <a:pt x="10183" y="26849"/>
                  </a:lnTo>
                  <a:cubicBezTo>
                    <a:pt x="9385" y="26849"/>
                    <a:pt x="8614" y="26949"/>
                    <a:pt x="7889" y="27147"/>
                  </a:cubicBezTo>
                  <a:cubicBezTo>
                    <a:pt x="7533" y="27244"/>
                    <a:pt x="7013" y="27431"/>
                    <a:pt x="6554" y="27766"/>
                  </a:cubicBezTo>
                  <a:cubicBezTo>
                    <a:pt x="5984" y="28181"/>
                    <a:pt x="5625" y="28735"/>
                    <a:pt x="5514" y="29366"/>
                  </a:cubicBezTo>
                  <a:cubicBezTo>
                    <a:pt x="5451" y="29726"/>
                    <a:pt x="5472" y="30087"/>
                    <a:pt x="5576" y="30440"/>
                  </a:cubicBezTo>
                  <a:cubicBezTo>
                    <a:pt x="5677" y="30781"/>
                    <a:pt x="5853" y="31103"/>
                    <a:pt x="6100" y="31402"/>
                  </a:cubicBezTo>
                  <a:cubicBezTo>
                    <a:pt x="6430" y="31803"/>
                    <a:pt x="6902" y="32164"/>
                    <a:pt x="7428" y="32421"/>
                  </a:cubicBezTo>
                  <a:cubicBezTo>
                    <a:pt x="9138" y="33255"/>
                    <a:pt x="10982" y="33333"/>
                    <a:pt x="12881" y="33340"/>
                  </a:cubicBezTo>
                  <a:cubicBezTo>
                    <a:pt x="13110" y="33341"/>
                    <a:pt x="13345" y="33341"/>
                    <a:pt x="13575" y="33341"/>
                  </a:cubicBezTo>
                  <a:cubicBezTo>
                    <a:pt x="15171" y="33341"/>
                    <a:pt x="14702" y="33424"/>
                    <a:pt x="13593" y="33532"/>
                  </a:cubicBezTo>
                  <a:cubicBezTo>
                    <a:pt x="13000" y="33590"/>
                    <a:pt x="12305" y="33675"/>
                    <a:pt x="11627" y="33879"/>
                  </a:cubicBezTo>
                  <a:cubicBezTo>
                    <a:pt x="10793" y="34128"/>
                    <a:pt x="10132" y="34507"/>
                    <a:pt x="9607" y="35040"/>
                  </a:cubicBezTo>
                  <a:cubicBezTo>
                    <a:pt x="9260" y="35389"/>
                    <a:pt x="9032" y="35756"/>
                    <a:pt x="8908" y="36159"/>
                  </a:cubicBezTo>
                  <a:cubicBezTo>
                    <a:pt x="8703" y="36827"/>
                    <a:pt x="8813" y="37551"/>
                    <a:pt x="9213" y="38197"/>
                  </a:cubicBezTo>
                  <a:cubicBezTo>
                    <a:pt x="9503" y="38664"/>
                    <a:pt x="9943" y="39079"/>
                    <a:pt x="10451" y="39367"/>
                  </a:cubicBezTo>
                  <a:cubicBezTo>
                    <a:pt x="11262" y="39825"/>
                    <a:pt x="12199" y="40048"/>
                    <a:pt x="13315" y="40048"/>
                  </a:cubicBezTo>
                  <a:cubicBezTo>
                    <a:pt x="14173" y="40048"/>
                    <a:pt x="15015" y="39918"/>
                    <a:pt x="15804" y="39785"/>
                  </a:cubicBezTo>
                  <a:lnTo>
                    <a:pt x="23306" y="38524"/>
                  </a:lnTo>
                  <a:cubicBezTo>
                    <a:pt x="24449" y="39479"/>
                    <a:pt x="25714" y="40404"/>
                    <a:pt x="27163" y="41344"/>
                  </a:cubicBezTo>
                  <a:cubicBezTo>
                    <a:pt x="27987" y="41884"/>
                    <a:pt x="28812" y="42399"/>
                    <a:pt x="29616" y="42877"/>
                  </a:cubicBezTo>
                  <a:lnTo>
                    <a:pt x="29620" y="42878"/>
                  </a:lnTo>
                  <a:cubicBezTo>
                    <a:pt x="29841" y="43010"/>
                    <a:pt x="30094" y="43078"/>
                    <a:pt x="30352" y="43078"/>
                  </a:cubicBezTo>
                  <a:cubicBezTo>
                    <a:pt x="30811" y="43078"/>
                    <a:pt x="31244" y="42857"/>
                    <a:pt x="31515" y="42489"/>
                  </a:cubicBezTo>
                  <a:cubicBezTo>
                    <a:pt x="31984" y="41847"/>
                    <a:pt x="31845" y="40943"/>
                    <a:pt x="31204" y="40472"/>
                  </a:cubicBezTo>
                  <a:cubicBezTo>
                    <a:pt x="30827" y="40196"/>
                    <a:pt x="30445" y="39919"/>
                    <a:pt x="30076" y="39652"/>
                  </a:cubicBezTo>
                  <a:cubicBezTo>
                    <a:pt x="29696" y="39376"/>
                    <a:pt x="29303" y="39093"/>
                    <a:pt x="28919" y="38809"/>
                  </a:cubicBezTo>
                  <a:cubicBezTo>
                    <a:pt x="28915" y="38806"/>
                    <a:pt x="28911" y="38804"/>
                    <a:pt x="28908" y="38801"/>
                  </a:cubicBezTo>
                  <a:cubicBezTo>
                    <a:pt x="26596" y="37135"/>
                    <a:pt x="24877" y="35702"/>
                    <a:pt x="23417" y="34223"/>
                  </a:cubicBezTo>
                  <a:cubicBezTo>
                    <a:pt x="24841" y="32589"/>
                    <a:pt x="25853" y="30455"/>
                    <a:pt x="26506" y="27703"/>
                  </a:cubicBezTo>
                  <a:cubicBezTo>
                    <a:pt x="26803" y="26461"/>
                    <a:pt x="26934" y="25377"/>
                    <a:pt x="26911" y="24385"/>
                  </a:cubicBezTo>
                  <a:cubicBezTo>
                    <a:pt x="26879" y="23067"/>
                    <a:pt x="26564" y="21903"/>
                    <a:pt x="25975" y="20928"/>
                  </a:cubicBezTo>
                  <a:cubicBezTo>
                    <a:pt x="25446" y="20054"/>
                    <a:pt x="24671" y="19553"/>
                    <a:pt x="23851" y="19553"/>
                  </a:cubicBezTo>
                  <a:cubicBezTo>
                    <a:pt x="23711" y="19553"/>
                    <a:pt x="23573" y="19566"/>
                    <a:pt x="23436" y="19596"/>
                  </a:cubicBezTo>
                  <a:cubicBezTo>
                    <a:pt x="22946" y="19700"/>
                    <a:pt x="22591" y="19965"/>
                    <a:pt x="22358" y="20168"/>
                  </a:cubicBezTo>
                  <a:cubicBezTo>
                    <a:pt x="22405" y="19679"/>
                    <a:pt x="22424" y="19209"/>
                    <a:pt x="22410" y="18761"/>
                  </a:cubicBezTo>
                  <a:cubicBezTo>
                    <a:pt x="22368" y="17168"/>
                    <a:pt x="21946" y="15798"/>
                    <a:pt x="21154" y="14690"/>
                  </a:cubicBezTo>
                  <a:cubicBezTo>
                    <a:pt x="20866" y="14287"/>
                    <a:pt x="20246" y="13613"/>
                    <a:pt x="19312" y="13613"/>
                  </a:cubicBezTo>
                  <a:cubicBezTo>
                    <a:pt x="19109" y="13613"/>
                    <a:pt x="18906" y="13647"/>
                    <a:pt x="18713" y="13714"/>
                  </a:cubicBezTo>
                  <a:cubicBezTo>
                    <a:pt x="18581" y="13760"/>
                    <a:pt x="18461" y="13819"/>
                    <a:pt x="18355" y="13884"/>
                  </a:cubicBezTo>
                  <a:cubicBezTo>
                    <a:pt x="18384" y="13634"/>
                    <a:pt x="18407" y="13380"/>
                    <a:pt x="18429" y="13125"/>
                  </a:cubicBezTo>
                  <a:cubicBezTo>
                    <a:pt x="18531" y="11907"/>
                    <a:pt x="18521" y="10915"/>
                    <a:pt x="18397" y="10003"/>
                  </a:cubicBezTo>
                  <a:cubicBezTo>
                    <a:pt x="18229" y="8771"/>
                    <a:pt x="17857" y="7738"/>
                    <a:pt x="17261" y="6850"/>
                  </a:cubicBezTo>
                  <a:cubicBezTo>
                    <a:pt x="17050" y="6534"/>
                    <a:pt x="16695" y="6095"/>
                    <a:pt x="16066" y="5936"/>
                  </a:cubicBezTo>
                  <a:cubicBezTo>
                    <a:pt x="15924" y="5900"/>
                    <a:pt x="15779" y="5883"/>
                    <a:pt x="15630" y="5883"/>
                  </a:cubicBezTo>
                  <a:cubicBezTo>
                    <a:pt x="15202" y="5883"/>
                    <a:pt x="14789" y="6027"/>
                    <a:pt x="14368" y="6329"/>
                  </a:cubicBezTo>
                  <a:cubicBezTo>
                    <a:pt x="13919" y="6647"/>
                    <a:pt x="13527" y="7049"/>
                    <a:pt x="13198" y="7521"/>
                  </a:cubicBezTo>
                  <a:cubicBezTo>
                    <a:pt x="12915" y="7925"/>
                    <a:pt x="12676" y="8393"/>
                    <a:pt x="12480" y="8910"/>
                  </a:cubicBezTo>
                  <a:cubicBezTo>
                    <a:pt x="12190" y="9683"/>
                    <a:pt x="11996" y="10575"/>
                    <a:pt x="11870" y="11719"/>
                  </a:cubicBezTo>
                  <a:cubicBezTo>
                    <a:pt x="11849" y="11906"/>
                    <a:pt x="11831" y="12091"/>
                    <a:pt x="11814" y="12276"/>
                  </a:cubicBezTo>
                  <a:cubicBezTo>
                    <a:pt x="11706" y="12004"/>
                    <a:pt x="11590" y="11712"/>
                    <a:pt x="11468" y="11399"/>
                  </a:cubicBezTo>
                  <a:cubicBezTo>
                    <a:pt x="11657" y="11072"/>
                    <a:pt x="11770" y="10679"/>
                    <a:pt x="11818" y="10205"/>
                  </a:cubicBezTo>
                  <a:cubicBezTo>
                    <a:pt x="11864" y="9735"/>
                    <a:pt x="11846" y="9183"/>
                    <a:pt x="11760" y="8512"/>
                  </a:cubicBezTo>
                  <a:cubicBezTo>
                    <a:pt x="11642" y="7584"/>
                    <a:pt x="11418" y="6635"/>
                    <a:pt x="11285" y="6067"/>
                  </a:cubicBezTo>
                  <a:lnTo>
                    <a:pt x="11284" y="6063"/>
                  </a:lnTo>
                  <a:cubicBezTo>
                    <a:pt x="11255" y="5940"/>
                    <a:pt x="11229" y="5833"/>
                    <a:pt x="11213" y="5754"/>
                  </a:cubicBezTo>
                  <a:cubicBezTo>
                    <a:pt x="11038" y="4967"/>
                    <a:pt x="10841" y="4130"/>
                    <a:pt x="10517" y="3318"/>
                  </a:cubicBezTo>
                  <a:cubicBezTo>
                    <a:pt x="10118" y="2320"/>
                    <a:pt x="9595" y="1546"/>
                    <a:pt x="8919" y="951"/>
                  </a:cubicBezTo>
                  <a:cubicBezTo>
                    <a:pt x="8223" y="338"/>
                    <a:pt x="7404" y="1"/>
                    <a:pt x="6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5" name="Google Shape;1495;p60"/>
            <p:cNvGrpSpPr/>
            <p:nvPr/>
          </p:nvGrpSpPr>
          <p:grpSpPr>
            <a:xfrm>
              <a:off x="7788026" y="846127"/>
              <a:ext cx="2804944" cy="3890375"/>
              <a:chOff x="7788026" y="846127"/>
              <a:chExt cx="2804944" cy="3890375"/>
            </a:xfrm>
          </p:grpSpPr>
          <p:sp>
            <p:nvSpPr>
              <p:cNvPr id="1496" name="Google Shape;1496;p60"/>
              <p:cNvSpPr/>
              <p:nvPr/>
            </p:nvSpPr>
            <p:spPr>
              <a:xfrm>
                <a:off x="8120311" y="846127"/>
                <a:ext cx="620136" cy="937802"/>
              </a:xfrm>
              <a:custGeom>
                <a:avLst/>
                <a:gdLst/>
                <a:ahLst/>
                <a:cxnLst/>
                <a:rect l="l" t="t" r="r" b="b"/>
                <a:pathLst>
                  <a:path w="6448" h="9751" extrusionOk="0">
                    <a:moveTo>
                      <a:pt x="1822" y="0"/>
                    </a:moveTo>
                    <a:cubicBezTo>
                      <a:pt x="1736" y="0"/>
                      <a:pt x="1649" y="7"/>
                      <a:pt x="1563" y="23"/>
                    </a:cubicBezTo>
                    <a:cubicBezTo>
                      <a:pt x="905" y="139"/>
                      <a:pt x="397" y="714"/>
                      <a:pt x="199" y="1353"/>
                    </a:cubicBezTo>
                    <a:cubicBezTo>
                      <a:pt x="1" y="1989"/>
                      <a:pt x="63" y="2680"/>
                      <a:pt x="194" y="3335"/>
                    </a:cubicBezTo>
                    <a:cubicBezTo>
                      <a:pt x="649" y="5618"/>
                      <a:pt x="2044" y="8059"/>
                      <a:pt x="4023" y="9362"/>
                    </a:cubicBezTo>
                    <a:cubicBezTo>
                      <a:pt x="4435" y="9633"/>
                      <a:pt x="4756" y="9751"/>
                      <a:pt x="5002" y="9751"/>
                    </a:cubicBezTo>
                    <a:cubicBezTo>
                      <a:pt x="6447" y="9751"/>
                      <a:pt x="5359" y="5716"/>
                      <a:pt x="5140" y="4725"/>
                    </a:cubicBezTo>
                    <a:cubicBezTo>
                      <a:pt x="4809" y="3229"/>
                      <a:pt x="4409" y="1635"/>
                      <a:pt x="3260" y="623"/>
                    </a:cubicBezTo>
                    <a:cubicBezTo>
                      <a:pt x="2860" y="270"/>
                      <a:pt x="2347" y="0"/>
                      <a:pt x="18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60"/>
              <p:cNvSpPr/>
              <p:nvPr/>
            </p:nvSpPr>
            <p:spPr>
              <a:xfrm>
                <a:off x="7788026" y="2010325"/>
                <a:ext cx="1166026" cy="604845"/>
              </a:xfrm>
              <a:custGeom>
                <a:avLst/>
                <a:gdLst/>
                <a:ahLst/>
                <a:cxnLst/>
                <a:rect l="l" t="t" r="r" b="b"/>
                <a:pathLst>
                  <a:path w="12124" h="6289" extrusionOk="0">
                    <a:moveTo>
                      <a:pt x="1764" y="1"/>
                    </a:moveTo>
                    <a:cubicBezTo>
                      <a:pt x="1103" y="1"/>
                      <a:pt x="362" y="158"/>
                      <a:pt x="115" y="753"/>
                    </a:cubicBezTo>
                    <a:cubicBezTo>
                      <a:pt x="0" y="1025"/>
                      <a:pt x="23" y="1339"/>
                      <a:pt x="101" y="1626"/>
                    </a:cubicBezTo>
                    <a:cubicBezTo>
                      <a:pt x="330" y="2471"/>
                      <a:pt x="986" y="3133"/>
                      <a:pt x="1690" y="3654"/>
                    </a:cubicBezTo>
                    <a:cubicBezTo>
                      <a:pt x="4617" y="5819"/>
                      <a:pt x="8487" y="6093"/>
                      <a:pt x="12123" y="6288"/>
                    </a:cubicBezTo>
                    <a:lnTo>
                      <a:pt x="11327" y="5078"/>
                    </a:lnTo>
                    <a:cubicBezTo>
                      <a:pt x="9191" y="2072"/>
                      <a:pt x="5611" y="139"/>
                      <a:pt x="1926" y="4"/>
                    </a:cubicBezTo>
                    <a:cubicBezTo>
                      <a:pt x="1873" y="2"/>
                      <a:pt x="1819" y="1"/>
                      <a:pt x="17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60"/>
              <p:cNvSpPr/>
              <p:nvPr/>
            </p:nvSpPr>
            <p:spPr>
              <a:xfrm>
                <a:off x="8897501" y="1411539"/>
                <a:ext cx="423939" cy="1366839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14212" extrusionOk="0">
                    <a:moveTo>
                      <a:pt x="2757" y="1"/>
                    </a:moveTo>
                    <a:cubicBezTo>
                      <a:pt x="2581" y="1"/>
                      <a:pt x="2408" y="97"/>
                      <a:pt x="2260" y="202"/>
                    </a:cubicBezTo>
                    <a:cubicBezTo>
                      <a:pt x="896" y="1177"/>
                      <a:pt x="489" y="3003"/>
                      <a:pt x="306" y="4669"/>
                    </a:cubicBezTo>
                    <a:cubicBezTo>
                      <a:pt x="1" y="7437"/>
                      <a:pt x="25" y="10256"/>
                      <a:pt x="595" y="12981"/>
                    </a:cubicBezTo>
                    <a:lnTo>
                      <a:pt x="1356" y="14211"/>
                    </a:lnTo>
                    <a:cubicBezTo>
                      <a:pt x="3229" y="11865"/>
                      <a:pt x="4001" y="8814"/>
                      <a:pt x="4251" y="5821"/>
                    </a:cubicBezTo>
                    <a:cubicBezTo>
                      <a:pt x="4407" y="3952"/>
                      <a:pt x="4342" y="1945"/>
                      <a:pt x="3299" y="388"/>
                    </a:cubicBezTo>
                    <a:cubicBezTo>
                      <a:pt x="3191" y="226"/>
                      <a:pt x="3059" y="62"/>
                      <a:pt x="2871" y="15"/>
                    </a:cubicBezTo>
                    <a:cubicBezTo>
                      <a:pt x="2833" y="5"/>
                      <a:pt x="2795" y="1"/>
                      <a:pt x="27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60"/>
              <p:cNvSpPr/>
              <p:nvPr/>
            </p:nvSpPr>
            <p:spPr>
              <a:xfrm>
                <a:off x="8108000" y="2775300"/>
                <a:ext cx="1106493" cy="451638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4696" extrusionOk="0">
                    <a:moveTo>
                      <a:pt x="1822" y="0"/>
                    </a:moveTo>
                    <a:cubicBezTo>
                      <a:pt x="1442" y="0"/>
                      <a:pt x="1065" y="37"/>
                      <a:pt x="693" y="123"/>
                    </a:cubicBezTo>
                    <a:cubicBezTo>
                      <a:pt x="532" y="160"/>
                      <a:pt x="366" y="210"/>
                      <a:pt x="244" y="321"/>
                    </a:cubicBezTo>
                    <a:cubicBezTo>
                      <a:pt x="1" y="543"/>
                      <a:pt x="10" y="932"/>
                      <a:pt x="118" y="1243"/>
                    </a:cubicBezTo>
                    <a:cubicBezTo>
                      <a:pt x="334" y="1864"/>
                      <a:pt x="848" y="2334"/>
                      <a:pt x="1394" y="2699"/>
                    </a:cubicBezTo>
                    <a:cubicBezTo>
                      <a:pt x="3166" y="3880"/>
                      <a:pt x="5367" y="4179"/>
                      <a:pt x="7486" y="4385"/>
                    </a:cubicBezTo>
                    <a:cubicBezTo>
                      <a:pt x="8823" y="4515"/>
                      <a:pt x="10162" y="4618"/>
                      <a:pt x="11505" y="4696"/>
                    </a:cubicBezTo>
                    <a:lnTo>
                      <a:pt x="11149" y="3720"/>
                    </a:lnTo>
                    <a:cubicBezTo>
                      <a:pt x="9147" y="2171"/>
                      <a:pt x="6804" y="1097"/>
                      <a:pt x="4366" y="417"/>
                    </a:cubicBezTo>
                    <a:cubicBezTo>
                      <a:pt x="3537" y="186"/>
                      <a:pt x="2675" y="0"/>
                      <a:pt x="18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60"/>
              <p:cNvSpPr/>
              <p:nvPr/>
            </p:nvSpPr>
            <p:spPr>
              <a:xfrm>
                <a:off x="9269313" y="2155164"/>
                <a:ext cx="456735" cy="1368666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14231" extrusionOk="0">
                    <a:moveTo>
                      <a:pt x="2578" y="1"/>
                    </a:moveTo>
                    <a:cubicBezTo>
                      <a:pt x="2523" y="1"/>
                      <a:pt x="2467" y="10"/>
                      <a:pt x="2411" y="29"/>
                    </a:cubicBezTo>
                    <a:cubicBezTo>
                      <a:pt x="2202" y="102"/>
                      <a:pt x="2069" y="302"/>
                      <a:pt x="1957" y="493"/>
                    </a:cubicBezTo>
                    <a:cubicBezTo>
                      <a:pt x="879" y="2333"/>
                      <a:pt x="368" y="4460"/>
                      <a:pt x="184" y="6584"/>
                    </a:cubicBezTo>
                    <a:cubicBezTo>
                      <a:pt x="0" y="8708"/>
                      <a:pt x="131" y="10846"/>
                      <a:pt x="264" y="12975"/>
                    </a:cubicBezTo>
                    <a:lnTo>
                      <a:pt x="1088" y="14231"/>
                    </a:lnTo>
                    <a:cubicBezTo>
                      <a:pt x="2395" y="12169"/>
                      <a:pt x="3277" y="9858"/>
                      <a:pt x="3881" y="7494"/>
                    </a:cubicBezTo>
                    <a:cubicBezTo>
                      <a:pt x="4477" y="5161"/>
                      <a:pt x="4749" y="2485"/>
                      <a:pt x="3351" y="526"/>
                    </a:cubicBezTo>
                    <a:cubicBezTo>
                      <a:pt x="3163" y="265"/>
                      <a:pt x="2878" y="1"/>
                      <a:pt x="25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60"/>
              <p:cNvSpPr/>
              <p:nvPr/>
            </p:nvSpPr>
            <p:spPr>
              <a:xfrm>
                <a:off x="8302178" y="3428040"/>
                <a:ext cx="1221519" cy="372005"/>
              </a:xfrm>
              <a:custGeom>
                <a:avLst/>
                <a:gdLst/>
                <a:ahLst/>
                <a:cxnLst/>
                <a:rect l="l" t="t" r="r" b="b"/>
                <a:pathLst>
                  <a:path w="12701" h="3868" extrusionOk="0">
                    <a:moveTo>
                      <a:pt x="3502" y="1"/>
                    </a:moveTo>
                    <a:cubicBezTo>
                      <a:pt x="2848" y="1"/>
                      <a:pt x="2197" y="77"/>
                      <a:pt x="1555" y="252"/>
                    </a:cubicBezTo>
                    <a:cubicBezTo>
                      <a:pt x="926" y="424"/>
                      <a:pt x="239" y="788"/>
                      <a:pt x="126" y="1431"/>
                    </a:cubicBezTo>
                    <a:cubicBezTo>
                      <a:pt x="0" y="2150"/>
                      <a:pt x="667" y="2759"/>
                      <a:pt x="1324" y="3080"/>
                    </a:cubicBezTo>
                    <a:cubicBezTo>
                      <a:pt x="2819" y="3808"/>
                      <a:pt x="4543" y="3858"/>
                      <a:pt x="6207" y="3865"/>
                    </a:cubicBezTo>
                    <a:cubicBezTo>
                      <a:pt x="6442" y="3866"/>
                      <a:pt x="6678" y="3867"/>
                      <a:pt x="6913" y="3867"/>
                    </a:cubicBezTo>
                    <a:cubicBezTo>
                      <a:pt x="8843" y="3867"/>
                      <a:pt x="10773" y="3829"/>
                      <a:pt x="12701" y="3753"/>
                    </a:cubicBezTo>
                    <a:lnTo>
                      <a:pt x="12268" y="2849"/>
                    </a:lnTo>
                    <a:cubicBezTo>
                      <a:pt x="11438" y="2255"/>
                      <a:pt x="10482" y="1869"/>
                      <a:pt x="9531" y="1496"/>
                    </a:cubicBezTo>
                    <a:cubicBezTo>
                      <a:pt x="7601" y="737"/>
                      <a:pt x="5537" y="1"/>
                      <a:pt x="35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60"/>
              <p:cNvSpPr/>
              <p:nvPr/>
            </p:nvSpPr>
            <p:spPr>
              <a:xfrm>
                <a:off x="9592269" y="2726444"/>
                <a:ext cx="556565" cy="1327504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13803" extrusionOk="0">
                    <a:moveTo>
                      <a:pt x="3757" y="0"/>
                    </a:moveTo>
                    <a:cubicBezTo>
                      <a:pt x="3709" y="0"/>
                      <a:pt x="3662" y="5"/>
                      <a:pt x="3613" y="15"/>
                    </a:cubicBezTo>
                    <a:cubicBezTo>
                      <a:pt x="3420" y="56"/>
                      <a:pt x="3255" y="178"/>
                      <a:pt x="3108" y="309"/>
                    </a:cubicBezTo>
                    <a:cubicBezTo>
                      <a:pt x="1913" y="1369"/>
                      <a:pt x="1519" y="3043"/>
                      <a:pt x="1188" y="4604"/>
                    </a:cubicBezTo>
                    <a:cubicBezTo>
                      <a:pt x="592" y="7413"/>
                      <a:pt x="0" y="10358"/>
                      <a:pt x="792" y="13118"/>
                    </a:cubicBezTo>
                    <a:lnTo>
                      <a:pt x="1453" y="13803"/>
                    </a:lnTo>
                    <a:cubicBezTo>
                      <a:pt x="1545" y="13330"/>
                      <a:pt x="1911" y="12968"/>
                      <a:pt x="2233" y="12610"/>
                    </a:cubicBezTo>
                    <a:cubicBezTo>
                      <a:pt x="3750" y="10924"/>
                      <a:pt x="4611" y="8741"/>
                      <a:pt x="5136" y="6534"/>
                    </a:cubicBezTo>
                    <a:cubicBezTo>
                      <a:pt x="5596" y="4601"/>
                      <a:pt x="5786" y="2442"/>
                      <a:pt x="4758" y="743"/>
                    </a:cubicBezTo>
                    <a:cubicBezTo>
                      <a:pt x="4533" y="372"/>
                      <a:pt x="4170" y="0"/>
                      <a:pt x="37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60"/>
              <p:cNvSpPr/>
              <p:nvPr/>
            </p:nvSpPr>
            <p:spPr>
              <a:xfrm>
                <a:off x="8617824" y="4055389"/>
                <a:ext cx="1375976" cy="389509"/>
              </a:xfrm>
              <a:custGeom>
                <a:avLst/>
                <a:gdLst/>
                <a:ahLst/>
                <a:cxnLst/>
                <a:rect l="l" t="t" r="r" b="b"/>
                <a:pathLst>
                  <a:path w="14307" h="4050" extrusionOk="0">
                    <a:moveTo>
                      <a:pt x="6681" y="0"/>
                    </a:moveTo>
                    <a:cubicBezTo>
                      <a:pt x="5703" y="0"/>
                      <a:pt x="4723" y="60"/>
                      <a:pt x="3758" y="154"/>
                    </a:cubicBezTo>
                    <a:cubicBezTo>
                      <a:pt x="2615" y="264"/>
                      <a:pt x="1385" y="461"/>
                      <a:pt x="578" y="1278"/>
                    </a:cubicBezTo>
                    <a:cubicBezTo>
                      <a:pt x="413" y="1443"/>
                      <a:pt x="269" y="1635"/>
                      <a:pt x="202" y="1858"/>
                    </a:cubicBezTo>
                    <a:cubicBezTo>
                      <a:pt x="1" y="2520"/>
                      <a:pt x="531" y="3197"/>
                      <a:pt x="1135" y="3538"/>
                    </a:cubicBezTo>
                    <a:cubicBezTo>
                      <a:pt x="1813" y="3921"/>
                      <a:pt x="2572" y="4049"/>
                      <a:pt x="3354" y="4049"/>
                    </a:cubicBezTo>
                    <a:cubicBezTo>
                      <a:pt x="4108" y="4049"/>
                      <a:pt x="4882" y="3930"/>
                      <a:pt x="5623" y="3805"/>
                    </a:cubicBezTo>
                    <a:cubicBezTo>
                      <a:pt x="8462" y="3327"/>
                      <a:pt x="11304" y="2849"/>
                      <a:pt x="14143" y="2372"/>
                    </a:cubicBezTo>
                    <a:lnTo>
                      <a:pt x="14143" y="2372"/>
                    </a:lnTo>
                    <a:lnTo>
                      <a:pt x="14298" y="2578"/>
                    </a:lnTo>
                    <a:cubicBezTo>
                      <a:pt x="14301" y="2500"/>
                      <a:pt x="14303" y="2422"/>
                      <a:pt x="14306" y="2345"/>
                    </a:cubicBezTo>
                    <a:lnTo>
                      <a:pt x="14306" y="2345"/>
                    </a:lnTo>
                    <a:cubicBezTo>
                      <a:pt x="14252" y="2354"/>
                      <a:pt x="14197" y="2363"/>
                      <a:pt x="14143" y="2372"/>
                    </a:cubicBezTo>
                    <a:lnTo>
                      <a:pt x="14143" y="2372"/>
                    </a:lnTo>
                    <a:lnTo>
                      <a:pt x="13417" y="1407"/>
                    </a:lnTo>
                    <a:cubicBezTo>
                      <a:pt x="11351" y="346"/>
                      <a:pt x="9023" y="0"/>
                      <a:pt x="6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60"/>
              <p:cNvSpPr/>
              <p:nvPr/>
            </p:nvSpPr>
            <p:spPr>
              <a:xfrm>
                <a:off x="8098768" y="1091758"/>
                <a:ext cx="2494202" cy="3644744"/>
              </a:xfrm>
              <a:custGeom>
                <a:avLst/>
                <a:gdLst/>
                <a:ahLst/>
                <a:cxnLst/>
                <a:rect l="l" t="t" r="r" b="b"/>
                <a:pathLst>
                  <a:path w="25934" h="37897" extrusionOk="0">
                    <a:moveTo>
                      <a:pt x="2577" y="1"/>
                    </a:moveTo>
                    <a:cubicBezTo>
                      <a:pt x="2562" y="1"/>
                      <a:pt x="2547" y="3"/>
                      <a:pt x="2532" y="9"/>
                    </a:cubicBezTo>
                    <a:cubicBezTo>
                      <a:pt x="2464" y="33"/>
                      <a:pt x="2430" y="107"/>
                      <a:pt x="2454" y="176"/>
                    </a:cubicBezTo>
                    <a:cubicBezTo>
                      <a:pt x="3087" y="1957"/>
                      <a:pt x="3759" y="3721"/>
                      <a:pt x="4434" y="5485"/>
                    </a:cubicBezTo>
                    <a:cubicBezTo>
                      <a:pt x="5429" y="8057"/>
                      <a:pt x="6524" y="10831"/>
                      <a:pt x="7552" y="13389"/>
                    </a:cubicBezTo>
                    <a:cubicBezTo>
                      <a:pt x="7803" y="14009"/>
                      <a:pt x="8053" y="14630"/>
                      <a:pt x="8305" y="15252"/>
                    </a:cubicBezTo>
                    <a:cubicBezTo>
                      <a:pt x="7966" y="15122"/>
                      <a:pt x="7630" y="14982"/>
                      <a:pt x="7294" y="14840"/>
                    </a:cubicBezTo>
                    <a:cubicBezTo>
                      <a:pt x="6099" y="14335"/>
                      <a:pt x="4933" y="13746"/>
                      <a:pt x="3786" y="13137"/>
                    </a:cubicBezTo>
                    <a:cubicBezTo>
                      <a:pt x="3458" y="12963"/>
                      <a:pt x="3127" y="12795"/>
                      <a:pt x="2795" y="12631"/>
                    </a:cubicBezTo>
                    <a:cubicBezTo>
                      <a:pt x="1960" y="12220"/>
                      <a:pt x="1119" y="11812"/>
                      <a:pt x="216" y="11571"/>
                    </a:cubicBezTo>
                    <a:cubicBezTo>
                      <a:pt x="204" y="11567"/>
                      <a:pt x="192" y="11566"/>
                      <a:pt x="180" y="11566"/>
                    </a:cubicBezTo>
                    <a:cubicBezTo>
                      <a:pt x="64" y="11566"/>
                      <a:pt x="0" y="11723"/>
                      <a:pt x="101" y="11803"/>
                    </a:cubicBezTo>
                    <a:cubicBezTo>
                      <a:pt x="844" y="12381"/>
                      <a:pt x="1687" y="12790"/>
                      <a:pt x="2539" y="13174"/>
                    </a:cubicBezTo>
                    <a:cubicBezTo>
                      <a:pt x="3725" y="13706"/>
                      <a:pt x="4969" y="14140"/>
                      <a:pt x="6170" y="14635"/>
                    </a:cubicBezTo>
                    <a:cubicBezTo>
                      <a:pt x="6855" y="14916"/>
                      <a:pt x="7551" y="15199"/>
                      <a:pt x="8228" y="15500"/>
                    </a:cubicBezTo>
                    <a:cubicBezTo>
                      <a:pt x="8248" y="15508"/>
                      <a:pt x="8267" y="15511"/>
                      <a:pt x="8285" y="15511"/>
                    </a:cubicBezTo>
                    <a:cubicBezTo>
                      <a:pt x="8330" y="15511"/>
                      <a:pt x="8366" y="15488"/>
                      <a:pt x="8388" y="15454"/>
                    </a:cubicBezTo>
                    <a:cubicBezTo>
                      <a:pt x="9175" y="17391"/>
                      <a:pt x="9973" y="19325"/>
                      <a:pt x="10818" y="21239"/>
                    </a:cubicBezTo>
                    <a:cubicBezTo>
                      <a:pt x="10847" y="21305"/>
                      <a:pt x="10877" y="21371"/>
                      <a:pt x="10907" y="21436"/>
                    </a:cubicBezTo>
                    <a:cubicBezTo>
                      <a:pt x="9712" y="21215"/>
                      <a:pt x="8531" y="20916"/>
                      <a:pt x="7378" y="20537"/>
                    </a:cubicBezTo>
                    <a:cubicBezTo>
                      <a:pt x="7115" y="20452"/>
                      <a:pt x="6740" y="20326"/>
                      <a:pt x="6480" y="20243"/>
                    </a:cubicBezTo>
                    <a:cubicBezTo>
                      <a:pt x="5732" y="20005"/>
                      <a:pt x="4990" y="19749"/>
                      <a:pt x="4219" y="19588"/>
                    </a:cubicBezTo>
                    <a:cubicBezTo>
                      <a:pt x="4065" y="19554"/>
                      <a:pt x="3907" y="19524"/>
                      <a:pt x="3744" y="19506"/>
                    </a:cubicBezTo>
                    <a:cubicBezTo>
                      <a:pt x="3739" y="19505"/>
                      <a:pt x="3733" y="19505"/>
                      <a:pt x="3728" y="19505"/>
                    </a:cubicBezTo>
                    <a:cubicBezTo>
                      <a:pt x="3603" y="19505"/>
                      <a:pt x="3545" y="19673"/>
                      <a:pt x="3652" y="19748"/>
                    </a:cubicBezTo>
                    <a:cubicBezTo>
                      <a:pt x="4051" y="20026"/>
                      <a:pt x="4494" y="20225"/>
                      <a:pt x="4947" y="20393"/>
                    </a:cubicBezTo>
                    <a:cubicBezTo>
                      <a:pt x="6298" y="20881"/>
                      <a:pt x="7741" y="21053"/>
                      <a:pt x="9142" y="21328"/>
                    </a:cubicBezTo>
                    <a:cubicBezTo>
                      <a:pt x="9762" y="21448"/>
                      <a:pt x="10389" y="21570"/>
                      <a:pt x="11002" y="21718"/>
                    </a:cubicBezTo>
                    <a:cubicBezTo>
                      <a:pt x="11014" y="21721"/>
                      <a:pt x="11024" y="21721"/>
                      <a:pt x="11035" y="21721"/>
                    </a:cubicBezTo>
                    <a:cubicBezTo>
                      <a:pt x="11957" y="23760"/>
                      <a:pt x="12883" y="25549"/>
                      <a:pt x="13907" y="27168"/>
                    </a:cubicBezTo>
                    <a:cubicBezTo>
                      <a:pt x="13613" y="27126"/>
                      <a:pt x="13317" y="27078"/>
                      <a:pt x="13025" y="27028"/>
                    </a:cubicBezTo>
                    <a:cubicBezTo>
                      <a:pt x="12804" y="26990"/>
                      <a:pt x="12563" y="26946"/>
                      <a:pt x="12343" y="26904"/>
                    </a:cubicBezTo>
                    <a:cubicBezTo>
                      <a:pt x="11132" y="26682"/>
                      <a:pt x="9940" y="26342"/>
                      <a:pt x="8722" y="26149"/>
                    </a:cubicBezTo>
                    <a:cubicBezTo>
                      <a:pt x="8265" y="26072"/>
                      <a:pt x="7804" y="26019"/>
                      <a:pt x="7339" y="26014"/>
                    </a:cubicBezTo>
                    <a:cubicBezTo>
                      <a:pt x="7313" y="26013"/>
                      <a:pt x="7288" y="26013"/>
                      <a:pt x="7262" y="26013"/>
                    </a:cubicBezTo>
                    <a:cubicBezTo>
                      <a:pt x="7132" y="26013"/>
                      <a:pt x="7001" y="26016"/>
                      <a:pt x="6869" y="26030"/>
                    </a:cubicBezTo>
                    <a:cubicBezTo>
                      <a:pt x="6823" y="26036"/>
                      <a:pt x="6780" y="26065"/>
                      <a:pt x="6760" y="26109"/>
                    </a:cubicBezTo>
                    <a:cubicBezTo>
                      <a:pt x="6729" y="26177"/>
                      <a:pt x="6760" y="26256"/>
                      <a:pt x="6828" y="26287"/>
                    </a:cubicBezTo>
                    <a:cubicBezTo>
                      <a:pt x="7117" y="26413"/>
                      <a:pt x="7415" y="26500"/>
                      <a:pt x="7718" y="26576"/>
                    </a:cubicBezTo>
                    <a:cubicBezTo>
                      <a:pt x="9372" y="26967"/>
                      <a:pt x="11085" y="26970"/>
                      <a:pt x="12757" y="27235"/>
                    </a:cubicBezTo>
                    <a:cubicBezTo>
                      <a:pt x="13198" y="27298"/>
                      <a:pt x="13650" y="27369"/>
                      <a:pt x="14089" y="27453"/>
                    </a:cubicBezTo>
                    <a:cubicBezTo>
                      <a:pt x="15257" y="29255"/>
                      <a:pt x="16557" y="30846"/>
                      <a:pt x="18119" y="32341"/>
                    </a:cubicBezTo>
                    <a:cubicBezTo>
                      <a:pt x="18004" y="32345"/>
                      <a:pt x="17888" y="32348"/>
                      <a:pt x="17775" y="32351"/>
                    </a:cubicBezTo>
                    <a:cubicBezTo>
                      <a:pt x="17145" y="32371"/>
                      <a:pt x="16497" y="32388"/>
                      <a:pt x="15869" y="32405"/>
                    </a:cubicBezTo>
                    <a:cubicBezTo>
                      <a:pt x="13755" y="32476"/>
                      <a:pt x="11611" y="32450"/>
                      <a:pt x="9524" y="32847"/>
                    </a:cubicBezTo>
                    <a:cubicBezTo>
                      <a:pt x="9105" y="32933"/>
                      <a:pt x="8690" y="33030"/>
                      <a:pt x="8285" y="33171"/>
                    </a:cubicBezTo>
                    <a:cubicBezTo>
                      <a:pt x="8145" y="33220"/>
                      <a:pt x="8181" y="33422"/>
                      <a:pt x="8324" y="33428"/>
                    </a:cubicBezTo>
                    <a:cubicBezTo>
                      <a:pt x="8420" y="33431"/>
                      <a:pt x="8516" y="33432"/>
                      <a:pt x="8612" y="33432"/>
                    </a:cubicBezTo>
                    <a:cubicBezTo>
                      <a:pt x="9258" y="33432"/>
                      <a:pt x="9900" y="33371"/>
                      <a:pt x="10541" y="33303"/>
                    </a:cubicBezTo>
                    <a:cubicBezTo>
                      <a:pt x="11274" y="33218"/>
                      <a:pt x="12005" y="33124"/>
                      <a:pt x="12735" y="33023"/>
                    </a:cubicBezTo>
                    <a:cubicBezTo>
                      <a:pt x="14551" y="32764"/>
                      <a:pt x="16389" y="32588"/>
                      <a:pt x="18225" y="32588"/>
                    </a:cubicBezTo>
                    <a:cubicBezTo>
                      <a:pt x="18278" y="32588"/>
                      <a:pt x="18331" y="32588"/>
                      <a:pt x="18384" y="32589"/>
                    </a:cubicBezTo>
                    <a:cubicBezTo>
                      <a:pt x="19788" y="33896"/>
                      <a:pt x="21401" y="35134"/>
                      <a:pt x="23317" y="36375"/>
                    </a:cubicBezTo>
                    <a:cubicBezTo>
                      <a:pt x="24109" y="36894"/>
                      <a:pt x="24912" y="37397"/>
                      <a:pt x="25722" y="37878"/>
                    </a:cubicBezTo>
                    <a:cubicBezTo>
                      <a:pt x="25743" y="37891"/>
                      <a:pt x="25766" y="37897"/>
                      <a:pt x="25789" y="37897"/>
                    </a:cubicBezTo>
                    <a:cubicBezTo>
                      <a:pt x="25829" y="37897"/>
                      <a:pt x="25869" y="37878"/>
                      <a:pt x="25895" y="37843"/>
                    </a:cubicBezTo>
                    <a:cubicBezTo>
                      <a:pt x="25934" y="37784"/>
                      <a:pt x="25921" y="37703"/>
                      <a:pt x="25863" y="37661"/>
                    </a:cubicBezTo>
                    <a:cubicBezTo>
                      <a:pt x="25102" y="37101"/>
                      <a:pt x="24334" y="36554"/>
                      <a:pt x="23576" y="35997"/>
                    </a:cubicBezTo>
                    <a:cubicBezTo>
                      <a:pt x="20959" y="34111"/>
                      <a:pt x="18649" y="32208"/>
                      <a:pt x="16653" y="29910"/>
                    </a:cubicBezTo>
                    <a:cubicBezTo>
                      <a:pt x="16661" y="29902"/>
                      <a:pt x="16668" y="29895"/>
                      <a:pt x="16673" y="29884"/>
                    </a:cubicBezTo>
                    <a:cubicBezTo>
                      <a:pt x="16998" y="29316"/>
                      <a:pt x="17247" y="28711"/>
                      <a:pt x="17471" y="28095"/>
                    </a:cubicBezTo>
                    <a:cubicBezTo>
                      <a:pt x="18123" y="26256"/>
                      <a:pt x="18497" y="24324"/>
                      <a:pt x="18932" y="22427"/>
                    </a:cubicBezTo>
                    <a:cubicBezTo>
                      <a:pt x="19121" y="21585"/>
                      <a:pt x="19307" y="20731"/>
                      <a:pt x="19505" y="19891"/>
                    </a:cubicBezTo>
                    <a:cubicBezTo>
                      <a:pt x="19524" y="19789"/>
                      <a:pt x="19451" y="19731"/>
                      <a:pt x="19377" y="19731"/>
                    </a:cubicBezTo>
                    <a:cubicBezTo>
                      <a:pt x="19321" y="19731"/>
                      <a:pt x="19266" y="19764"/>
                      <a:pt x="19250" y="19837"/>
                    </a:cubicBezTo>
                    <a:cubicBezTo>
                      <a:pt x="19210" y="20049"/>
                      <a:pt x="19167" y="20260"/>
                      <a:pt x="19123" y="20473"/>
                    </a:cubicBezTo>
                    <a:cubicBezTo>
                      <a:pt x="19037" y="20882"/>
                      <a:pt x="18932" y="21329"/>
                      <a:pt x="18831" y="21735"/>
                    </a:cubicBezTo>
                    <a:cubicBezTo>
                      <a:pt x="18571" y="22783"/>
                      <a:pt x="18259" y="23817"/>
                      <a:pt x="17913" y="24838"/>
                    </a:cubicBezTo>
                    <a:cubicBezTo>
                      <a:pt x="17641" y="25645"/>
                      <a:pt x="17352" y="26483"/>
                      <a:pt x="17094" y="27291"/>
                    </a:cubicBezTo>
                    <a:cubicBezTo>
                      <a:pt x="16841" y="28074"/>
                      <a:pt x="16600" y="28862"/>
                      <a:pt x="16449" y="29674"/>
                    </a:cubicBezTo>
                    <a:cubicBezTo>
                      <a:pt x="15509" y="28566"/>
                      <a:pt x="14639" y="27367"/>
                      <a:pt x="13842" y="26034"/>
                    </a:cubicBezTo>
                    <a:cubicBezTo>
                      <a:pt x="13580" y="25600"/>
                      <a:pt x="13323" y="25162"/>
                      <a:pt x="13075" y="24721"/>
                    </a:cubicBezTo>
                    <a:cubicBezTo>
                      <a:pt x="13307" y="24172"/>
                      <a:pt x="13484" y="23605"/>
                      <a:pt x="13643" y="23033"/>
                    </a:cubicBezTo>
                    <a:cubicBezTo>
                      <a:pt x="14179" y="21037"/>
                      <a:pt x="14432" y="18970"/>
                      <a:pt x="14750" y="16932"/>
                    </a:cubicBezTo>
                    <a:cubicBezTo>
                      <a:pt x="14887" y="16029"/>
                      <a:pt x="15020" y="15113"/>
                      <a:pt x="15166" y="14212"/>
                    </a:cubicBezTo>
                    <a:cubicBezTo>
                      <a:pt x="15177" y="14114"/>
                      <a:pt x="15107" y="14061"/>
                      <a:pt x="15036" y="14061"/>
                    </a:cubicBezTo>
                    <a:cubicBezTo>
                      <a:pt x="14977" y="14061"/>
                      <a:pt x="14919" y="14098"/>
                      <a:pt x="14908" y="14175"/>
                    </a:cubicBezTo>
                    <a:cubicBezTo>
                      <a:pt x="14882" y="14402"/>
                      <a:pt x="14852" y="14629"/>
                      <a:pt x="14821" y="14856"/>
                    </a:cubicBezTo>
                    <a:cubicBezTo>
                      <a:pt x="14760" y="15294"/>
                      <a:pt x="14682" y="15775"/>
                      <a:pt x="14606" y="16211"/>
                    </a:cubicBezTo>
                    <a:cubicBezTo>
                      <a:pt x="14410" y="17338"/>
                      <a:pt x="14163" y="18455"/>
                      <a:pt x="13880" y="19564"/>
                    </a:cubicBezTo>
                    <a:cubicBezTo>
                      <a:pt x="13658" y="20437"/>
                      <a:pt x="13422" y="21346"/>
                      <a:pt x="13214" y="22222"/>
                    </a:cubicBezTo>
                    <a:cubicBezTo>
                      <a:pt x="13056" y="22884"/>
                      <a:pt x="12903" y="23550"/>
                      <a:pt x="12798" y="24222"/>
                    </a:cubicBezTo>
                    <a:cubicBezTo>
                      <a:pt x="11450" y="21772"/>
                      <a:pt x="10289" y="19224"/>
                      <a:pt x="9198" y="16644"/>
                    </a:cubicBezTo>
                    <a:cubicBezTo>
                      <a:pt x="9323" y="16278"/>
                      <a:pt x="9416" y="15905"/>
                      <a:pt x="9501" y="15530"/>
                    </a:cubicBezTo>
                    <a:cubicBezTo>
                      <a:pt x="9983" y="13285"/>
                      <a:pt x="10078" y="10979"/>
                      <a:pt x="10431" y="8715"/>
                    </a:cubicBezTo>
                    <a:cubicBezTo>
                      <a:pt x="10520" y="8101"/>
                      <a:pt x="10618" y="7471"/>
                      <a:pt x="10729" y="6863"/>
                    </a:cubicBezTo>
                    <a:cubicBezTo>
                      <a:pt x="10743" y="6765"/>
                      <a:pt x="10672" y="6710"/>
                      <a:pt x="10600" y="6710"/>
                    </a:cubicBezTo>
                    <a:cubicBezTo>
                      <a:pt x="10542" y="6710"/>
                      <a:pt x="10484" y="6746"/>
                      <a:pt x="10472" y="6823"/>
                    </a:cubicBezTo>
                    <a:cubicBezTo>
                      <a:pt x="10403" y="7335"/>
                      <a:pt x="10319" y="7858"/>
                      <a:pt x="10235" y="8368"/>
                    </a:cubicBezTo>
                    <a:cubicBezTo>
                      <a:pt x="9868" y="10737"/>
                      <a:pt x="9210" y="13058"/>
                      <a:pt x="8959" y="15444"/>
                    </a:cubicBezTo>
                    <a:cubicBezTo>
                      <a:pt x="8942" y="15623"/>
                      <a:pt x="8928" y="15801"/>
                      <a:pt x="8918" y="15982"/>
                    </a:cubicBezTo>
                    <a:cubicBezTo>
                      <a:pt x="7997" y="13774"/>
                      <a:pt x="7118" y="11551"/>
                      <a:pt x="6209" y="9349"/>
                    </a:cubicBezTo>
                    <a:cubicBezTo>
                      <a:pt x="5740" y="8176"/>
                      <a:pt x="5114" y="6574"/>
                      <a:pt x="4658" y="5397"/>
                    </a:cubicBezTo>
                    <a:cubicBezTo>
                      <a:pt x="3995" y="3673"/>
                      <a:pt x="3299" y="1830"/>
                      <a:pt x="2699" y="88"/>
                    </a:cubicBezTo>
                    <a:cubicBezTo>
                      <a:pt x="2680" y="35"/>
                      <a:pt x="2630" y="1"/>
                      <a:pt x="2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5" name="Google Shape;1505;p60"/>
          <p:cNvGrpSpPr/>
          <p:nvPr/>
        </p:nvGrpSpPr>
        <p:grpSpPr>
          <a:xfrm rot="437489">
            <a:off x="2553877" y="4159929"/>
            <a:ext cx="1252076" cy="1250763"/>
            <a:chOff x="7499850" y="1492575"/>
            <a:chExt cx="2666275" cy="2663478"/>
          </a:xfrm>
        </p:grpSpPr>
        <p:sp>
          <p:nvSpPr>
            <p:cNvPr id="1506" name="Google Shape;1506;p60"/>
            <p:cNvSpPr/>
            <p:nvPr/>
          </p:nvSpPr>
          <p:spPr>
            <a:xfrm>
              <a:off x="7499850" y="1492575"/>
              <a:ext cx="2666275" cy="2663478"/>
            </a:xfrm>
            <a:custGeom>
              <a:avLst/>
              <a:gdLst/>
              <a:ahLst/>
              <a:cxnLst/>
              <a:rect l="l" t="t" r="r" b="b"/>
              <a:pathLst>
                <a:path w="28592" h="28562" extrusionOk="0">
                  <a:moveTo>
                    <a:pt x="7768" y="0"/>
                  </a:moveTo>
                  <a:cubicBezTo>
                    <a:pt x="7413" y="0"/>
                    <a:pt x="7070" y="74"/>
                    <a:pt x="6752" y="218"/>
                  </a:cubicBezTo>
                  <a:cubicBezTo>
                    <a:pt x="6340" y="404"/>
                    <a:pt x="5982" y="702"/>
                    <a:pt x="5687" y="1105"/>
                  </a:cubicBezTo>
                  <a:cubicBezTo>
                    <a:pt x="5381" y="1521"/>
                    <a:pt x="5143" y="2045"/>
                    <a:pt x="4959" y="2706"/>
                  </a:cubicBezTo>
                  <a:cubicBezTo>
                    <a:pt x="4525" y="4270"/>
                    <a:pt x="4245" y="5889"/>
                    <a:pt x="4128" y="7518"/>
                  </a:cubicBezTo>
                  <a:cubicBezTo>
                    <a:pt x="4113" y="7716"/>
                    <a:pt x="4102" y="7914"/>
                    <a:pt x="4092" y="8112"/>
                  </a:cubicBezTo>
                  <a:cubicBezTo>
                    <a:pt x="3670" y="7891"/>
                    <a:pt x="3223" y="7779"/>
                    <a:pt x="2755" y="7779"/>
                  </a:cubicBezTo>
                  <a:cubicBezTo>
                    <a:pt x="2601" y="7779"/>
                    <a:pt x="2445" y="7791"/>
                    <a:pt x="2291" y="7816"/>
                  </a:cubicBezTo>
                  <a:cubicBezTo>
                    <a:pt x="2142" y="7839"/>
                    <a:pt x="1997" y="7889"/>
                    <a:pt x="1864" y="7963"/>
                  </a:cubicBezTo>
                  <a:cubicBezTo>
                    <a:pt x="1475" y="8178"/>
                    <a:pt x="1139" y="8471"/>
                    <a:pt x="867" y="8833"/>
                  </a:cubicBezTo>
                  <a:cubicBezTo>
                    <a:pt x="605" y="9183"/>
                    <a:pt x="400" y="9601"/>
                    <a:pt x="262" y="10075"/>
                  </a:cubicBezTo>
                  <a:cubicBezTo>
                    <a:pt x="79" y="10692"/>
                    <a:pt x="0" y="11409"/>
                    <a:pt x="21" y="12266"/>
                  </a:cubicBezTo>
                  <a:cubicBezTo>
                    <a:pt x="58" y="13786"/>
                    <a:pt x="366" y="16549"/>
                    <a:pt x="825" y="19479"/>
                  </a:cubicBezTo>
                  <a:cubicBezTo>
                    <a:pt x="1324" y="22664"/>
                    <a:pt x="1881" y="25268"/>
                    <a:pt x="2354" y="26626"/>
                  </a:cubicBezTo>
                  <a:cubicBezTo>
                    <a:pt x="2530" y="27131"/>
                    <a:pt x="2989" y="27477"/>
                    <a:pt x="3524" y="27505"/>
                  </a:cubicBezTo>
                  <a:cubicBezTo>
                    <a:pt x="3524" y="27505"/>
                    <a:pt x="23373" y="28562"/>
                    <a:pt x="23395" y="28562"/>
                  </a:cubicBezTo>
                  <a:cubicBezTo>
                    <a:pt x="23859" y="28562"/>
                    <a:pt x="24294" y="28313"/>
                    <a:pt x="24528" y="27910"/>
                  </a:cubicBezTo>
                  <a:cubicBezTo>
                    <a:pt x="26104" y="25213"/>
                    <a:pt x="27308" y="22314"/>
                    <a:pt x="28107" y="19293"/>
                  </a:cubicBezTo>
                  <a:cubicBezTo>
                    <a:pt x="28475" y="17911"/>
                    <a:pt x="28591" y="16670"/>
                    <a:pt x="28455" y="15604"/>
                  </a:cubicBezTo>
                  <a:cubicBezTo>
                    <a:pt x="28362" y="14881"/>
                    <a:pt x="28152" y="14235"/>
                    <a:pt x="27828" y="13683"/>
                  </a:cubicBezTo>
                  <a:cubicBezTo>
                    <a:pt x="27446" y="13032"/>
                    <a:pt x="26915" y="12513"/>
                    <a:pt x="26247" y="12139"/>
                  </a:cubicBezTo>
                  <a:cubicBezTo>
                    <a:pt x="25606" y="11781"/>
                    <a:pt x="24860" y="11592"/>
                    <a:pt x="24090" y="11592"/>
                  </a:cubicBezTo>
                  <a:cubicBezTo>
                    <a:pt x="23643" y="11592"/>
                    <a:pt x="23190" y="11655"/>
                    <a:pt x="22745" y="11776"/>
                  </a:cubicBezTo>
                  <a:cubicBezTo>
                    <a:pt x="21940" y="12000"/>
                    <a:pt x="21191" y="12376"/>
                    <a:pt x="20450" y="12936"/>
                  </a:cubicBezTo>
                  <a:cubicBezTo>
                    <a:pt x="20437" y="12390"/>
                    <a:pt x="20411" y="11844"/>
                    <a:pt x="20371" y="11303"/>
                  </a:cubicBezTo>
                  <a:cubicBezTo>
                    <a:pt x="20294" y="10246"/>
                    <a:pt x="19818" y="9283"/>
                    <a:pt x="19027" y="8595"/>
                  </a:cubicBezTo>
                  <a:cubicBezTo>
                    <a:pt x="18290" y="7952"/>
                    <a:pt x="17346" y="7599"/>
                    <a:pt x="16373" y="7599"/>
                  </a:cubicBezTo>
                  <a:cubicBezTo>
                    <a:pt x="15272" y="7599"/>
                    <a:pt x="14251" y="8052"/>
                    <a:pt x="13498" y="8875"/>
                  </a:cubicBezTo>
                  <a:cubicBezTo>
                    <a:pt x="13484" y="8891"/>
                    <a:pt x="13471" y="8905"/>
                    <a:pt x="13456" y="8923"/>
                  </a:cubicBezTo>
                  <a:cubicBezTo>
                    <a:pt x="13258" y="9144"/>
                    <a:pt x="13071" y="9381"/>
                    <a:pt x="12894" y="9635"/>
                  </a:cubicBezTo>
                  <a:cubicBezTo>
                    <a:pt x="12278" y="6962"/>
                    <a:pt x="11442" y="4336"/>
                    <a:pt x="10399" y="1807"/>
                  </a:cubicBezTo>
                  <a:cubicBezTo>
                    <a:pt x="9998" y="831"/>
                    <a:pt x="9116" y="147"/>
                    <a:pt x="8098" y="21"/>
                  </a:cubicBezTo>
                  <a:cubicBezTo>
                    <a:pt x="7988" y="7"/>
                    <a:pt x="7878" y="0"/>
                    <a:pt x="7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7621639" y="1615017"/>
              <a:ext cx="2447412" cy="2418783"/>
            </a:xfrm>
            <a:custGeom>
              <a:avLst/>
              <a:gdLst/>
              <a:ahLst/>
              <a:cxnLst/>
              <a:rect l="l" t="t" r="r" b="b"/>
              <a:pathLst>
                <a:path w="26245" h="25938" extrusionOk="0">
                  <a:moveTo>
                    <a:pt x="6464" y="1"/>
                  </a:moveTo>
                  <a:cubicBezTo>
                    <a:pt x="5568" y="1"/>
                    <a:pt x="5143" y="939"/>
                    <a:pt x="4918" y="1746"/>
                  </a:cubicBezTo>
                  <a:cubicBezTo>
                    <a:pt x="4093" y="4721"/>
                    <a:pt x="3868" y="7860"/>
                    <a:pt x="4262" y="10921"/>
                  </a:cubicBezTo>
                  <a:cubicBezTo>
                    <a:pt x="3645" y="9665"/>
                    <a:pt x="2849" y="7780"/>
                    <a:pt x="1450" y="7780"/>
                  </a:cubicBezTo>
                  <a:cubicBezTo>
                    <a:pt x="1366" y="7780"/>
                    <a:pt x="1281" y="7787"/>
                    <a:pt x="1193" y="7801"/>
                  </a:cubicBezTo>
                  <a:cubicBezTo>
                    <a:pt x="168" y="8366"/>
                    <a:pt x="1" y="9753"/>
                    <a:pt x="29" y="10923"/>
                  </a:cubicBezTo>
                  <a:cubicBezTo>
                    <a:pt x="102" y="13912"/>
                    <a:pt x="1307" y="22059"/>
                    <a:pt x="2290" y="24882"/>
                  </a:cubicBezTo>
                  <a:lnTo>
                    <a:pt x="22090" y="25938"/>
                  </a:lnTo>
                  <a:cubicBezTo>
                    <a:pt x="23604" y="23346"/>
                    <a:pt x="24766" y="20548"/>
                    <a:pt x="25534" y="17647"/>
                  </a:cubicBezTo>
                  <a:cubicBezTo>
                    <a:pt x="26070" y="15625"/>
                    <a:pt x="26244" y="13059"/>
                    <a:pt x="24300" y="11974"/>
                  </a:cubicBezTo>
                  <a:cubicBezTo>
                    <a:pt x="23833" y="11713"/>
                    <a:pt x="23310" y="11593"/>
                    <a:pt x="22782" y="11593"/>
                  </a:cubicBezTo>
                  <a:cubicBezTo>
                    <a:pt x="22449" y="11593"/>
                    <a:pt x="22114" y="11640"/>
                    <a:pt x="21790" y="11730"/>
                  </a:cubicBezTo>
                  <a:cubicBezTo>
                    <a:pt x="20041" y="12214"/>
                    <a:pt x="18869" y="13573"/>
                    <a:pt x="17745" y="14893"/>
                  </a:cubicBezTo>
                  <a:cubicBezTo>
                    <a:pt x="17869" y="13294"/>
                    <a:pt x="17873" y="11686"/>
                    <a:pt x="17757" y="10086"/>
                  </a:cubicBezTo>
                  <a:cubicBezTo>
                    <a:pt x="17645" y="8568"/>
                    <a:pt x="16372" y="7600"/>
                    <a:pt x="15068" y="7600"/>
                  </a:cubicBezTo>
                  <a:cubicBezTo>
                    <a:pt x="14387" y="7600"/>
                    <a:pt x="13698" y="7864"/>
                    <a:pt x="13161" y="8451"/>
                  </a:cubicBezTo>
                  <a:lnTo>
                    <a:pt x="13130" y="8486"/>
                  </a:lnTo>
                  <a:cubicBezTo>
                    <a:pt x="12066" y="9675"/>
                    <a:pt x="11559" y="11243"/>
                    <a:pt x="11076" y="12763"/>
                  </a:cubicBezTo>
                  <a:cubicBezTo>
                    <a:pt x="10509" y="8726"/>
                    <a:pt x="9434" y="4763"/>
                    <a:pt x="7880" y="995"/>
                  </a:cubicBezTo>
                  <a:cubicBezTo>
                    <a:pt x="7665" y="473"/>
                    <a:pt x="7192" y="81"/>
                    <a:pt x="6633" y="12"/>
                  </a:cubicBezTo>
                  <a:cubicBezTo>
                    <a:pt x="6575" y="4"/>
                    <a:pt x="6518" y="1"/>
                    <a:pt x="6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8" name="Google Shape;1508;p60"/>
            <p:cNvGrpSpPr/>
            <p:nvPr/>
          </p:nvGrpSpPr>
          <p:grpSpPr>
            <a:xfrm>
              <a:off x="7794157" y="1937393"/>
              <a:ext cx="1899846" cy="2035054"/>
              <a:chOff x="7794157" y="1937393"/>
              <a:chExt cx="1899846" cy="2035054"/>
            </a:xfrm>
          </p:grpSpPr>
          <p:sp>
            <p:nvSpPr>
              <p:cNvPr id="1509" name="Google Shape;1509;p60"/>
              <p:cNvSpPr/>
              <p:nvPr/>
            </p:nvSpPr>
            <p:spPr>
              <a:xfrm>
                <a:off x="7794157" y="2498964"/>
                <a:ext cx="266889" cy="147348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5801" extrusionOk="0">
                    <a:moveTo>
                      <a:pt x="75" y="1"/>
                    </a:moveTo>
                    <a:cubicBezTo>
                      <a:pt x="71" y="1"/>
                      <a:pt x="68" y="1"/>
                      <a:pt x="64" y="1"/>
                    </a:cubicBezTo>
                    <a:cubicBezTo>
                      <a:pt x="27" y="8"/>
                      <a:pt x="0" y="43"/>
                      <a:pt x="7" y="81"/>
                    </a:cubicBezTo>
                    <a:cubicBezTo>
                      <a:pt x="45" y="323"/>
                      <a:pt x="123" y="823"/>
                      <a:pt x="163" y="1062"/>
                    </a:cubicBezTo>
                    <a:cubicBezTo>
                      <a:pt x="924" y="5764"/>
                      <a:pt x="1749" y="10563"/>
                      <a:pt x="2613" y="15249"/>
                    </a:cubicBezTo>
                    <a:lnTo>
                      <a:pt x="2705" y="15737"/>
                    </a:lnTo>
                    <a:cubicBezTo>
                      <a:pt x="2712" y="15774"/>
                      <a:pt x="2744" y="15800"/>
                      <a:pt x="2780" y="15800"/>
                    </a:cubicBezTo>
                    <a:cubicBezTo>
                      <a:pt x="2783" y="15800"/>
                      <a:pt x="2787" y="15800"/>
                      <a:pt x="2791" y="15799"/>
                    </a:cubicBezTo>
                    <a:cubicBezTo>
                      <a:pt x="2832" y="15793"/>
                      <a:pt x="2861" y="15755"/>
                      <a:pt x="2855" y="15713"/>
                    </a:cubicBezTo>
                    <a:lnTo>
                      <a:pt x="2777" y="15222"/>
                    </a:lnTo>
                    <a:cubicBezTo>
                      <a:pt x="1966" y="10186"/>
                      <a:pt x="1078" y="5070"/>
                      <a:pt x="145" y="58"/>
                    </a:cubicBezTo>
                    <a:cubicBezTo>
                      <a:pt x="139" y="24"/>
                      <a:pt x="109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60"/>
              <p:cNvSpPr/>
              <p:nvPr/>
            </p:nvSpPr>
            <p:spPr>
              <a:xfrm>
                <a:off x="8281406" y="1937393"/>
                <a:ext cx="203943" cy="19151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0537" extrusionOk="0">
                    <a:moveTo>
                      <a:pt x="72" y="1"/>
                    </a:moveTo>
                    <a:cubicBezTo>
                      <a:pt x="71" y="1"/>
                      <a:pt x="69" y="1"/>
                      <a:pt x="68" y="1"/>
                    </a:cubicBezTo>
                    <a:cubicBezTo>
                      <a:pt x="30" y="5"/>
                      <a:pt x="1" y="38"/>
                      <a:pt x="5" y="76"/>
                    </a:cubicBezTo>
                    <a:cubicBezTo>
                      <a:pt x="32" y="390"/>
                      <a:pt x="90" y="1041"/>
                      <a:pt x="119" y="1352"/>
                    </a:cubicBezTo>
                    <a:cubicBezTo>
                      <a:pt x="674" y="7444"/>
                      <a:pt x="1299" y="13751"/>
                      <a:pt x="1960" y="19832"/>
                    </a:cubicBezTo>
                    <a:lnTo>
                      <a:pt x="2031" y="20468"/>
                    </a:lnTo>
                    <a:cubicBezTo>
                      <a:pt x="2036" y="20507"/>
                      <a:pt x="2069" y="20536"/>
                      <a:pt x="2106" y="20536"/>
                    </a:cubicBezTo>
                    <a:cubicBezTo>
                      <a:pt x="2108" y="20536"/>
                      <a:pt x="2111" y="20536"/>
                      <a:pt x="2113" y="20536"/>
                    </a:cubicBezTo>
                    <a:cubicBezTo>
                      <a:pt x="2155" y="20533"/>
                      <a:pt x="2187" y="20496"/>
                      <a:pt x="2183" y="20454"/>
                    </a:cubicBezTo>
                    <a:lnTo>
                      <a:pt x="2127" y="19815"/>
                    </a:lnTo>
                    <a:cubicBezTo>
                      <a:pt x="1533" y="13290"/>
                      <a:pt x="860" y="6576"/>
                      <a:pt x="144" y="64"/>
                    </a:cubicBezTo>
                    <a:cubicBezTo>
                      <a:pt x="141" y="27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60"/>
              <p:cNvSpPr/>
              <p:nvPr/>
            </p:nvSpPr>
            <p:spPr>
              <a:xfrm>
                <a:off x="8836915" y="2526288"/>
                <a:ext cx="212149" cy="1317938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33" extrusionOk="0">
                    <a:moveTo>
                      <a:pt x="2198" y="0"/>
                    </a:moveTo>
                    <a:cubicBezTo>
                      <a:pt x="2166" y="0"/>
                      <a:pt x="2137" y="25"/>
                      <a:pt x="2131" y="59"/>
                    </a:cubicBezTo>
                    <a:cubicBezTo>
                      <a:pt x="2095" y="272"/>
                      <a:pt x="2020" y="718"/>
                      <a:pt x="1985" y="931"/>
                    </a:cubicBezTo>
                    <a:cubicBezTo>
                      <a:pt x="1298" y="5117"/>
                      <a:pt x="646" y="9405"/>
                      <a:pt x="64" y="13608"/>
                    </a:cubicBezTo>
                    <a:lnTo>
                      <a:pt x="5" y="14046"/>
                    </a:lnTo>
                    <a:cubicBezTo>
                      <a:pt x="0" y="14087"/>
                      <a:pt x="27" y="14125"/>
                      <a:pt x="68" y="14131"/>
                    </a:cubicBezTo>
                    <a:cubicBezTo>
                      <a:pt x="73" y="14132"/>
                      <a:pt x="77" y="14133"/>
                      <a:pt x="82" y="14133"/>
                    </a:cubicBezTo>
                    <a:cubicBezTo>
                      <a:pt x="119" y="14133"/>
                      <a:pt x="151" y="14106"/>
                      <a:pt x="157" y="14068"/>
                    </a:cubicBezTo>
                    <a:lnTo>
                      <a:pt x="230" y="13632"/>
                    </a:lnTo>
                    <a:cubicBezTo>
                      <a:pt x="966" y="9152"/>
                      <a:pt x="1657" y="4579"/>
                      <a:pt x="2269" y="80"/>
                    </a:cubicBezTo>
                    <a:cubicBezTo>
                      <a:pt x="2274" y="43"/>
                      <a:pt x="2250" y="8"/>
                      <a:pt x="2211" y="1"/>
                    </a:cubicBezTo>
                    <a:cubicBezTo>
                      <a:pt x="2207" y="0"/>
                      <a:pt x="2203" y="0"/>
                      <a:pt x="2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60"/>
              <p:cNvSpPr/>
              <p:nvPr/>
            </p:nvSpPr>
            <p:spPr>
              <a:xfrm>
                <a:off x="9384685" y="2881862"/>
                <a:ext cx="309319" cy="951269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10201" extrusionOk="0">
                    <a:moveTo>
                      <a:pt x="3239" y="0"/>
                    </a:moveTo>
                    <a:cubicBezTo>
                      <a:pt x="3210" y="0"/>
                      <a:pt x="3182" y="19"/>
                      <a:pt x="3173" y="48"/>
                    </a:cubicBezTo>
                    <a:cubicBezTo>
                      <a:pt x="2890" y="880"/>
                      <a:pt x="2617" y="1714"/>
                      <a:pt x="2347" y="2550"/>
                    </a:cubicBezTo>
                    <a:cubicBezTo>
                      <a:pt x="1825" y="4163"/>
                      <a:pt x="1261" y="5954"/>
                      <a:pt x="766" y="7577"/>
                    </a:cubicBezTo>
                    <a:cubicBezTo>
                      <a:pt x="510" y="8417"/>
                      <a:pt x="257" y="9260"/>
                      <a:pt x="13" y="10103"/>
                    </a:cubicBezTo>
                    <a:cubicBezTo>
                      <a:pt x="0" y="10166"/>
                      <a:pt x="44" y="10201"/>
                      <a:pt x="87" y="10201"/>
                    </a:cubicBezTo>
                    <a:cubicBezTo>
                      <a:pt x="117" y="10201"/>
                      <a:pt x="147" y="10185"/>
                      <a:pt x="159" y="10149"/>
                    </a:cubicBezTo>
                    <a:cubicBezTo>
                      <a:pt x="1271" y="6833"/>
                      <a:pt x="2324" y="3447"/>
                      <a:pt x="3306" y="90"/>
                    </a:cubicBezTo>
                    <a:cubicBezTo>
                      <a:pt x="3317" y="54"/>
                      <a:pt x="3298" y="17"/>
                      <a:pt x="3262" y="4"/>
                    </a:cubicBezTo>
                    <a:cubicBezTo>
                      <a:pt x="3254" y="2"/>
                      <a:pt x="324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object 11">
            <a:extLst>
              <a:ext uri="{FF2B5EF4-FFF2-40B4-BE49-F238E27FC236}">
                <a16:creationId xmlns:a16="http://schemas.microsoft.com/office/drawing/2014/main" id="{3FD6FCF6-6DD1-9CCE-5D6C-68AE77A6058F}"/>
              </a:ext>
            </a:extLst>
          </p:cNvPr>
          <p:cNvSpPr txBox="1"/>
          <p:nvPr/>
        </p:nvSpPr>
        <p:spPr>
          <a:xfrm>
            <a:off x="3078864" y="3543811"/>
            <a:ext cx="4775690" cy="1359346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  <a:tabLst>
                <a:tab pos="2945130" algn="l"/>
                <a:tab pos="4349115" algn="l"/>
              </a:tabLst>
            </a:pPr>
            <a:r>
              <a:rPr lang="en-US" sz="2400" b="1" spc="-10" dirty="0">
                <a:solidFill>
                  <a:schemeClr val="accent6"/>
                </a:solidFill>
                <a:latin typeface="Quicksand" panose="020B0604020202020204" charset="0"/>
                <a:cs typeface="Cambria"/>
              </a:rPr>
              <a:t>Bayu Kurniawan</a:t>
            </a:r>
            <a:endParaRPr sz="2400" dirty="0">
              <a:solidFill>
                <a:schemeClr val="accent6"/>
              </a:solidFill>
              <a:latin typeface="Quicksand" panose="020B0604020202020204" charset="0"/>
              <a:cs typeface="Cambria"/>
            </a:endParaRPr>
          </a:p>
          <a:p>
            <a:pPr marL="391795" algn="ctr">
              <a:lnSpc>
                <a:spcPct val="100000"/>
              </a:lnSpc>
              <a:spcBef>
                <a:spcPts val="1085"/>
              </a:spcBef>
            </a:pPr>
            <a:r>
              <a:rPr sz="2000" b="1" spc="254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332260001</a:t>
            </a:r>
            <a:r>
              <a:rPr lang="en-US" sz="2000" b="1" spc="254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9</a:t>
            </a:r>
            <a:endParaRPr sz="2000" dirty="0">
              <a:solidFill>
                <a:schemeClr val="accent6"/>
              </a:solidFill>
              <a:latin typeface="Quicksand" panose="020B0604020202020204" charset="0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800" b="1" spc="-350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1</a:t>
            </a:r>
            <a:r>
              <a:rPr sz="1800" b="1" spc="-20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 </a:t>
            </a:r>
            <a:r>
              <a:rPr sz="1800" b="1" spc="135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D4</a:t>
            </a:r>
            <a:r>
              <a:rPr sz="1800" b="1" spc="-20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 </a:t>
            </a:r>
            <a:r>
              <a:rPr sz="1800" b="1" spc="120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Sains</a:t>
            </a:r>
            <a:r>
              <a:rPr sz="1800" b="1" spc="-15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 </a:t>
            </a:r>
            <a:r>
              <a:rPr sz="1800" b="1" spc="65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Data</a:t>
            </a:r>
            <a:r>
              <a:rPr sz="1800" b="1" spc="-20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 </a:t>
            </a:r>
            <a:r>
              <a:rPr sz="1800" b="1" spc="75" dirty="0">
                <a:solidFill>
                  <a:schemeClr val="accent6"/>
                </a:solidFill>
                <a:latin typeface="Quicksand" panose="020B0604020202020204" charset="0"/>
                <a:cs typeface="Times New Roman"/>
              </a:rPr>
              <a:t>Terapan</a:t>
            </a:r>
            <a:endParaRPr sz="1800" dirty="0">
              <a:solidFill>
                <a:schemeClr val="accent6"/>
              </a:solidFill>
              <a:latin typeface="Quicksand" panose="020B0604020202020204" charset="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8" name="Google Shape;7568;p104"/>
          <p:cNvGrpSpPr/>
          <p:nvPr/>
        </p:nvGrpSpPr>
        <p:grpSpPr>
          <a:xfrm rot="10493347">
            <a:off x="7021944" y="1176278"/>
            <a:ext cx="586889" cy="399534"/>
            <a:chOff x="6414819" y="146104"/>
            <a:chExt cx="1019112" cy="683191"/>
          </a:xfrm>
        </p:grpSpPr>
        <p:sp>
          <p:nvSpPr>
            <p:cNvPr id="7569" name="Google Shape;7569;p104"/>
            <p:cNvSpPr/>
            <p:nvPr/>
          </p:nvSpPr>
          <p:spPr>
            <a:xfrm>
              <a:off x="6414819" y="146104"/>
              <a:ext cx="1019112" cy="683191"/>
            </a:xfrm>
            <a:custGeom>
              <a:avLst/>
              <a:gdLst/>
              <a:ahLst/>
              <a:cxnLst/>
              <a:rect l="l" t="t" r="r" b="b"/>
              <a:pathLst>
                <a:path w="34925" h="23413" extrusionOk="0">
                  <a:moveTo>
                    <a:pt x="19316" y="1"/>
                  </a:moveTo>
                  <a:cubicBezTo>
                    <a:pt x="14891" y="1"/>
                    <a:pt x="10673" y="1925"/>
                    <a:pt x="7554" y="5029"/>
                  </a:cubicBezTo>
                  <a:cubicBezTo>
                    <a:pt x="6010" y="6565"/>
                    <a:pt x="4734" y="8368"/>
                    <a:pt x="3797" y="10333"/>
                  </a:cubicBezTo>
                  <a:cubicBezTo>
                    <a:pt x="2100" y="13893"/>
                    <a:pt x="2060" y="18016"/>
                    <a:pt x="254" y="21495"/>
                  </a:cubicBezTo>
                  <a:cubicBezTo>
                    <a:pt x="0" y="21982"/>
                    <a:pt x="81" y="22584"/>
                    <a:pt x="454" y="22989"/>
                  </a:cubicBezTo>
                  <a:cubicBezTo>
                    <a:pt x="703" y="23258"/>
                    <a:pt x="1055" y="23413"/>
                    <a:pt x="1419" y="23413"/>
                  </a:cubicBezTo>
                  <a:cubicBezTo>
                    <a:pt x="1596" y="23413"/>
                    <a:pt x="1766" y="23378"/>
                    <a:pt x="1928" y="23310"/>
                  </a:cubicBezTo>
                  <a:cubicBezTo>
                    <a:pt x="3652" y="22585"/>
                    <a:pt x="5446" y="22354"/>
                    <a:pt x="7262" y="22354"/>
                  </a:cubicBezTo>
                  <a:cubicBezTo>
                    <a:pt x="9667" y="22354"/>
                    <a:pt x="12111" y="22759"/>
                    <a:pt x="14483" y="22961"/>
                  </a:cubicBezTo>
                  <a:cubicBezTo>
                    <a:pt x="15225" y="23024"/>
                    <a:pt x="15966" y="23061"/>
                    <a:pt x="16700" y="23061"/>
                  </a:cubicBezTo>
                  <a:cubicBezTo>
                    <a:pt x="19826" y="23061"/>
                    <a:pt x="22840" y="22400"/>
                    <a:pt x="25372" y="20312"/>
                  </a:cubicBezTo>
                  <a:cubicBezTo>
                    <a:pt x="25636" y="20095"/>
                    <a:pt x="25891" y="19866"/>
                    <a:pt x="26133" y="19624"/>
                  </a:cubicBezTo>
                  <a:cubicBezTo>
                    <a:pt x="27835" y="17944"/>
                    <a:pt x="28975" y="15794"/>
                    <a:pt x="29792" y="13567"/>
                  </a:cubicBezTo>
                  <a:cubicBezTo>
                    <a:pt x="30567" y="11450"/>
                    <a:pt x="31301" y="9105"/>
                    <a:pt x="31136" y="6824"/>
                  </a:cubicBezTo>
                  <a:cubicBezTo>
                    <a:pt x="31121" y="6629"/>
                    <a:pt x="31094" y="6435"/>
                    <a:pt x="31054" y="6245"/>
                  </a:cubicBezTo>
                  <a:cubicBezTo>
                    <a:pt x="31121" y="6226"/>
                    <a:pt x="31258" y="6188"/>
                    <a:pt x="31258" y="6188"/>
                  </a:cubicBezTo>
                  <a:cubicBezTo>
                    <a:pt x="31502" y="6121"/>
                    <a:pt x="31732" y="6057"/>
                    <a:pt x="31921" y="6005"/>
                  </a:cubicBezTo>
                  <a:cubicBezTo>
                    <a:pt x="32021" y="5979"/>
                    <a:pt x="32173" y="5942"/>
                    <a:pt x="32325" y="5905"/>
                  </a:cubicBezTo>
                  <a:lnTo>
                    <a:pt x="32335" y="5903"/>
                  </a:lnTo>
                  <a:cubicBezTo>
                    <a:pt x="32482" y="5866"/>
                    <a:pt x="32626" y="5830"/>
                    <a:pt x="32720" y="5806"/>
                  </a:cubicBezTo>
                  <a:lnTo>
                    <a:pt x="33805" y="5536"/>
                  </a:lnTo>
                  <a:cubicBezTo>
                    <a:pt x="34156" y="5451"/>
                    <a:pt x="34467" y="5227"/>
                    <a:pt x="34660" y="4922"/>
                  </a:cubicBezTo>
                  <a:cubicBezTo>
                    <a:pt x="34860" y="4606"/>
                    <a:pt x="34925" y="4218"/>
                    <a:pt x="34840" y="3857"/>
                  </a:cubicBezTo>
                  <a:cubicBezTo>
                    <a:pt x="34690" y="3221"/>
                    <a:pt x="34131" y="2776"/>
                    <a:pt x="33478" y="2776"/>
                  </a:cubicBezTo>
                  <a:cubicBezTo>
                    <a:pt x="33371" y="2776"/>
                    <a:pt x="33264" y="2789"/>
                    <a:pt x="33159" y="2813"/>
                  </a:cubicBezTo>
                  <a:cubicBezTo>
                    <a:pt x="33119" y="2821"/>
                    <a:pt x="33066" y="2834"/>
                    <a:pt x="32987" y="2853"/>
                  </a:cubicBezTo>
                  <a:cubicBezTo>
                    <a:pt x="32987" y="2853"/>
                    <a:pt x="32057" y="3070"/>
                    <a:pt x="32055" y="3070"/>
                  </a:cubicBezTo>
                  <a:cubicBezTo>
                    <a:pt x="31964" y="3091"/>
                    <a:pt x="31846" y="3120"/>
                    <a:pt x="31721" y="3149"/>
                  </a:cubicBezTo>
                  <a:lnTo>
                    <a:pt x="31712" y="3152"/>
                  </a:lnTo>
                  <a:cubicBezTo>
                    <a:pt x="31548" y="3190"/>
                    <a:pt x="31363" y="3233"/>
                    <a:pt x="31229" y="3266"/>
                  </a:cubicBezTo>
                  <a:cubicBezTo>
                    <a:pt x="31217" y="3269"/>
                    <a:pt x="31207" y="3272"/>
                    <a:pt x="31195" y="3275"/>
                  </a:cubicBezTo>
                  <a:cubicBezTo>
                    <a:pt x="30995" y="3328"/>
                    <a:pt x="30744" y="3395"/>
                    <a:pt x="30480" y="3465"/>
                  </a:cubicBezTo>
                  <a:lnTo>
                    <a:pt x="30475" y="3467"/>
                  </a:lnTo>
                  <a:cubicBezTo>
                    <a:pt x="30155" y="3552"/>
                    <a:pt x="29825" y="3638"/>
                    <a:pt x="29546" y="3715"/>
                  </a:cubicBezTo>
                  <a:cubicBezTo>
                    <a:pt x="28903" y="3116"/>
                    <a:pt x="28144" y="2639"/>
                    <a:pt x="27412" y="2201"/>
                  </a:cubicBezTo>
                  <a:cubicBezTo>
                    <a:pt x="26212" y="1480"/>
                    <a:pt x="24898" y="926"/>
                    <a:pt x="23508" y="552"/>
                  </a:cubicBezTo>
                  <a:cubicBezTo>
                    <a:pt x="22146" y="187"/>
                    <a:pt x="20736" y="1"/>
                    <a:pt x="19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104"/>
            <p:cNvSpPr/>
            <p:nvPr/>
          </p:nvSpPr>
          <p:spPr>
            <a:xfrm>
              <a:off x="6456196" y="184388"/>
              <a:ext cx="833731" cy="606594"/>
            </a:xfrm>
            <a:custGeom>
              <a:avLst/>
              <a:gdLst/>
              <a:ahLst/>
              <a:cxnLst/>
              <a:rect l="l" t="t" r="r" b="b"/>
              <a:pathLst>
                <a:path w="28572" h="20788" extrusionOk="0">
                  <a:moveTo>
                    <a:pt x="17897" y="1"/>
                  </a:moveTo>
                  <a:cubicBezTo>
                    <a:pt x="16358" y="1"/>
                    <a:pt x="14820" y="239"/>
                    <a:pt x="13365" y="721"/>
                  </a:cubicBezTo>
                  <a:cubicBezTo>
                    <a:pt x="8199" y="2430"/>
                    <a:pt x="4180" y="6935"/>
                    <a:pt x="2547" y="12124"/>
                  </a:cubicBezTo>
                  <a:cubicBezTo>
                    <a:pt x="1641" y="15002"/>
                    <a:pt x="1392" y="18111"/>
                    <a:pt x="0" y="20788"/>
                  </a:cubicBezTo>
                  <a:cubicBezTo>
                    <a:pt x="1738" y="20058"/>
                    <a:pt x="3595" y="19826"/>
                    <a:pt x="5485" y="19826"/>
                  </a:cubicBezTo>
                  <a:cubicBezTo>
                    <a:pt x="7269" y="19826"/>
                    <a:pt x="9082" y="20033"/>
                    <a:pt x="10851" y="20221"/>
                  </a:cubicBezTo>
                  <a:cubicBezTo>
                    <a:pt x="12240" y="20368"/>
                    <a:pt x="13667" y="20494"/>
                    <a:pt x="15079" y="20494"/>
                  </a:cubicBezTo>
                  <a:cubicBezTo>
                    <a:pt x="17369" y="20494"/>
                    <a:pt x="19618" y="20163"/>
                    <a:pt x="21597" y="19057"/>
                  </a:cubicBezTo>
                  <a:cubicBezTo>
                    <a:pt x="23985" y="17723"/>
                    <a:pt x="25689" y="15384"/>
                    <a:pt x="26725" y="12853"/>
                  </a:cubicBezTo>
                  <a:cubicBezTo>
                    <a:pt x="27558" y="10811"/>
                    <a:pt x="28571" y="7839"/>
                    <a:pt x="28408" y="5606"/>
                  </a:cubicBezTo>
                  <a:cubicBezTo>
                    <a:pt x="28281" y="3863"/>
                    <a:pt x="26749" y="2875"/>
                    <a:pt x="25318" y="2014"/>
                  </a:cubicBezTo>
                  <a:cubicBezTo>
                    <a:pt x="23097" y="680"/>
                    <a:pt x="20494" y="1"/>
                    <a:pt x="17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1" name="Google Shape;7571;p104"/>
            <p:cNvGrpSpPr/>
            <p:nvPr/>
          </p:nvGrpSpPr>
          <p:grpSpPr>
            <a:xfrm>
              <a:off x="6478665" y="203093"/>
              <a:ext cx="915819" cy="579488"/>
              <a:chOff x="7699564" y="1828346"/>
              <a:chExt cx="3892132" cy="2462764"/>
            </a:xfrm>
          </p:grpSpPr>
          <p:sp>
            <p:nvSpPr>
              <p:cNvPr id="7572" name="Google Shape;7572;p104"/>
              <p:cNvSpPr/>
              <p:nvPr/>
            </p:nvSpPr>
            <p:spPr>
              <a:xfrm>
                <a:off x="7699564" y="1828346"/>
                <a:ext cx="3892132" cy="2462764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19859" extrusionOk="0">
                    <a:moveTo>
                      <a:pt x="12597" y="1"/>
                    </a:moveTo>
                    <a:cubicBezTo>
                      <a:pt x="12567" y="1"/>
                      <a:pt x="12539" y="17"/>
                      <a:pt x="12526" y="45"/>
                    </a:cubicBezTo>
                    <a:cubicBezTo>
                      <a:pt x="12507" y="85"/>
                      <a:pt x="12523" y="132"/>
                      <a:pt x="12563" y="150"/>
                    </a:cubicBezTo>
                    <a:cubicBezTo>
                      <a:pt x="13805" y="748"/>
                      <a:pt x="16316" y="1955"/>
                      <a:pt x="17563" y="2545"/>
                    </a:cubicBezTo>
                    <a:cubicBezTo>
                      <a:pt x="18877" y="3169"/>
                      <a:pt x="20878" y="4123"/>
                      <a:pt x="22295" y="4788"/>
                    </a:cubicBezTo>
                    <a:cubicBezTo>
                      <a:pt x="20815" y="5342"/>
                      <a:pt x="19344" y="5956"/>
                      <a:pt x="17919" y="6610"/>
                    </a:cubicBezTo>
                    <a:cubicBezTo>
                      <a:pt x="17628" y="6744"/>
                      <a:pt x="17273" y="6910"/>
                      <a:pt x="16918" y="7081"/>
                    </a:cubicBezTo>
                    <a:cubicBezTo>
                      <a:pt x="16133" y="6692"/>
                      <a:pt x="14257" y="5759"/>
                      <a:pt x="13554" y="5412"/>
                    </a:cubicBezTo>
                    <a:cubicBezTo>
                      <a:pt x="11789" y="4545"/>
                      <a:pt x="9600" y="3463"/>
                      <a:pt x="7839" y="2614"/>
                    </a:cubicBezTo>
                    <a:cubicBezTo>
                      <a:pt x="7828" y="2609"/>
                      <a:pt x="7817" y="2606"/>
                      <a:pt x="7806" y="2606"/>
                    </a:cubicBezTo>
                    <a:cubicBezTo>
                      <a:pt x="7777" y="2606"/>
                      <a:pt x="7749" y="2622"/>
                      <a:pt x="7735" y="2648"/>
                    </a:cubicBezTo>
                    <a:cubicBezTo>
                      <a:pt x="7715" y="2686"/>
                      <a:pt x="7729" y="2733"/>
                      <a:pt x="7769" y="2754"/>
                    </a:cubicBezTo>
                    <a:cubicBezTo>
                      <a:pt x="9513" y="3650"/>
                      <a:pt x="11684" y="4750"/>
                      <a:pt x="13441" y="5638"/>
                    </a:cubicBezTo>
                    <a:cubicBezTo>
                      <a:pt x="14099" y="5968"/>
                      <a:pt x="15747" y="6794"/>
                      <a:pt x="16610" y="7228"/>
                    </a:cubicBezTo>
                    <a:cubicBezTo>
                      <a:pt x="16347" y="7355"/>
                      <a:pt x="16096" y="7480"/>
                      <a:pt x="15883" y="7587"/>
                    </a:cubicBezTo>
                    <a:cubicBezTo>
                      <a:pt x="15418" y="7827"/>
                      <a:pt x="14833" y="8115"/>
                      <a:pt x="14379" y="8368"/>
                    </a:cubicBezTo>
                    <a:cubicBezTo>
                      <a:pt x="13786" y="8692"/>
                      <a:pt x="13195" y="9023"/>
                      <a:pt x="12608" y="9362"/>
                    </a:cubicBezTo>
                    <a:cubicBezTo>
                      <a:pt x="12292" y="9226"/>
                      <a:pt x="10650" y="8517"/>
                      <a:pt x="10650" y="8517"/>
                    </a:cubicBezTo>
                    <a:cubicBezTo>
                      <a:pt x="8734" y="7691"/>
                      <a:pt x="6528" y="6750"/>
                      <a:pt x="4606" y="5946"/>
                    </a:cubicBezTo>
                    <a:cubicBezTo>
                      <a:pt x="4596" y="5942"/>
                      <a:pt x="4586" y="5941"/>
                      <a:pt x="4576" y="5941"/>
                    </a:cubicBezTo>
                    <a:cubicBezTo>
                      <a:pt x="4546" y="5941"/>
                      <a:pt x="4518" y="5957"/>
                      <a:pt x="4505" y="5987"/>
                    </a:cubicBezTo>
                    <a:cubicBezTo>
                      <a:pt x="4487" y="6026"/>
                      <a:pt x="4505" y="6074"/>
                      <a:pt x="4545" y="6090"/>
                    </a:cubicBezTo>
                    <a:cubicBezTo>
                      <a:pt x="5698" y="6609"/>
                      <a:pt x="7371" y="7360"/>
                      <a:pt x="8543" y="7874"/>
                    </a:cubicBezTo>
                    <a:cubicBezTo>
                      <a:pt x="9592" y="8336"/>
                      <a:pt x="11186" y="9039"/>
                      <a:pt x="12319" y="9532"/>
                    </a:cubicBezTo>
                    <a:cubicBezTo>
                      <a:pt x="10913" y="10357"/>
                      <a:pt x="9534" y="11230"/>
                      <a:pt x="8192" y="12159"/>
                    </a:cubicBezTo>
                    <a:cubicBezTo>
                      <a:pt x="8177" y="12134"/>
                      <a:pt x="8156" y="12112"/>
                      <a:pt x="8128" y="12100"/>
                    </a:cubicBezTo>
                    <a:lnTo>
                      <a:pt x="6714" y="11486"/>
                    </a:lnTo>
                    <a:cubicBezTo>
                      <a:pt x="5365" y="10901"/>
                      <a:pt x="3812" y="10237"/>
                      <a:pt x="2457" y="9675"/>
                    </a:cubicBezTo>
                    <a:cubicBezTo>
                      <a:pt x="2447" y="9671"/>
                      <a:pt x="2437" y="9669"/>
                      <a:pt x="2427" y="9669"/>
                    </a:cubicBezTo>
                    <a:cubicBezTo>
                      <a:pt x="2398" y="9669"/>
                      <a:pt x="2369" y="9686"/>
                      <a:pt x="2356" y="9714"/>
                    </a:cubicBezTo>
                    <a:cubicBezTo>
                      <a:pt x="2337" y="9754"/>
                      <a:pt x="2355" y="9801"/>
                      <a:pt x="2394" y="9818"/>
                    </a:cubicBezTo>
                    <a:cubicBezTo>
                      <a:pt x="2860" y="10034"/>
                      <a:pt x="3329" y="10246"/>
                      <a:pt x="3796" y="10462"/>
                    </a:cubicBezTo>
                    <a:cubicBezTo>
                      <a:pt x="4261" y="10672"/>
                      <a:pt x="5453" y="11209"/>
                      <a:pt x="5905" y="11412"/>
                    </a:cubicBezTo>
                    <a:cubicBezTo>
                      <a:pt x="6330" y="11599"/>
                      <a:pt x="7417" y="12081"/>
                      <a:pt x="7932" y="12310"/>
                    </a:cubicBezTo>
                    <a:cubicBezTo>
                      <a:pt x="7930" y="12321"/>
                      <a:pt x="7930" y="12332"/>
                      <a:pt x="7929" y="12344"/>
                    </a:cubicBezTo>
                    <a:cubicBezTo>
                      <a:pt x="5065" y="14354"/>
                      <a:pt x="2386" y="16622"/>
                      <a:pt x="28" y="19207"/>
                    </a:cubicBezTo>
                    <a:cubicBezTo>
                      <a:pt x="0" y="19239"/>
                      <a:pt x="3" y="19288"/>
                      <a:pt x="35" y="19317"/>
                    </a:cubicBezTo>
                    <a:cubicBezTo>
                      <a:pt x="49" y="19331"/>
                      <a:pt x="68" y="19338"/>
                      <a:pt x="87" y="19338"/>
                    </a:cubicBezTo>
                    <a:cubicBezTo>
                      <a:pt x="109" y="19338"/>
                      <a:pt x="132" y="19328"/>
                      <a:pt x="147" y="19309"/>
                    </a:cubicBezTo>
                    <a:cubicBezTo>
                      <a:pt x="2466" y="16811"/>
                      <a:pt x="5112" y="14635"/>
                      <a:pt x="7906" y="12679"/>
                    </a:cubicBezTo>
                    <a:lnTo>
                      <a:pt x="7906" y="12679"/>
                    </a:lnTo>
                    <a:cubicBezTo>
                      <a:pt x="7776" y="14534"/>
                      <a:pt x="7640" y="16613"/>
                      <a:pt x="7540" y="18432"/>
                    </a:cubicBezTo>
                    <a:cubicBezTo>
                      <a:pt x="7524" y="18729"/>
                      <a:pt x="7508" y="19024"/>
                      <a:pt x="7494" y="19320"/>
                    </a:cubicBezTo>
                    <a:cubicBezTo>
                      <a:pt x="7494" y="19381"/>
                      <a:pt x="7536" y="19410"/>
                      <a:pt x="7578" y="19410"/>
                    </a:cubicBezTo>
                    <a:cubicBezTo>
                      <a:pt x="7619" y="19410"/>
                      <a:pt x="7660" y="19384"/>
                      <a:pt x="7665" y="19333"/>
                    </a:cubicBezTo>
                    <a:cubicBezTo>
                      <a:pt x="7760" y="18327"/>
                      <a:pt x="7872" y="16804"/>
                      <a:pt x="7955" y="15785"/>
                    </a:cubicBezTo>
                    <a:cubicBezTo>
                      <a:pt x="8022" y="14823"/>
                      <a:pt x="8128" y="13488"/>
                      <a:pt x="8193" y="12478"/>
                    </a:cubicBezTo>
                    <a:cubicBezTo>
                      <a:pt x="8993" y="11924"/>
                      <a:pt x="9803" y="11388"/>
                      <a:pt x="10621" y="10868"/>
                    </a:cubicBezTo>
                    <a:cubicBezTo>
                      <a:pt x="11228" y="10486"/>
                      <a:pt x="11841" y="10113"/>
                      <a:pt x="12462" y="9752"/>
                    </a:cubicBezTo>
                    <a:lnTo>
                      <a:pt x="12462" y="9752"/>
                    </a:lnTo>
                    <a:cubicBezTo>
                      <a:pt x="12351" y="12537"/>
                      <a:pt x="12235" y="15720"/>
                      <a:pt x="12157" y="18485"/>
                    </a:cubicBezTo>
                    <a:cubicBezTo>
                      <a:pt x="12144" y="18914"/>
                      <a:pt x="12131" y="19341"/>
                      <a:pt x="12123" y="19770"/>
                    </a:cubicBezTo>
                    <a:cubicBezTo>
                      <a:pt x="12121" y="19816"/>
                      <a:pt x="12157" y="19855"/>
                      <a:pt x="12204" y="19858"/>
                    </a:cubicBezTo>
                    <a:cubicBezTo>
                      <a:pt x="12205" y="19858"/>
                      <a:pt x="12206" y="19858"/>
                      <a:pt x="12208" y="19858"/>
                    </a:cubicBezTo>
                    <a:cubicBezTo>
                      <a:pt x="12253" y="19858"/>
                      <a:pt x="12292" y="19822"/>
                      <a:pt x="12294" y="19776"/>
                    </a:cubicBezTo>
                    <a:cubicBezTo>
                      <a:pt x="12377" y="18320"/>
                      <a:pt x="12467" y="16120"/>
                      <a:pt x="12539" y="14646"/>
                    </a:cubicBezTo>
                    <a:cubicBezTo>
                      <a:pt x="12596" y="13165"/>
                      <a:pt x="12692" y="11073"/>
                      <a:pt x="12743" y="9591"/>
                    </a:cubicBezTo>
                    <a:cubicBezTo>
                      <a:pt x="14061" y="8832"/>
                      <a:pt x="15405" y="8120"/>
                      <a:pt x="16773" y="7454"/>
                    </a:cubicBezTo>
                    <a:lnTo>
                      <a:pt x="16773" y="7454"/>
                    </a:lnTo>
                    <a:cubicBezTo>
                      <a:pt x="16761" y="7881"/>
                      <a:pt x="16739" y="8764"/>
                      <a:pt x="16739" y="8764"/>
                    </a:cubicBezTo>
                    <a:cubicBezTo>
                      <a:pt x="16672" y="11584"/>
                      <a:pt x="16588" y="15174"/>
                      <a:pt x="16545" y="17994"/>
                    </a:cubicBezTo>
                    <a:lnTo>
                      <a:pt x="16522" y="19532"/>
                    </a:lnTo>
                    <a:cubicBezTo>
                      <a:pt x="16522" y="19578"/>
                      <a:pt x="16557" y="19617"/>
                      <a:pt x="16605" y="19619"/>
                    </a:cubicBezTo>
                    <a:cubicBezTo>
                      <a:pt x="16606" y="19619"/>
                      <a:pt x="16607" y="19619"/>
                      <a:pt x="16608" y="19619"/>
                    </a:cubicBezTo>
                    <a:cubicBezTo>
                      <a:pt x="16654" y="19619"/>
                      <a:pt x="16692" y="19582"/>
                      <a:pt x="16694" y="19536"/>
                    </a:cubicBezTo>
                    <a:cubicBezTo>
                      <a:pt x="16819" y="16148"/>
                      <a:pt x="16926" y="12164"/>
                      <a:pt x="17013" y="8773"/>
                    </a:cubicBezTo>
                    <a:cubicBezTo>
                      <a:pt x="17013" y="8773"/>
                      <a:pt x="17040" y="7648"/>
                      <a:pt x="17047" y="7322"/>
                    </a:cubicBezTo>
                    <a:cubicBezTo>
                      <a:pt x="18810" y="6474"/>
                      <a:pt x="20612" y="5702"/>
                      <a:pt x="22438" y="5006"/>
                    </a:cubicBezTo>
                    <a:cubicBezTo>
                      <a:pt x="22451" y="5001"/>
                      <a:pt x="22464" y="4997"/>
                      <a:pt x="22479" y="4992"/>
                    </a:cubicBezTo>
                    <a:lnTo>
                      <a:pt x="22479" y="4992"/>
                    </a:lnTo>
                    <a:cubicBezTo>
                      <a:pt x="22175" y="8530"/>
                      <a:pt x="21836" y="12591"/>
                      <a:pt x="21566" y="16119"/>
                    </a:cubicBezTo>
                    <a:lnTo>
                      <a:pt x="21445" y="17738"/>
                    </a:lnTo>
                    <a:cubicBezTo>
                      <a:pt x="21440" y="17785"/>
                      <a:pt x="21474" y="17827"/>
                      <a:pt x="21521" y="17831"/>
                    </a:cubicBezTo>
                    <a:cubicBezTo>
                      <a:pt x="21523" y="17831"/>
                      <a:pt x="21525" y="17831"/>
                      <a:pt x="21527" y="17831"/>
                    </a:cubicBezTo>
                    <a:cubicBezTo>
                      <a:pt x="21572" y="17831"/>
                      <a:pt x="21611" y="17798"/>
                      <a:pt x="21615" y="17753"/>
                    </a:cubicBezTo>
                    <a:cubicBezTo>
                      <a:pt x="21792" y="15949"/>
                      <a:pt x="22043" y="13105"/>
                      <a:pt x="22209" y="11283"/>
                    </a:cubicBezTo>
                    <a:cubicBezTo>
                      <a:pt x="22367" y="9409"/>
                      <a:pt x="22610" y="6760"/>
                      <a:pt x="22760" y="4889"/>
                    </a:cubicBezTo>
                    <a:cubicBezTo>
                      <a:pt x="23175" y="4739"/>
                      <a:pt x="23753" y="4525"/>
                      <a:pt x="24023" y="4427"/>
                    </a:cubicBezTo>
                    <a:cubicBezTo>
                      <a:pt x="24412" y="4293"/>
                      <a:pt x="24963" y="4111"/>
                      <a:pt x="25355" y="3979"/>
                    </a:cubicBezTo>
                    <a:cubicBezTo>
                      <a:pt x="25959" y="3770"/>
                      <a:pt x="26892" y="3502"/>
                      <a:pt x="27503" y="3310"/>
                    </a:cubicBezTo>
                    <a:cubicBezTo>
                      <a:pt x="28010" y="3164"/>
                      <a:pt x="28886" y="2925"/>
                      <a:pt x="29399" y="2782"/>
                    </a:cubicBezTo>
                    <a:cubicBezTo>
                      <a:pt x="29590" y="2735"/>
                      <a:pt x="30015" y="2629"/>
                      <a:pt x="30218" y="2578"/>
                    </a:cubicBezTo>
                    <a:lnTo>
                      <a:pt x="31310" y="2307"/>
                    </a:lnTo>
                    <a:cubicBezTo>
                      <a:pt x="31354" y="2295"/>
                      <a:pt x="31385" y="2249"/>
                      <a:pt x="31372" y="2202"/>
                    </a:cubicBezTo>
                    <a:cubicBezTo>
                      <a:pt x="31363" y="2162"/>
                      <a:pt x="31329" y="2136"/>
                      <a:pt x="31290" y="2136"/>
                    </a:cubicBezTo>
                    <a:cubicBezTo>
                      <a:pt x="31283" y="2136"/>
                      <a:pt x="31277" y="2136"/>
                      <a:pt x="31270" y="2138"/>
                    </a:cubicBezTo>
                    <a:lnTo>
                      <a:pt x="30172" y="2395"/>
                    </a:lnTo>
                    <a:cubicBezTo>
                      <a:pt x="29953" y="2448"/>
                      <a:pt x="29574" y="2535"/>
                      <a:pt x="29348" y="2590"/>
                    </a:cubicBezTo>
                    <a:cubicBezTo>
                      <a:pt x="28831" y="2728"/>
                      <a:pt x="27957" y="2955"/>
                      <a:pt x="27441" y="3099"/>
                    </a:cubicBezTo>
                    <a:cubicBezTo>
                      <a:pt x="26826" y="3284"/>
                      <a:pt x="25889" y="3549"/>
                      <a:pt x="25280" y="3753"/>
                    </a:cubicBezTo>
                    <a:cubicBezTo>
                      <a:pt x="24785" y="3920"/>
                      <a:pt x="24165" y="4110"/>
                      <a:pt x="23676" y="4289"/>
                    </a:cubicBezTo>
                    <a:cubicBezTo>
                      <a:pt x="23334" y="4409"/>
                      <a:pt x="22991" y="4531"/>
                      <a:pt x="22649" y="4657"/>
                    </a:cubicBezTo>
                    <a:cubicBezTo>
                      <a:pt x="22338" y="4512"/>
                      <a:pt x="20176" y="3500"/>
                      <a:pt x="20176" y="3500"/>
                    </a:cubicBezTo>
                    <a:cubicBezTo>
                      <a:pt x="17874" y="2422"/>
                      <a:pt x="14950" y="1074"/>
                      <a:pt x="12629" y="8"/>
                    </a:cubicBezTo>
                    <a:cubicBezTo>
                      <a:pt x="12619" y="3"/>
                      <a:pt x="12608" y="1"/>
                      <a:pt x="12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04"/>
              <p:cNvSpPr/>
              <p:nvPr/>
            </p:nvSpPr>
            <p:spPr>
              <a:xfrm>
                <a:off x="8896033" y="2962190"/>
                <a:ext cx="108263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61" extrusionOk="0">
                    <a:moveTo>
                      <a:pt x="595" y="0"/>
                    </a:moveTo>
                    <a:cubicBezTo>
                      <a:pt x="540" y="0"/>
                      <a:pt x="492" y="11"/>
                      <a:pt x="445" y="25"/>
                    </a:cubicBezTo>
                    <a:cubicBezTo>
                      <a:pt x="265" y="87"/>
                      <a:pt x="118" y="209"/>
                      <a:pt x="45" y="391"/>
                    </a:cubicBezTo>
                    <a:cubicBezTo>
                      <a:pt x="0" y="511"/>
                      <a:pt x="84" y="647"/>
                      <a:pt x="212" y="658"/>
                    </a:cubicBezTo>
                    <a:cubicBezTo>
                      <a:pt x="228" y="660"/>
                      <a:pt x="244" y="661"/>
                      <a:pt x="260" y="661"/>
                    </a:cubicBezTo>
                    <a:cubicBezTo>
                      <a:pt x="314" y="661"/>
                      <a:pt x="363" y="651"/>
                      <a:pt x="410" y="639"/>
                    </a:cubicBezTo>
                    <a:cubicBezTo>
                      <a:pt x="591" y="586"/>
                      <a:pt x="749" y="476"/>
                      <a:pt x="822" y="293"/>
                    </a:cubicBezTo>
                    <a:cubicBezTo>
                      <a:pt x="872" y="163"/>
                      <a:pt x="780" y="14"/>
                      <a:pt x="641" y="3"/>
                    </a:cubicBezTo>
                    <a:cubicBezTo>
                      <a:pt x="625" y="1"/>
                      <a:pt x="610" y="0"/>
                      <a:pt x="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04"/>
              <p:cNvSpPr/>
              <p:nvPr/>
            </p:nvSpPr>
            <p:spPr>
              <a:xfrm>
                <a:off x="8818401" y="2919034"/>
                <a:ext cx="81600" cy="6845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52" extrusionOk="0">
                    <a:moveTo>
                      <a:pt x="292" y="1"/>
                    </a:moveTo>
                    <a:cubicBezTo>
                      <a:pt x="147" y="1"/>
                      <a:pt x="31" y="117"/>
                      <a:pt x="17" y="273"/>
                    </a:cubicBezTo>
                    <a:cubicBezTo>
                      <a:pt x="0" y="433"/>
                      <a:pt x="140" y="552"/>
                      <a:pt x="288" y="552"/>
                    </a:cubicBezTo>
                    <a:cubicBezTo>
                      <a:pt x="303" y="552"/>
                      <a:pt x="318" y="551"/>
                      <a:pt x="333" y="548"/>
                    </a:cubicBezTo>
                    <a:cubicBezTo>
                      <a:pt x="619" y="511"/>
                      <a:pt x="658" y="107"/>
                      <a:pt x="380" y="15"/>
                    </a:cubicBezTo>
                    <a:cubicBezTo>
                      <a:pt x="350" y="5"/>
                      <a:pt x="320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04"/>
              <p:cNvSpPr/>
              <p:nvPr/>
            </p:nvSpPr>
            <p:spPr>
              <a:xfrm>
                <a:off x="8543342" y="3567122"/>
                <a:ext cx="61510" cy="6498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524" extrusionOk="0">
                    <a:moveTo>
                      <a:pt x="198" y="0"/>
                    </a:moveTo>
                    <a:cubicBezTo>
                      <a:pt x="103" y="0"/>
                      <a:pt x="19" y="65"/>
                      <a:pt x="5" y="223"/>
                    </a:cubicBezTo>
                    <a:cubicBezTo>
                      <a:pt x="0" y="333"/>
                      <a:pt x="60" y="441"/>
                      <a:pt x="165" y="493"/>
                    </a:cubicBezTo>
                    <a:cubicBezTo>
                      <a:pt x="205" y="514"/>
                      <a:pt x="246" y="524"/>
                      <a:pt x="285" y="524"/>
                    </a:cubicBezTo>
                    <a:cubicBezTo>
                      <a:pt x="392" y="524"/>
                      <a:pt x="481" y="450"/>
                      <a:pt x="483" y="322"/>
                    </a:cubicBezTo>
                    <a:cubicBezTo>
                      <a:pt x="495" y="138"/>
                      <a:pt x="336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04"/>
              <p:cNvSpPr/>
              <p:nvPr/>
            </p:nvSpPr>
            <p:spPr>
              <a:xfrm>
                <a:off x="8537514" y="3694483"/>
                <a:ext cx="100326" cy="7006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65" extrusionOk="0">
                    <a:moveTo>
                      <a:pt x="382" y="1"/>
                    </a:moveTo>
                    <a:cubicBezTo>
                      <a:pt x="235" y="1"/>
                      <a:pt x="104" y="102"/>
                      <a:pt x="54" y="252"/>
                    </a:cubicBezTo>
                    <a:cubicBezTo>
                      <a:pt x="1" y="431"/>
                      <a:pt x="153" y="564"/>
                      <a:pt x="320" y="564"/>
                    </a:cubicBezTo>
                    <a:cubicBezTo>
                      <a:pt x="326" y="564"/>
                      <a:pt x="333" y="564"/>
                      <a:pt x="340" y="564"/>
                    </a:cubicBezTo>
                    <a:cubicBezTo>
                      <a:pt x="634" y="562"/>
                      <a:pt x="809" y="174"/>
                      <a:pt x="508" y="26"/>
                    </a:cubicBezTo>
                    <a:cubicBezTo>
                      <a:pt x="466" y="9"/>
                      <a:pt x="424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04"/>
              <p:cNvSpPr/>
              <p:nvPr/>
            </p:nvSpPr>
            <p:spPr>
              <a:xfrm>
                <a:off x="9597694" y="2918166"/>
                <a:ext cx="104171" cy="727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587" extrusionOk="0">
                    <a:moveTo>
                      <a:pt x="514" y="1"/>
                    </a:moveTo>
                    <a:cubicBezTo>
                      <a:pt x="329" y="1"/>
                      <a:pt x="150" y="108"/>
                      <a:pt x="59" y="274"/>
                    </a:cubicBezTo>
                    <a:cubicBezTo>
                      <a:pt x="1" y="383"/>
                      <a:pt x="58" y="524"/>
                      <a:pt x="177" y="561"/>
                    </a:cubicBezTo>
                    <a:cubicBezTo>
                      <a:pt x="231" y="579"/>
                      <a:pt x="286" y="587"/>
                      <a:pt x="339" y="587"/>
                    </a:cubicBezTo>
                    <a:cubicBezTo>
                      <a:pt x="452" y="587"/>
                      <a:pt x="561" y="550"/>
                      <a:pt x="657" y="483"/>
                    </a:cubicBezTo>
                    <a:cubicBezTo>
                      <a:pt x="708" y="446"/>
                      <a:pt x="766" y="387"/>
                      <a:pt x="795" y="316"/>
                    </a:cubicBezTo>
                    <a:cubicBezTo>
                      <a:pt x="840" y="200"/>
                      <a:pt x="782" y="70"/>
                      <a:pt x="667" y="27"/>
                    </a:cubicBezTo>
                    <a:cubicBezTo>
                      <a:pt x="617" y="9"/>
                      <a:pt x="565" y="1"/>
                      <a:pt x="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04"/>
              <p:cNvSpPr/>
              <p:nvPr/>
            </p:nvSpPr>
            <p:spPr>
              <a:xfrm>
                <a:off x="9604763" y="3051355"/>
                <a:ext cx="107147" cy="7167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78" extrusionOk="0">
                    <a:moveTo>
                      <a:pt x="518" y="1"/>
                    </a:moveTo>
                    <a:cubicBezTo>
                      <a:pt x="343" y="1"/>
                      <a:pt x="174" y="91"/>
                      <a:pt x="70" y="237"/>
                    </a:cubicBezTo>
                    <a:cubicBezTo>
                      <a:pt x="0" y="342"/>
                      <a:pt x="43" y="489"/>
                      <a:pt x="159" y="538"/>
                    </a:cubicBezTo>
                    <a:cubicBezTo>
                      <a:pt x="226" y="565"/>
                      <a:pt x="294" y="577"/>
                      <a:pt x="361" y="577"/>
                    </a:cubicBezTo>
                    <a:cubicBezTo>
                      <a:pt x="466" y="577"/>
                      <a:pt x="568" y="547"/>
                      <a:pt x="662" y="492"/>
                    </a:cubicBezTo>
                    <a:cubicBezTo>
                      <a:pt x="718" y="457"/>
                      <a:pt x="783" y="399"/>
                      <a:pt x="815" y="329"/>
                    </a:cubicBezTo>
                    <a:cubicBezTo>
                      <a:pt x="864" y="214"/>
                      <a:pt x="813" y="83"/>
                      <a:pt x="699" y="35"/>
                    </a:cubicBezTo>
                    <a:cubicBezTo>
                      <a:pt x="639" y="12"/>
                      <a:pt x="578" y="1"/>
                      <a:pt x="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04"/>
              <p:cNvSpPr/>
              <p:nvPr/>
            </p:nvSpPr>
            <p:spPr>
              <a:xfrm>
                <a:off x="9952369" y="2255940"/>
                <a:ext cx="109131" cy="8470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683" extrusionOk="0">
                    <a:moveTo>
                      <a:pt x="619" y="0"/>
                    </a:moveTo>
                    <a:cubicBezTo>
                      <a:pt x="552" y="0"/>
                      <a:pt x="496" y="13"/>
                      <a:pt x="443" y="32"/>
                    </a:cubicBezTo>
                    <a:cubicBezTo>
                      <a:pt x="261" y="104"/>
                      <a:pt x="114" y="232"/>
                      <a:pt x="44" y="421"/>
                    </a:cubicBezTo>
                    <a:cubicBezTo>
                      <a:pt x="1" y="542"/>
                      <a:pt x="91" y="676"/>
                      <a:pt x="219" y="681"/>
                    </a:cubicBezTo>
                    <a:cubicBezTo>
                      <a:pt x="228" y="682"/>
                      <a:pt x="238" y="682"/>
                      <a:pt x="247" y="682"/>
                    </a:cubicBezTo>
                    <a:cubicBezTo>
                      <a:pt x="311" y="682"/>
                      <a:pt x="367" y="670"/>
                      <a:pt x="421" y="654"/>
                    </a:cubicBezTo>
                    <a:cubicBezTo>
                      <a:pt x="602" y="591"/>
                      <a:pt x="762" y="475"/>
                      <a:pt x="832" y="284"/>
                    </a:cubicBezTo>
                    <a:cubicBezTo>
                      <a:pt x="880" y="153"/>
                      <a:pt x="781" y="6"/>
                      <a:pt x="641" y="1"/>
                    </a:cubicBezTo>
                    <a:cubicBezTo>
                      <a:pt x="634" y="0"/>
                      <a:pt x="627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04"/>
              <p:cNvSpPr/>
              <p:nvPr/>
            </p:nvSpPr>
            <p:spPr>
              <a:xfrm>
                <a:off x="10049470" y="2364575"/>
                <a:ext cx="143979" cy="91769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40" extrusionOk="0">
                    <a:moveTo>
                      <a:pt x="890" y="0"/>
                    </a:moveTo>
                    <a:cubicBezTo>
                      <a:pt x="809" y="0"/>
                      <a:pt x="736" y="17"/>
                      <a:pt x="665" y="37"/>
                    </a:cubicBezTo>
                    <a:cubicBezTo>
                      <a:pt x="429" y="116"/>
                      <a:pt x="216" y="251"/>
                      <a:pt x="74" y="461"/>
                    </a:cubicBezTo>
                    <a:cubicBezTo>
                      <a:pt x="0" y="573"/>
                      <a:pt x="84" y="736"/>
                      <a:pt x="221" y="739"/>
                    </a:cubicBezTo>
                    <a:cubicBezTo>
                      <a:pt x="228" y="739"/>
                      <a:pt x="236" y="739"/>
                      <a:pt x="244" y="739"/>
                    </a:cubicBezTo>
                    <a:cubicBezTo>
                      <a:pt x="326" y="739"/>
                      <a:pt x="402" y="725"/>
                      <a:pt x="475" y="705"/>
                    </a:cubicBezTo>
                    <a:cubicBezTo>
                      <a:pt x="712" y="635"/>
                      <a:pt x="935" y="515"/>
                      <a:pt x="1078" y="304"/>
                    </a:cubicBezTo>
                    <a:cubicBezTo>
                      <a:pt x="1161" y="182"/>
                      <a:pt x="1067" y="2"/>
                      <a:pt x="917" y="1"/>
                    </a:cubicBezTo>
                    <a:cubicBezTo>
                      <a:pt x="908" y="0"/>
                      <a:pt x="899" y="0"/>
                      <a:pt x="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81" name="Google Shape;7581;p104"/>
          <p:cNvGrpSpPr/>
          <p:nvPr/>
        </p:nvGrpSpPr>
        <p:grpSpPr>
          <a:xfrm rot="8068205">
            <a:off x="6838666" y="949631"/>
            <a:ext cx="634137" cy="494613"/>
            <a:chOff x="6414819" y="146104"/>
            <a:chExt cx="1019112" cy="683191"/>
          </a:xfrm>
        </p:grpSpPr>
        <p:sp>
          <p:nvSpPr>
            <p:cNvPr id="7582" name="Google Shape;7582;p104"/>
            <p:cNvSpPr/>
            <p:nvPr/>
          </p:nvSpPr>
          <p:spPr>
            <a:xfrm>
              <a:off x="6414819" y="146104"/>
              <a:ext cx="1019112" cy="683191"/>
            </a:xfrm>
            <a:custGeom>
              <a:avLst/>
              <a:gdLst/>
              <a:ahLst/>
              <a:cxnLst/>
              <a:rect l="l" t="t" r="r" b="b"/>
              <a:pathLst>
                <a:path w="34925" h="23413" extrusionOk="0">
                  <a:moveTo>
                    <a:pt x="19316" y="1"/>
                  </a:moveTo>
                  <a:cubicBezTo>
                    <a:pt x="14891" y="1"/>
                    <a:pt x="10673" y="1925"/>
                    <a:pt x="7554" y="5029"/>
                  </a:cubicBezTo>
                  <a:cubicBezTo>
                    <a:pt x="6010" y="6565"/>
                    <a:pt x="4734" y="8368"/>
                    <a:pt x="3797" y="10333"/>
                  </a:cubicBezTo>
                  <a:cubicBezTo>
                    <a:pt x="2100" y="13893"/>
                    <a:pt x="2060" y="18016"/>
                    <a:pt x="254" y="21495"/>
                  </a:cubicBezTo>
                  <a:cubicBezTo>
                    <a:pt x="0" y="21982"/>
                    <a:pt x="81" y="22584"/>
                    <a:pt x="454" y="22989"/>
                  </a:cubicBezTo>
                  <a:cubicBezTo>
                    <a:pt x="703" y="23258"/>
                    <a:pt x="1055" y="23413"/>
                    <a:pt x="1419" y="23413"/>
                  </a:cubicBezTo>
                  <a:cubicBezTo>
                    <a:pt x="1596" y="23413"/>
                    <a:pt x="1766" y="23378"/>
                    <a:pt x="1928" y="23310"/>
                  </a:cubicBezTo>
                  <a:cubicBezTo>
                    <a:pt x="3652" y="22585"/>
                    <a:pt x="5446" y="22354"/>
                    <a:pt x="7262" y="22354"/>
                  </a:cubicBezTo>
                  <a:cubicBezTo>
                    <a:pt x="9667" y="22354"/>
                    <a:pt x="12111" y="22759"/>
                    <a:pt x="14483" y="22961"/>
                  </a:cubicBezTo>
                  <a:cubicBezTo>
                    <a:pt x="15225" y="23024"/>
                    <a:pt x="15966" y="23061"/>
                    <a:pt x="16700" y="23061"/>
                  </a:cubicBezTo>
                  <a:cubicBezTo>
                    <a:pt x="19826" y="23061"/>
                    <a:pt x="22840" y="22400"/>
                    <a:pt x="25372" y="20312"/>
                  </a:cubicBezTo>
                  <a:cubicBezTo>
                    <a:pt x="25636" y="20095"/>
                    <a:pt x="25891" y="19866"/>
                    <a:pt x="26133" y="19624"/>
                  </a:cubicBezTo>
                  <a:cubicBezTo>
                    <a:pt x="27835" y="17944"/>
                    <a:pt x="28975" y="15794"/>
                    <a:pt x="29792" y="13567"/>
                  </a:cubicBezTo>
                  <a:cubicBezTo>
                    <a:pt x="30567" y="11450"/>
                    <a:pt x="31301" y="9105"/>
                    <a:pt x="31136" y="6824"/>
                  </a:cubicBezTo>
                  <a:cubicBezTo>
                    <a:pt x="31121" y="6629"/>
                    <a:pt x="31094" y="6435"/>
                    <a:pt x="31054" y="6245"/>
                  </a:cubicBezTo>
                  <a:cubicBezTo>
                    <a:pt x="31121" y="6226"/>
                    <a:pt x="31258" y="6188"/>
                    <a:pt x="31258" y="6188"/>
                  </a:cubicBezTo>
                  <a:cubicBezTo>
                    <a:pt x="31502" y="6121"/>
                    <a:pt x="31732" y="6057"/>
                    <a:pt x="31921" y="6005"/>
                  </a:cubicBezTo>
                  <a:cubicBezTo>
                    <a:pt x="32021" y="5979"/>
                    <a:pt x="32173" y="5942"/>
                    <a:pt x="32325" y="5905"/>
                  </a:cubicBezTo>
                  <a:lnTo>
                    <a:pt x="32335" y="5903"/>
                  </a:lnTo>
                  <a:cubicBezTo>
                    <a:pt x="32482" y="5866"/>
                    <a:pt x="32626" y="5830"/>
                    <a:pt x="32720" y="5806"/>
                  </a:cubicBezTo>
                  <a:lnTo>
                    <a:pt x="33805" y="5536"/>
                  </a:lnTo>
                  <a:cubicBezTo>
                    <a:pt x="34156" y="5451"/>
                    <a:pt x="34467" y="5227"/>
                    <a:pt x="34660" y="4922"/>
                  </a:cubicBezTo>
                  <a:cubicBezTo>
                    <a:pt x="34860" y="4606"/>
                    <a:pt x="34925" y="4218"/>
                    <a:pt x="34840" y="3857"/>
                  </a:cubicBezTo>
                  <a:cubicBezTo>
                    <a:pt x="34690" y="3221"/>
                    <a:pt x="34131" y="2776"/>
                    <a:pt x="33478" y="2776"/>
                  </a:cubicBezTo>
                  <a:cubicBezTo>
                    <a:pt x="33371" y="2776"/>
                    <a:pt x="33264" y="2789"/>
                    <a:pt x="33159" y="2813"/>
                  </a:cubicBezTo>
                  <a:cubicBezTo>
                    <a:pt x="33119" y="2821"/>
                    <a:pt x="33066" y="2834"/>
                    <a:pt x="32987" y="2853"/>
                  </a:cubicBezTo>
                  <a:cubicBezTo>
                    <a:pt x="32987" y="2853"/>
                    <a:pt x="32057" y="3070"/>
                    <a:pt x="32055" y="3070"/>
                  </a:cubicBezTo>
                  <a:cubicBezTo>
                    <a:pt x="31964" y="3091"/>
                    <a:pt x="31846" y="3120"/>
                    <a:pt x="31721" y="3149"/>
                  </a:cubicBezTo>
                  <a:lnTo>
                    <a:pt x="31712" y="3152"/>
                  </a:lnTo>
                  <a:cubicBezTo>
                    <a:pt x="31548" y="3190"/>
                    <a:pt x="31363" y="3233"/>
                    <a:pt x="31229" y="3266"/>
                  </a:cubicBezTo>
                  <a:cubicBezTo>
                    <a:pt x="31217" y="3269"/>
                    <a:pt x="31207" y="3272"/>
                    <a:pt x="31195" y="3275"/>
                  </a:cubicBezTo>
                  <a:cubicBezTo>
                    <a:pt x="30995" y="3328"/>
                    <a:pt x="30744" y="3395"/>
                    <a:pt x="30480" y="3465"/>
                  </a:cubicBezTo>
                  <a:lnTo>
                    <a:pt x="30475" y="3467"/>
                  </a:lnTo>
                  <a:cubicBezTo>
                    <a:pt x="30155" y="3552"/>
                    <a:pt x="29825" y="3638"/>
                    <a:pt x="29546" y="3715"/>
                  </a:cubicBezTo>
                  <a:cubicBezTo>
                    <a:pt x="28903" y="3116"/>
                    <a:pt x="28144" y="2639"/>
                    <a:pt x="27412" y="2201"/>
                  </a:cubicBezTo>
                  <a:cubicBezTo>
                    <a:pt x="26212" y="1480"/>
                    <a:pt x="24898" y="926"/>
                    <a:pt x="23508" y="552"/>
                  </a:cubicBezTo>
                  <a:cubicBezTo>
                    <a:pt x="22146" y="187"/>
                    <a:pt x="20736" y="1"/>
                    <a:pt x="19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104"/>
            <p:cNvSpPr/>
            <p:nvPr/>
          </p:nvSpPr>
          <p:spPr>
            <a:xfrm>
              <a:off x="6456196" y="184388"/>
              <a:ext cx="833731" cy="606594"/>
            </a:xfrm>
            <a:custGeom>
              <a:avLst/>
              <a:gdLst/>
              <a:ahLst/>
              <a:cxnLst/>
              <a:rect l="l" t="t" r="r" b="b"/>
              <a:pathLst>
                <a:path w="28572" h="20788" extrusionOk="0">
                  <a:moveTo>
                    <a:pt x="17897" y="1"/>
                  </a:moveTo>
                  <a:cubicBezTo>
                    <a:pt x="16358" y="1"/>
                    <a:pt x="14820" y="239"/>
                    <a:pt x="13365" y="721"/>
                  </a:cubicBezTo>
                  <a:cubicBezTo>
                    <a:pt x="8199" y="2430"/>
                    <a:pt x="4180" y="6935"/>
                    <a:pt x="2547" y="12124"/>
                  </a:cubicBezTo>
                  <a:cubicBezTo>
                    <a:pt x="1641" y="15002"/>
                    <a:pt x="1392" y="18111"/>
                    <a:pt x="0" y="20788"/>
                  </a:cubicBezTo>
                  <a:cubicBezTo>
                    <a:pt x="1738" y="20058"/>
                    <a:pt x="3595" y="19826"/>
                    <a:pt x="5485" y="19826"/>
                  </a:cubicBezTo>
                  <a:cubicBezTo>
                    <a:pt x="7269" y="19826"/>
                    <a:pt x="9082" y="20033"/>
                    <a:pt x="10851" y="20221"/>
                  </a:cubicBezTo>
                  <a:cubicBezTo>
                    <a:pt x="12240" y="20368"/>
                    <a:pt x="13667" y="20494"/>
                    <a:pt x="15079" y="20494"/>
                  </a:cubicBezTo>
                  <a:cubicBezTo>
                    <a:pt x="17369" y="20494"/>
                    <a:pt x="19618" y="20163"/>
                    <a:pt x="21597" y="19057"/>
                  </a:cubicBezTo>
                  <a:cubicBezTo>
                    <a:pt x="23985" y="17723"/>
                    <a:pt x="25689" y="15384"/>
                    <a:pt x="26725" y="12853"/>
                  </a:cubicBezTo>
                  <a:cubicBezTo>
                    <a:pt x="27558" y="10811"/>
                    <a:pt x="28571" y="7839"/>
                    <a:pt x="28408" y="5606"/>
                  </a:cubicBezTo>
                  <a:cubicBezTo>
                    <a:pt x="28281" y="3863"/>
                    <a:pt x="26749" y="2875"/>
                    <a:pt x="25318" y="2014"/>
                  </a:cubicBezTo>
                  <a:cubicBezTo>
                    <a:pt x="23097" y="680"/>
                    <a:pt x="20494" y="1"/>
                    <a:pt x="17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84" name="Google Shape;7584;p104"/>
            <p:cNvGrpSpPr/>
            <p:nvPr/>
          </p:nvGrpSpPr>
          <p:grpSpPr>
            <a:xfrm>
              <a:off x="6478665" y="203093"/>
              <a:ext cx="915819" cy="579488"/>
              <a:chOff x="7699564" y="1828346"/>
              <a:chExt cx="3892132" cy="2462764"/>
            </a:xfrm>
          </p:grpSpPr>
          <p:sp>
            <p:nvSpPr>
              <p:cNvPr id="7585" name="Google Shape;7585;p104"/>
              <p:cNvSpPr/>
              <p:nvPr/>
            </p:nvSpPr>
            <p:spPr>
              <a:xfrm>
                <a:off x="7699564" y="1828346"/>
                <a:ext cx="3892132" cy="2462764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19859" extrusionOk="0">
                    <a:moveTo>
                      <a:pt x="12597" y="1"/>
                    </a:moveTo>
                    <a:cubicBezTo>
                      <a:pt x="12567" y="1"/>
                      <a:pt x="12539" y="17"/>
                      <a:pt x="12526" y="45"/>
                    </a:cubicBezTo>
                    <a:cubicBezTo>
                      <a:pt x="12507" y="85"/>
                      <a:pt x="12523" y="132"/>
                      <a:pt x="12563" y="150"/>
                    </a:cubicBezTo>
                    <a:cubicBezTo>
                      <a:pt x="13805" y="748"/>
                      <a:pt x="16316" y="1955"/>
                      <a:pt x="17563" y="2545"/>
                    </a:cubicBezTo>
                    <a:cubicBezTo>
                      <a:pt x="18877" y="3169"/>
                      <a:pt x="20878" y="4123"/>
                      <a:pt x="22295" y="4788"/>
                    </a:cubicBezTo>
                    <a:cubicBezTo>
                      <a:pt x="20815" y="5342"/>
                      <a:pt x="19344" y="5956"/>
                      <a:pt x="17919" y="6610"/>
                    </a:cubicBezTo>
                    <a:cubicBezTo>
                      <a:pt x="17628" y="6744"/>
                      <a:pt x="17273" y="6910"/>
                      <a:pt x="16918" y="7081"/>
                    </a:cubicBezTo>
                    <a:cubicBezTo>
                      <a:pt x="16133" y="6692"/>
                      <a:pt x="14257" y="5759"/>
                      <a:pt x="13554" y="5412"/>
                    </a:cubicBezTo>
                    <a:cubicBezTo>
                      <a:pt x="11789" y="4545"/>
                      <a:pt x="9600" y="3463"/>
                      <a:pt x="7839" y="2614"/>
                    </a:cubicBezTo>
                    <a:cubicBezTo>
                      <a:pt x="7828" y="2609"/>
                      <a:pt x="7817" y="2606"/>
                      <a:pt x="7806" y="2606"/>
                    </a:cubicBezTo>
                    <a:cubicBezTo>
                      <a:pt x="7777" y="2606"/>
                      <a:pt x="7749" y="2622"/>
                      <a:pt x="7735" y="2648"/>
                    </a:cubicBezTo>
                    <a:cubicBezTo>
                      <a:pt x="7715" y="2686"/>
                      <a:pt x="7729" y="2733"/>
                      <a:pt x="7769" y="2754"/>
                    </a:cubicBezTo>
                    <a:cubicBezTo>
                      <a:pt x="9513" y="3650"/>
                      <a:pt x="11684" y="4750"/>
                      <a:pt x="13441" y="5638"/>
                    </a:cubicBezTo>
                    <a:cubicBezTo>
                      <a:pt x="14099" y="5968"/>
                      <a:pt x="15747" y="6794"/>
                      <a:pt x="16610" y="7228"/>
                    </a:cubicBezTo>
                    <a:cubicBezTo>
                      <a:pt x="16347" y="7355"/>
                      <a:pt x="16096" y="7480"/>
                      <a:pt x="15883" y="7587"/>
                    </a:cubicBezTo>
                    <a:cubicBezTo>
                      <a:pt x="15418" y="7827"/>
                      <a:pt x="14833" y="8115"/>
                      <a:pt x="14379" y="8368"/>
                    </a:cubicBezTo>
                    <a:cubicBezTo>
                      <a:pt x="13786" y="8692"/>
                      <a:pt x="13195" y="9023"/>
                      <a:pt x="12608" y="9362"/>
                    </a:cubicBezTo>
                    <a:cubicBezTo>
                      <a:pt x="12292" y="9226"/>
                      <a:pt x="10650" y="8517"/>
                      <a:pt x="10650" y="8517"/>
                    </a:cubicBezTo>
                    <a:cubicBezTo>
                      <a:pt x="8734" y="7691"/>
                      <a:pt x="6528" y="6750"/>
                      <a:pt x="4606" y="5946"/>
                    </a:cubicBezTo>
                    <a:cubicBezTo>
                      <a:pt x="4596" y="5942"/>
                      <a:pt x="4586" y="5941"/>
                      <a:pt x="4576" y="5941"/>
                    </a:cubicBezTo>
                    <a:cubicBezTo>
                      <a:pt x="4546" y="5941"/>
                      <a:pt x="4518" y="5957"/>
                      <a:pt x="4505" y="5987"/>
                    </a:cubicBezTo>
                    <a:cubicBezTo>
                      <a:pt x="4487" y="6026"/>
                      <a:pt x="4505" y="6074"/>
                      <a:pt x="4545" y="6090"/>
                    </a:cubicBezTo>
                    <a:cubicBezTo>
                      <a:pt x="5698" y="6609"/>
                      <a:pt x="7371" y="7360"/>
                      <a:pt x="8543" y="7874"/>
                    </a:cubicBezTo>
                    <a:cubicBezTo>
                      <a:pt x="9592" y="8336"/>
                      <a:pt x="11186" y="9039"/>
                      <a:pt x="12319" y="9532"/>
                    </a:cubicBezTo>
                    <a:cubicBezTo>
                      <a:pt x="10913" y="10357"/>
                      <a:pt x="9534" y="11230"/>
                      <a:pt x="8192" y="12159"/>
                    </a:cubicBezTo>
                    <a:cubicBezTo>
                      <a:pt x="8177" y="12134"/>
                      <a:pt x="8156" y="12112"/>
                      <a:pt x="8128" y="12100"/>
                    </a:cubicBezTo>
                    <a:lnTo>
                      <a:pt x="6714" y="11486"/>
                    </a:lnTo>
                    <a:cubicBezTo>
                      <a:pt x="5365" y="10901"/>
                      <a:pt x="3812" y="10237"/>
                      <a:pt x="2457" y="9675"/>
                    </a:cubicBezTo>
                    <a:cubicBezTo>
                      <a:pt x="2447" y="9671"/>
                      <a:pt x="2437" y="9669"/>
                      <a:pt x="2427" y="9669"/>
                    </a:cubicBezTo>
                    <a:cubicBezTo>
                      <a:pt x="2398" y="9669"/>
                      <a:pt x="2369" y="9686"/>
                      <a:pt x="2356" y="9714"/>
                    </a:cubicBezTo>
                    <a:cubicBezTo>
                      <a:pt x="2337" y="9754"/>
                      <a:pt x="2355" y="9801"/>
                      <a:pt x="2394" y="9818"/>
                    </a:cubicBezTo>
                    <a:cubicBezTo>
                      <a:pt x="2860" y="10034"/>
                      <a:pt x="3329" y="10246"/>
                      <a:pt x="3796" y="10462"/>
                    </a:cubicBezTo>
                    <a:cubicBezTo>
                      <a:pt x="4261" y="10672"/>
                      <a:pt x="5453" y="11209"/>
                      <a:pt x="5905" y="11412"/>
                    </a:cubicBezTo>
                    <a:cubicBezTo>
                      <a:pt x="6330" y="11599"/>
                      <a:pt x="7417" y="12081"/>
                      <a:pt x="7932" y="12310"/>
                    </a:cubicBezTo>
                    <a:cubicBezTo>
                      <a:pt x="7930" y="12321"/>
                      <a:pt x="7930" y="12332"/>
                      <a:pt x="7929" y="12344"/>
                    </a:cubicBezTo>
                    <a:cubicBezTo>
                      <a:pt x="5065" y="14354"/>
                      <a:pt x="2386" y="16622"/>
                      <a:pt x="28" y="19207"/>
                    </a:cubicBezTo>
                    <a:cubicBezTo>
                      <a:pt x="0" y="19239"/>
                      <a:pt x="3" y="19288"/>
                      <a:pt x="35" y="19317"/>
                    </a:cubicBezTo>
                    <a:cubicBezTo>
                      <a:pt x="49" y="19331"/>
                      <a:pt x="68" y="19338"/>
                      <a:pt x="87" y="19338"/>
                    </a:cubicBezTo>
                    <a:cubicBezTo>
                      <a:pt x="109" y="19338"/>
                      <a:pt x="132" y="19328"/>
                      <a:pt x="147" y="19309"/>
                    </a:cubicBezTo>
                    <a:cubicBezTo>
                      <a:pt x="2466" y="16811"/>
                      <a:pt x="5112" y="14635"/>
                      <a:pt x="7906" y="12679"/>
                    </a:cubicBezTo>
                    <a:lnTo>
                      <a:pt x="7906" y="12679"/>
                    </a:lnTo>
                    <a:cubicBezTo>
                      <a:pt x="7776" y="14534"/>
                      <a:pt x="7640" y="16613"/>
                      <a:pt x="7540" y="18432"/>
                    </a:cubicBezTo>
                    <a:cubicBezTo>
                      <a:pt x="7524" y="18729"/>
                      <a:pt x="7508" y="19024"/>
                      <a:pt x="7494" y="19320"/>
                    </a:cubicBezTo>
                    <a:cubicBezTo>
                      <a:pt x="7494" y="19381"/>
                      <a:pt x="7536" y="19410"/>
                      <a:pt x="7578" y="19410"/>
                    </a:cubicBezTo>
                    <a:cubicBezTo>
                      <a:pt x="7619" y="19410"/>
                      <a:pt x="7660" y="19384"/>
                      <a:pt x="7665" y="19333"/>
                    </a:cubicBezTo>
                    <a:cubicBezTo>
                      <a:pt x="7760" y="18327"/>
                      <a:pt x="7872" y="16804"/>
                      <a:pt x="7955" y="15785"/>
                    </a:cubicBezTo>
                    <a:cubicBezTo>
                      <a:pt x="8022" y="14823"/>
                      <a:pt x="8128" y="13488"/>
                      <a:pt x="8193" y="12478"/>
                    </a:cubicBezTo>
                    <a:cubicBezTo>
                      <a:pt x="8993" y="11924"/>
                      <a:pt x="9803" y="11388"/>
                      <a:pt x="10621" y="10868"/>
                    </a:cubicBezTo>
                    <a:cubicBezTo>
                      <a:pt x="11228" y="10486"/>
                      <a:pt x="11841" y="10113"/>
                      <a:pt x="12462" y="9752"/>
                    </a:cubicBezTo>
                    <a:lnTo>
                      <a:pt x="12462" y="9752"/>
                    </a:lnTo>
                    <a:cubicBezTo>
                      <a:pt x="12351" y="12537"/>
                      <a:pt x="12235" y="15720"/>
                      <a:pt x="12157" y="18485"/>
                    </a:cubicBezTo>
                    <a:cubicBezTo>
                      <a:pt x="12144" y="18914"/>
                      <a:pt x="12131" y="19341"/>
                      <a:pt x="12123" y="19770"/>
                    </a:cubicBezTo>
                    <a:cubicBezTo>
                      <a:pt x="12121" y="19816"/>
                      <a:pt x="12157" y="19855"/>
                      <a:pt x="12204" y="19858"/>
                    </a:cubicBezTo>
                    <a:cubicBezTo>
                      <a:pt x="12205" y="19858"/>
                      <a:pt x="12206" y="19858"/>
                      <a:pt x="12208" y="19858"/>
                    </a:cubicBezTo>
                    <a:cubicBezTo>
                      <a:pt x="12253" y="19858"/>
                      <a:pt x="12292" y="19822"/>
                      <a:pt x="12294" y="19776"/>
                    </a:cubicBezTo>
                    <a:cubicBezTo>
                      <a:pt x="12377" y="18320"/>
                      <a:pt x="12467" y="16120"/>
                      <a:pt x="12539" y="14646"/>
                    </a:cubicBezTo>
                    <a:cubicBezTo>
                      <a:pt x="12596" y="13165"/>
                      <a:pt x="12692" y="11073"/>
                      <a:pt x="12743" y="9591"/>
                    </a:cubicBezTo>
                    <a:cubicBezTo>
                      <a:pt x="14061" y="8832"/>
                      <a:pt x="15405" y="8120"/>
                      <a:pt x="16773" y="7454"/>
                    </a:cubicBezTo>
                    <a:lnTo>
                      <a:pt x="16773" y="7454"/>
                    </a:lnTo>
                    <a:cubicBezTo>
                      <a:pt x="16761" y="7881"/>
                      <a:pt x="16739" y="8764"/>
                      <a:pt x="16739" y="8764"/>
                    </a:cubicBezTo>
                    <a:cubicBezTo>
                      <a:pt x="16672" y="11584"/>
                      <a:pt x="16588" y="15174"/>
                      <a:pt x="16545" y="17994"/>
                    </a:cubicBezTo>
                    <a:lnTo>
                      <a:pt x="16522" y="19532"/>
                    </a:lnTo>
                    <a:cubicBezTo>
                      <a:pt x="16522" y="19578"/>
                      <a:pt x="16557" y="19617"/>
                      <a:pt x="16605" y="19619"/>
                    </a:cubicBezTo>
                    <a:cubicBezTo>
                      <a:pt x="16606" y="19619"/>
                      <a:pt x="16607" y="19619"/>
                      <a:pt x="16608" y="19619"/>
                    </a:cubicBezTo>
                    <a:cubicBezTo>
                      <a:pt x="16654" y="19619"/>
                      <a:pt x="16692" y="19582"/>
                      <a:pt x="16694" y="19536"/>
                    </a:cubicBezTo>
                    <a:cubicBezTo>
                      <a:pt x="16819" y="16148"/>
                      <a:pt x="16926" y="12164"/>
                      <a:pt x="17013" y="8773"/>
                    </a:cubicBezTo>
                    <a:cubicBezTo>
                      <a:pt x="17013" y="8773"/>
                      <a:pt x="17040" y="7648"/>
                      <a:pt x="17047" y="7322"/>
                    </a:cubicBezTo>
                    <a:cubicBezTo>
                      <a:pt x="18810" y="6474"/>
                      <a:pt x="20612" y="5702"/>
                      <a:pt x="22438" y="5006"/>
                    </a:cubicBezTo>
                    <a:cubicBezTo>
                      <a:pt x="22451" y="5001"/>
                      <a:pt x="22464" y="4997"/>
                      <a:pt x="22479" y="4992"/>
                    </a:cubicBezTo>
                    <a:lnTo>
                      <a:pt x="22479" y="4992"/>
                    </a:lnTo>
                    <a:cubicBezTo>
                      <a:pt x="22175" y="8530"/>
                      <a:pt x="21836" y="12591"/>
                      <a:pt x="21566" y="16119"/>
                    </a:cubicBezTo>
                    <a:lnTo>
                      <a:pt x="21445" y="17738"/>
                    </a:lnTo>
                    <a:cubicBezTo>
                      <a:pt x="21440" y="17785"/>
                      <a:pt x="21474" y="17827"/>
                      <a:pt x="21521" y="17831"/>
                    </a:cubicBezTo>
                    <a:cubicBezTo>
                      <a:pt x="21523" y="17831"/>
                      <a:pt x="21525" y="17831"/>
                      <a:pt x="21527" y="17831"/>
                    </a:cubicBezTo>
                    <a:cubicBezTo>
                      <a:pt x="21572" y="17831"/>
                      <a:pt x="21611" y="17798"/>
                      <a:pt x="21615" y="17753"/>
                    </a:cubicBezTo>
                    <a:cubicBezTo>
                      <a:pt x="21792" y="15949"/>
                      <a:pt x="22043" y="13105"/>
                      <a:pt x="22209" y="11283"/>
                    </a:cubicBezTo>
                    <a:cubicBezTo>
                      <a:pt x="22367" y="9409"/>
                      <a:pt x="22610" y="6760"/>
                      <a:pt x="22760" y="4889"/>
                    </a:cubicBezTo>
                    <a:cubicBezTo>
                      <a:pt x="23175" y="4739"/>
                      <a:pt x="23753" y="4525"/>
                      <a:pt x="24023" y="4427"/>
                    </a:cubicBezTo>
                    <a:cubicBezTo>
                      <a:pt x="24412" y="4293"/>
                      <a:pt x="24963" y="4111"/>
                      <a:pt x="25355" y="3979"/>
                    </a:cubicBezTo>
                    <a:cubicBezTo>
                      <a:pt x="25959" y="3770"/>
                      <a:pt x="26892" y="3502"/>
                      <a:pt x="27503" y="3310"/>
                    </a:cubicBezTo>
                    <a:cubicBezTo>
                      <a:pt x="28010" y="3164"/>
                      <a:pt x="28886" y="2925"/>
                      <a:pt x="29399" y="2782"/>
                    </a:cubicBezTo>
                    <a:cubicBezTo>
                      <a:pt x="29590" y="2735"/>
                      <a:pt x="30015" y="2629"/>
                      <a:pt x="30218" y="2578"/>
                    </a:cubicBezTo>
                    <a:lnTo>
                      <a:pt x="31310" y="2307"/>
                    </a:lnTo>
                    <a:cubicBezTo>
                      <a:pt x="31354" y="2295"/>
                      <a:pt x="31385" y="2249"/>
                      <a:pt x="31372" y="2202"/>
                    </a:cubicBezTo>
                    <a:cubicBezTo>
                      <a:pt x="31363" y="2162"/>
                      <a:pt x="31329" y="2136"/>
                      <a:pt x="31290" y="2136"/>
                    </a:cubicBezTo>
                    <a:cubicBezTo>
                      <a:pt x="31283" y="2136"/>
                      <a:pt x="31277" y="2136"/>
                      <a:pt x="31270" y="2138"/>
                    </a:cubicBezTo>
                    <a:lnTo>
                      <a:pt x="30172" y="2395"/>
                    </a:lnTo>
                    <a:cubicBezTo>
                      <a:pt x="29953" y="2448"/>
                      <a:pt x="29574" y="2535"/>
                      <a:pt x="29348" y="2590"/>
                    </a:cubicBezTo>
                    <a:cubicBezTo>
                      <a:pt x="28831" y="2728"/>
                      <a:pt x="27957" y="2955"/>
                      <a:pt x="27441" y="3099"/>
                    </a:cubicBezTo>
                    <a:cubicBezTo>
                      <a:pt x="26826" y="3284"/>
                      <a:pt x="25889" y="3549"/>
                      <a:pt x="25280" y="3753"/>
                    </a:cubicBezTo>
                    <a:cubicBezTo>
                      <a:pt x="24785" y="3920"/>
                      <a:pt x="24165" y="4110"/>
                      <a:pt x="23676" y="4289"/>
                    </a:cubicBezTo>
                    <a:cubicBezTo>
                      <a:pt x="23334" y="4409"/>
                      <a:pt x="22991" y="4531"/>
                      <a:pt x="22649" y="4657"/>
                    </a:cubicBezTo>
                    <a:cubicBezTo>
                      <a:pt x="22338" y="4512"/>
                      <a:pt x="20176" y="3500"/>
                      <a:pt x="20176" y="3500"/>
                    </a:cubicBezTo>
                    <a:cubicBezTo>
                      <a:pt x="17874" y="2422"/>
                      <a:pt x="14950" y="1074"/>
                      <a:pt x="12629" y="8"/>
                    </a:cubicBezTo>
                    <a:cubicBezTo>
                      <a:pt x="12619" y="3"/>
                      <a:pt x="12608" y="1"/>
                      <a:pt x="12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04"/>
              <p:cNvSpPr/>
              <p:nvPr/>
            </p:nvSpPr>
            <p:spPr>
              <a:xfrm>
                <a:off x="8896033" y="2962190"/>
                <a:ext cx="108263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61" extrusionOk="0">
                    <a:moveTo>
                      <a:pt x="595" y="0"/>
                    </a:moveTo>
                    <a:cubicBezTo>
                      <a:pt x="540" y="0"/>
                      <a:pt x="492" y="11"/>
                      <a:pt x="445" y="25"/>
                    </a:cubicBezTo>
                    <a:cubicBezTo>
                      <a:pt x="265" y="87"/>
                      <a:pt x="118" y="209"/>
                      <a:pt x="45" y="391"/>
                    </a:cubicBezTo>
                    <a:cubicBezTo>
                      <a:pt x="0" y="511"/>
                      <a:pt x="84" y="647"/>
                      <a:pt x="212" y="658"/>
                    </a:cubicBezTo>
                    <a:cubicBezTo>
                      <a:pt x="228" y="660"/>
                      <a:pt x="244" y="661"/>
                      <a:pt x="260" y="661"/>
                    </a:cubicBezTo>
                    <a:cubicBezTo>
                      <a:pt x="314" y="661"/>
                      <a:pt x="363" y="651"/>
                      <a:pt x="410" y="639"/>
                    </a:cubicBezTo>
                    <a:cubicBezTo>
                      <a:pt x="591" y="586"/>
                      <a:pt x="749" y="476"/>
                      <a:pt x="822" y="293"/>
                    </a:cubicBezTo>
                    <a:cubicBezTo>
                      <a:pt x="872" y="163"/>
                      <a:pt x="780" y="14"/>
                      <a:pt x="641" y="3"/>
                    </a:cubicBezTo>
                    <a:cubicBezTo>
                      <a:pt x="625" y="1"/>
                      <a:pt x="610" y="0"/>
                      <a:pt x="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04"/>
              <p:cNvSpPr/>
              <p:nvPr/>
            </p:nvSpPr>
            <p:spPr>
              <a:xfrm>
                <a:off x="8818401" y="2919034"/>
                <a:ext cx="81600" cy="6845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52" extrusionOk="0">
                    <a:moveTo>
                      <a:pt x="292" y="1"/>
                    </a:moveTo>
                    <a:cubicBezTo>
                      <a:pt x="147" y="1"/>
                      <a:pt x="31" y="117"/>
                      <a:pt x="17" y="273"/>
                    </a:cubicBezTo>
                    <a:cubicBezTo>
                      <a:pt x="0" y="433"/>
                      <a:pt x="140" y="552"/>
                      <a:pt x="288" y="552"/>
                    </a:cubicBezTo>
                    <a:cubicBezTo>
                      <a:pt x="303" y="552"/>
                      <a:pt x="318" y="551"/>
                      <a:pt x="333" y="548"/>
                    </a:cubicBezTo>
                    <a:cubicBezTo>
                      <a:pt x="619" y="511"/>
                      <a:pt x="658" y="107"/>
                      <a:pt x="380" y="15"/>
                    </a:cubicBezTo>
                    <a:cubicBezTo>
                      <a:pt x="350" y="5"/>
                      <a:pt x="320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04"/>
              <p:cNvSpPr/>
              <p:nvPr/>
            </p:nvSpPr>
            <p:spPr>
              <a:xfrm>
                <a:off x="8543342" y="3567122"/>
                <a:ext cx="61510" cy="6498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524" extrusionOk="0">
                    <a:moveTo>
                      <a:pt x="198" y="0"/>
                    </a:moveTo>
                    <a:cubicBezTo>
                      <a:pt x="103" y="0"/>
                      <a:pt x="19" y="65"/>
                      <a:pt x="5" y="223"/>
                    </a:cubicBezTo>
                    <a:cubicBezTo>
                      <a:pt x="0" y="333"/>
                      <a:pt x="60" y="441"/>
                      <a:pt x="165" y="493"/>
                    </a:cubicBezTo>
                    <a:cubicBezTo>
                      <a:pt x="205" y="514"/>
                      <a:pt x="246" y="524"/>
                      <a:pt x="285" y="524"/>
                    </a:cubicBezTo>
                    <a:cubicBezTo>
                      <a:pt x="392" y="524"/>
                      <a:pt x="481" y="450"/>
                      <a:pt x="483" y="322"/>
                    </a:cubicBezTo>
                    <a:cubicBezTo>
                      <a:pt x="495" y="138"/>
                      <a:pt x="336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04"/>
              <p:cNvSpPr/>
              <p:nvPr/>
            </p:nvSpPr>
            <p:spPr>
              <a:xfrm>
                <a:off x="8537514" y="3694483"/>
                <a:ext cx="100326" cy="7006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65" extrusionOk="0">
                    <a:moveTo>
                      <a:pt x="382" y="1"/>
                    </a:moveTo>
                    <a:cubicBezTo>
                      <a:pt x="235" y="1"/>
                      <a:pt x="104" y="102"/>
                      <a:pt x="54" y="252"/>
                    </a:cubicBezTo>
                    <a:cubicBezTo>
                      <a:pt x="1" y="431"/>
                      <a:pt x="153" y="564"/>
                      <a:pt x="320" y="564"/>
                    </a:cubicBezTo>
                    <a:cubicBezTo>
                      <a:pt x="326" y="564"/>
                      <a:pt x="333" y="564"/>
                      <a:pt x="340" y="564"/>
                    </a:cubicBezTo>
                    <a:cubicBezTo>
                      <a:pt x="634" y="562"/>
                      <a:pt x="809" y="174"/>
                      <a:pt x="508" y="26"/>
                    </a:cubicBezTo>
                    <a:cubicBezTo>
                      <a:pt x="466" y="9"/>
                      <a:pt x="424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04"/>
              <p:cNvSpPr/>
              <p:nvPr/>
            </p:nvSpPr>
            <p:spPr>
              <a:xfrm>
                <a:off x="9597694" y="2918166"/>
                <a:ext cx="104171" cy="727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587" extrusionOk="0">
                    <a:moveTo>
                      <a:pt x="514" y="1"/>
                    </a:moveTo>
                    <a:cubicBezTo>
                      <a:pt x="329" y="1"/>
                      <a:pt x="150" y="108"/>
                      <a:pt x="59" y="274"/>
                    </a:cubicBezTo>
                    <a:cubicBezTo>
                      <a:pt x="1" y="383"/>
                      <a:pt x="58" y="524"/>
                      <a:pt x="177" y="561"/>
                    </a:cubicBezTo>
                    <a:cubicBezTo>
                      <a:pt x="231" y="579"/>
                      <a:pt x="286" y="587"/>
                      <a:pt x="339" y="587"/>
                    </a:cubicBezTo>
                    <a:cubicBezTo>
                      <a:pt x="452" y="587"/>
                      <a:pt x="561" y="550"/>
                      <a:pt x="657" y="483"/>
                    </a:cubicBezTo>
                    <a:cubicBezTo>
                      <a:pt x="708" y="446"/>
                      <a:pt x="766" y="387"/>
                      <a:pt x="795" y="316"/>
                    </a:cubicBezTo>
                    <a:cubicBezTo>
                      <a:pt x="840" y="200"/>
                      <a:pt x="782" y="70"/>
                      <a:pt x="667" y="27"/>
                    </a:cubicBezTo>
                    <a:cubicBezTo>
                      <a:pt x="617" y="9"/>
                      <a:pt x="565" y="1"/>
                      <a:pt x="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04"/>
              <p:cNvSpPr/>
              <p:nvPr/>
            </p:nvSpPr>
            <p:spPr>
              <a:xfrm>
                <a:off x="9604763" y="3051355"/>
                <a:ext cx="107147" cy="7167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78" extrusionOk="0">
                    <a:moveTo>
                      <a:pt x="518" y="1"/>
                    </a:moveTo>
                    <a:cubicBezTo>
                      <a:pt x="343" y="1"/>
                      <a:pt x="174" y="91"/>
                      <a:pt x="70" y="237"/>
                    </a:cubicBezTo>
                    <a:cubicBezTo>
                      <a:pt x="0" y="342"/>
                      <a:pt x="43" y="489"/>
                      <a:pt x="159" y="538"/>
                    </a:cubicBezTo>
                    <a:cubicBezTo>
                      <a:pt x="226" y="565"/>
                      <a:pt x="294" y="577"/>
                      <a:pt x="361" y="577"/>
                    </a:cubicBezTo>
                    <a:cubicBezTo>
                      <a:pt x="466" y="577"/>
                      <a:pt x="568" y="547"/>
                      <a:pt x="662" y="492"/>
                    </a:cubicBezTo>
                    <a:cubicBezTo>
                      <a:pt x="718" y="457"/>
                      <a:pt x="783" y="399"/>
                      <a:pt x="815" y="329"/>
                    </a:cubicBezTo>
                    <a:cubicBezTo>
                      <a:pt x="864" y="214"/>
                      <a:pt x="813" y="83"/>
                      <a:pt x="699" y="35"/>
                    </a:cubicBezTo>
                    <a:cubicBezTo>
                      <a:pt x="639" y="12"/>
                      <a:pt x="578" y="1"/>
                      <a:pt x="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04"/>
              <p:cNvSpPr/>
              <p:nvPr/>
            </p:nvSpPr>
            <p:spPr>
              <a:xfrm>
                <a:off x="9952369" y="2255940"/>
                <a:ext cx="109131" cy="8470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683" extrusionOk="0">
                    <a:moveTo>
                      <a:pt x="619" y="0"/>
                    </a:moveTo>
                    <a:cubicBezTo>
                      <a:pt x="552" y="0"/>
                      <a:pt x="496" y="13"/>
                      <a:pt x="443" y="32"/>
                    </a:cubicBezTo>
                    <a:cubicBezTo>
                      <a:pt x="261" y="104"/>
                      <a:pt x="114" y="232"/>
                      <a:pt x="44" y="421"/>
                    </a:cubicBezTo>
                    <a:cubicBezTo>
                      <a:pt x="1" y="542"/>
                      <a:pt x="91" y="676"/>
                      <a:pt x="219" y="681"/>
                    </a:cubicBezTo>
                    <a:cubicBezTo>
                      <a:pt x="228" y="682"/>
                      <a:pt x="238" y="682"/>
                      <a:pt x="247" y="682"/>
                    </a:cubicBezTo>
                    <a:cubicBezTo>
                      <a:pt x="311" y="682"/>
                      <a:pt x="367" y="670"/>
                      <a:pt x="421" y="654"/>
                    </a:cubicBezTo>
                    <a:cubicBezTo>
                      <a:pt x="602" y="591"/>
                      <a:pt x="762" y="475"/>
                      <a:pt x="832" y="284"/>
                    </a:cubicBezTo>
                    <a:cubicBezTo>
                      <a:pt x="880" y="153"/>
                      <a:pt x="781" y="6"/>
                      <a:pt x="641" y="1"/>
                    </a:cubicBezTo>
                    <a:cubicBezTo>
                      <a:pt x="634" y="0"/>
                      <a:pt x="627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04"/>
              <p:cNvSpPr/>
              <p:nvPr/>
            </p:nvSpPr>
            <p:spPr>
              <a:xfrm>
                <a:off x="10049470" y="2364575"/>
                <a:ext cx="143979" cy="91769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40" extrusionOk="0">
                    <a:moveTo>
                      <a:pt x="890" y="0"/>
                    </a:moveTo>
                    <a:cubicBezTo>
                      <a:pt x="809" y="0"/>
                      <a:pt x="736" y="17"/>
                      <a:pt x="665" y="37"/>
                    </a:cubicBezTo>
                    <a:cubicBezTo>
                      <a:pt x="429" y="116"/>
                      <a:pt x="216" y="251"/>
                      <a:pt x="74" y="461"/>
                    </a:cubicBezTo>
                    <a:cubicBezTo>
                      <a:pt x="0" y="573"/>
                      <a:pt x="84" y="736"/>
                      <a:pt x="221" y="739"/>
                    </a:cubicBezTo>
                    <a:cubicBezTo>
                      <a:pt x="228" y="739"/>
                      <a:pt x="236" y="739"/>
                      <a:pt x="244" y="739"/>
                    </a:cubicBezTo>
                    <a:cubicBezTo>
                      <a:pt x="326" y="739"/>
                      <a:pt x="402" y="725"/>
                      <a:pt x="475" y="705"/>
                    </a:cubicBezTo>
                    <a:cubicBezTo>
                      <a:pt x="712" y="635"/>
                      <a:pt x="935" y="515"/>
                      <a:pt x="1078" y="304"/>
                    </a:cubicBezTo>
                    <a:cubicBezTo>
                      <a:pt x="1161" y="182"/>
                      <a:pt x="1067" y="2"/>
                      <a:pt x="917" y="1"/>
                    </a:cubicBezTo>
                    <a:cubicBezTo>
                      <a:pt x="908" y="0"/>
                      <a:pt x="899" y="0"/>
                      <a:pt x="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04" name="Google Shape;7604;p104"/>
          <p:cNvGrpSpPr/>
          <p:nvPr/>
        </p:nvGrpSpPr>
        <p:grpSpPr>
          <a:xfrm>
            <a:off x="7374514" y="-370847"/>
            <a:ext cx="1541189" cy="1356338"/>
            <a:chOff x="7374514" y="-370847"/>
            <a:chExt cx="1541189" cy="1356338"/>
          </a:xfrm>
        </p:grpSpPr>
        <p:sp>
          <p:nvSpPr>
            <p:cNvPr id="7605" name="Google Shape;7605;p104"/>
            <p:cNvSpPr/>
            <p:nvPr/>
          </p:nvSpPr>
          <p:spPr>
            <a:xfrm rot="-4643979">
              <a:off x="7599442" y="-360316"/>
              <a:ext cx="1091333" cy="1335275"/>
            </a:xfrm>
            <a:custGeom>
              <a:avLst/>
              <a:gdLst/>
              <a:ahLst/>
              <a:cxnLst/>
              <a:rect l="l" t="t" r="r" b="b"/>
              <a:pathLst>
                <a:path w="37472" h="45848" extrusionOk="0">
                  <a:moveTo>
                    <a:pt x="8765" y="1"/>
                  </a:moveTo>
                  <a:cubicBezTo>
                    <a:pt x="8109" y="1"/>
                    <a:pt x="7513" y="229"/>
                    <a:pt x="7042" y="659"/>
                  </a:cubicBezTo>
                  <a:cubicBezTo>
                    <a:pt x="6312" y="1326"/>
                    <a:pt x="6141" y="2208"/>
                    <a:pt x="6005" y="2917"/>
                  </a:cubicBezTo>
                  <a:cubicBezTo>
                    <a:pt x="5973" y="3078"/>
                    <a:pt x="5908" y="3420"/>
                    <a:pt x="5846" y="3583"/>
                  </a:cubicBezTo>
                  <a:cubicBezTo>
                    <a:pt x="5687" y="3551"/>
                    <a:pt x="5421" y="3443"/>
                    <a:pt x="5216" y="3360"/>
                  </a:cubicBezTo>
                  <a:cubicBezTo>
                    <a:pt x="4780" y="3184"/>
                    <a:pt x="4236" y="2965"/>
                    <a:pt x="3632" y="2922"/>
                  </a:cubicBezTo>
                  <a:cubicBezTo>
                    <a:pt x="3563" y="2916"/>
                    <a:pt x="3493" y="2913"/>
                    <a:pt x="3424" y="2913"/>
                  </a:cubicBezTo>
                  <a:cubicBezTo>
                    <a:pt x="2527" y="2913"/>
                    <a:pt x="1681" y="3318"/>
                    <a:pt x="1043" y="4053"/>
                  </a:cubicBezTo>
                  <a:cubicBezTo>
                    <a:pt x="672" y="4481"/>
                    <a:pt x="385" y="5006"/>
                    <a:pt x="217" y="5573"/>
                  </a:cubicBezTo>
                  <a:cubicBezTo>
                    <a:pt x="48" y="6140"/>
                    <a:pt x="1" y="6733"/>
                    <a:pt x="80" y="7288"/>
                  </a:cubicBezTo>
                  <a:cubicBezTo>
                    <a:pt x="195" y="8099"/>
                    <a:pt x="512" y="8886"/>
                    <a:pt x="1051" y="9700"/>
                  </a:cubicBezTo>
                  <a:cubicBezTo>
                    <a:pt x="1155" y="9856"/>
                    <a:pt x="1268" y="10015"/>
                    <a:pt x="1391" y="10179"/>
                  </a:cubicBezTo>
                  <a:cubicBezTo>
                    <a:pt x="1172" y="10396"/>
                    <a:pt x="978" y="10647"/>
                    <a:pt x="812" y="10929"/>
                  </a:cubicBezTo>
                  <a:cubicBezTo>
                    <a:pt x="483" y="11489"/>
                    <a:pt x="287" y="12143"/>
                    <a:pt x="245" y="12820"/>
                  </a:cubicBezTo>
                  <a:cubicBezTo>
                    <a:pt x="201" y="13529"/>
                    <a:pt x="331" y="14220"/>
                    <a:pt x="621" y="14819"/>
                  </a:cubicBezTo>
                  <a:cubicBezTo>
                    <a:pt x="1035" y="15679"/>
                    <a:pt x="1714" y="16428"/>
                    <a:pt x="2636" y="17042"/>
                  </a:cubicBezTo>
                  <a:cubicBezTo>
                    <a:pt x="3298" y="17483"/>
                    <a:pt x="4075" y="17857"/>
                    <a:pt x="5080" y="18220"/>
                  </a:cubicBezTo>
                  <a:cubicBezTo>
                    <a:pt x="5451" y="18353"/>
                    <a:pt x="5832" y="18500"/>
                    <a:pt x="6118" y="18673"/>
                  </a:cubicBezTo>
                  <a:cubicBezTo>
                    <a:pt x="6357" y="18820"/>
                    <a:pt x="6434" y="18931"/>
                    <a:pt x="6441" y="18973"/>
                  </a:cubicBezTo>
                  <a:cubicBezTo>
                    <a:pt x="6460" y="19077"/>
                    <a:pt x="6377" y="19356"/>
                    <a:pt x="6310" y="19582"/>
                  </a:cubicBezTo>
                  <a:cubicBezTo>
                    <a:pt x="6231" y="19852"/>
                    <a:pt x="6142" y="20154"/>
                    <a:pt x="6097" y="20498"/>
                  </a:cubicBezTo>
                  <a:cubicBezTo>
                    <a:pt x="5978" y="21397"/>
                    <a:pt x="6203" y="22311"/>
                    <a:pt x="6746" y="23137"/>
                  </a:cubicBezTo>
                  <a:cubicBezTo>
                    <a:pt x="7206" y="23836"/>
                    <a:pt x="7880" y="24438"/>
                    <a:pt x="8646" y="24830"/>
                  </a:cubicBezTo>
                  <a:cubicBezTo>
                    <a:pt x="9456" y="25246"/>
                    <a:pt x="10311" y="25445"/>
                    <a:pt x="11065" y="25553"/>
                  </a:cubicBezTo>
                  <a:cubicBezTo>
                    <a:pt x="11019" y="25949"/>
                    <a:pt x="11029" y="26354"/>
                    <a:pt x="11094" y="26755"/>
                  </a:cubicBezTo>
                  <a:cubicBezTo>
                    <a:pt x="11287" y="27909"/>
                    <a:pt x="11924" y="28911"/>
                    <a:pt x="12845" y="29502"/>
                  </a:cubicBezTo>
                  <a:cubicBezTo>
                    <a:pt x="13810" y="30124"/>
                    <a:pt x="14871" y="30245"/>
                    <a:pt x="15810" y="30351"/>
                  </a:cubicBezTo>
                  <a:cubicBezTo>
                    <a:pt x="16119" y="30387"/>
                    <a:pt x="16409" y="30419"/>
                    <a:pt x="16681" y="30467"/>
                  </a:cubicBezTo>
                  <a:cubicBezTo>
                    <a:pt x="17448" y="30604"/>
                    <a:pt x="18032" y="31020"/>
                    <a:pt x="18041" y="31300"/>
                  </a:cubicBezTo>
                  <a:cubicBezTo>
                    <a:pt x="18044" y="31358"/>
                    <a:pt x="18030" y="31474"/>
                    <a:pt x="18018" y="31576"/>
                  </a:cubicBezTo>
                  <a:cubicBezTo>
                    <a:pt x="17987" y="31839"/>
                    <a:pt x="17948" y="32168"/>
                    <a:pt x="18006" y="32548"/>
                  </a:cubicBezTo>
                  <a:cubicBezTo>
                    <a:pt x="18110" y="33235"/>
                    <a:pt x="18483" y="33835"/>
                    <a:pt x="19087" y="34284"/>
                  </a:cubicBezTo>
                  <a:cubicBezTo>
                    <a:pt x="19577" y="34648"/>
                    <a:pt x="20205" y="34895"/>
                    <a:pt x="20854" y="34980"/>
                  </a:cubicBezTo>
                  <a:cubicBezTo>
                    <a:pt x="21265" y="35034"/>
                    <a:pt x="21645" y="35036"/>
                    <a:pt x="22014" y="35037"/>
                  </a:cubicBezTo>
                  <a:cubicBezTo>
                    <a:pt x="22396" y="35040"/>
                    <a:pt x="22758" y="35042"/>
                    <a:pt x="23045" y="35110"/>
                  </a:cubicBezTo>
                  <a:cubicBezTo>
                    <a:pt x="23629" y="35250"/>
                    <a:pt x="24402" y="35975"/>
                    <a:pt x="25085" y="36615"/>
                  </a:cubicBezTo>
                  <a:cubicBezTo>
                    <a:pt x="25620" y="37116"/>
                    <a:pt x="26175" y="37636"/>
                    <a:pt x="26784" y="38051"/>
                  </a:cubicBezTo>
                  <a:cubicBezTo>
                    <a:pt x="27598" y="38606"/>
                    <a:pt x="28375" y="38875"/>
                    <a:pt x="29160" y="38875"/>
                  </a:cubicBezTo>
                  <a:cubicBezTo>
                    <a:pt x="29668" y="38875"/>
                    <a:pt x="30168" y="38760"/>
                    <a:pt x="30653" y="38532"/>
                  </a:cubicBezTo>
                  <a:cubicBezTo>
                    <a:pt x="31755" y="40213"/>
                    <a:pt x="32845" y="41936"/>
                    <a:pt x="33289" y="42646"/>
                  </a:cubicBezTo>
                  <a:cubicBezTo>
                    <a:pt x="33307" y="42673"/>
                    <a:pt x="33401" y="42828"/>
                    <a:pt x="33950" y="43726"/>
                  </a:cubicBezTo>
                  <a:cubicBezTo>
                    <a:pt x="34316" y="44322"/>
                    <a:pt x="34816" y="45142"/>
                    <a:pt x="34836" y="45175"/>
                  </a:cubicBezTo>
                  <a:lnTo>
                    <a:pt x="34838" y="45180"/>
                  </a:lnTo>
                  <a:cubicBezTo>
                    <a:pt x="35090" y="45591"/>
                    <a:pt x="35546" y="45847"/>
                    <a:pt x="36029" y="45847"/>
                  </a:cubicBezTo>
                  <a:cubicBezTo>
                    <a:pt x="36281" y="45847"/>
                    <a:pt x="36530" y="45779"/>
                    <a:pt x="36747" y="45649"/>
                  </a:cubicBezTo>
                  <a:cubicBezTo>
                    <a:pt x="37067" y="45457"/>
                    <a:pt x="37293" y="45152"/>
                    <a:pt x="37383" y="44792"/>
                  </a:cubicBezTo>
                  <a:cubicBezTo>
                    <a:pt x="37471" y="44432"/>
                    <a:pt x="37418" y="44059"/>
                    <a:pt x="37229" y="43742"/>
                  </a:cubicBezTo>
                  <a:cubicBezTo>
                    <a:pt x="35891" y="41468"/>
                    <a:pt x="34081" y="38555"/>
                    <a:pt x="32658" y="36385"/>
                  </a:cubicBezTo>
                  <a:cubicBezTo>
                    <a:pt x="33006" y="35587"/>
                    <a:pt x="33267" y="34593"/>
                    <a:pt x="33403" y="33541"/>
                  </a:cubicBezTo>
                  <a:cubicBezTo>
                    <a:pt x="33523" y="32626"/>
                    <a:pt x="33638" y="30889"/>
                    <a:pt x="33077" y="29530"/>
                  </a:cubicBezTo>
                  <a:cubicBezTo>
                    <a:pt x="32851" y="28982"/>
                    <a:pt x="32534" y="28542"/>
                    <a:pt x="32136" y="28224"/>
                  </a:cubicBezTo>
                  <a:cubicBezTo>
                    <a:pt x="31821" y="27972"/>
                    <a:pt x="31460" y="27800"/>
                    <a:pt x="31070" y="27714"/>
                  </a:cubicBezTo>
                  <a:cubicBezTo>
                    <a:pt x="30813" y="27657"/>
                    <a:pt x="30582" y="27649"/>
                    <a:pt x="30409" y="27649"/>
                  </a:cubicBezTo>
                  <a:cubicBezTo>
                    <a:pt x="30348" y="27649"/>
                    <a:pt x="30290" y="27652"/>
                    <a:pt x="30238" y="27652"/>
                  </a:cubicBezTo>
                  <a:lnTo>
                    <a:pt x="30235" y="27652"/>
                  </a:lnTo>
                  <a:cubicBezTo>
                    <a:pt x="30219" y="27544"/>
                    <a:pt x="30205" y="27384"/>
                    <a:pt x="30211" y="27147"/>
                  </a:cubicBezTo>
                  <a:cubicBezTo>
                    <a:pt x="30222" y="26735"/>
                    <a:pt x="30431" y="26014"/>
                    <a:pt x="30615" y="25379"/>
                  </a:cubicBezTo>
                  <a:cubicBezTo>
                    <a:pt x="30819" y="24679"/>
                    <a:pt x="31011" y="24017"/>
                    <a:pt x="31087" y="23384"/>
                  </a:cubicBezTo>
                  <a:cubicBezTo>
                    <a:pt x="31187" y="22573"/>
                    <a:pt x="31070" y="21938"/>
                    <a:pt x="30728" y="21443"/>
                  </a:cubicBezTo>
                  <a:cubicBezTo>
                    <a:pt x="30377" y="20934"/>
                    <a:pt x="29811" y="20622"/>
                    <a:pt x="29137" y="20566"/>
                  </a:cubicBezTo>
                  <a:cubicBezTo>
                    <a:pt x="29101" y="20563"/>
                    <a:pt x="29064" y="20562"/>
                    <a:pt x="29029" y="20562"/>
                  </a:cubicBezTo>
                  <a:cubicBezTo>
                    <a:pt x="29009" y="20562"/>
                    <a:pt x="28988" y="20562"/>
                    <a:pt x="28969" y="20563"/>
                  </a:cubicBezTo>
                  <a:cubicBezTo>
                    <a:pt x="28886" y="20567"/>
                    <a:pt x="28801" y="20571"/>
                    <a:pt x="28713" y="20577"/>
                  </a:cubicBezTo>
                  <a:cubicBezTo>
                    <a:pt x="28471" y="20589"/>
                    <a:pt x="28221" y="20603"/>
                    <a:pt x="27978" y="20603"/>
                  </a:cubicBezTo>
                  <a:cubicBezTo>
                    <a:pt x="27355" y="20603"/>
                    <a:pt x="26957" y="20510"/>
                    <a:pt x="26763" y="20322"/>
                  </a:cubicBezTo>
                  <a:cubicBezTo>
                    <a:pt x="26257" y="19833"/>
                    <a:pt x="25952" y="19020"/>
                    <a:pt x="25928" y="18093"/>
                  </a:cubicBezTo>
                  <a:cubicBezTo>
                    <a:pt x="25919" y="17754"/>
                    <a:pt x="25942" y="17395"/>
                    <a:pt x="25967" y="17016"/>
                  </a:cubicBezTo>
                  <a:cubicBezTo>
                    <a:pt x="26007" y="16407"/>
                    <a:pt x="26049" y="15778"/>
                    <a:pt x="25968" y="15102"/>
                  </a:cubicBezTo>
                  <a:cubicBezTo>
                    <a:pt x="25887" y="14411"/>
                    <a:pt x="25648" y="13726"/>
                    <a:pt x="25295" y="13179"/>
                  </a:cubicBezTo>
                  <a:cubicBezTo>
                    <a:pt x="24842" y="12474"/>
                    <a:pt x="24216" y="11988"/>
                    <a:pt x="23482" y="11773"/>
                  </a:cubicBezTo>
                  <a:cubicBezTo>
                    <a:pt x="23193" y="11688"/>
                    <a:pt x="22889" y="11646"/>
                    <a:pt x="22576" y="11646"/>
                  </a:cubicBezTo>
                  <a:cubicBezTo>
                    <a:pt x="21770" y="11646"/>
                    <a:pt x="21041" y="11924"/>
                    <a:pt x="20399" y="12170"/>
                  </a:cubicBezTo>
                  <a:cubicBezTo>
                    <a:pt x="19964" y="12337"/>
                    <a:pt x="19515" y="12508"/>
                    <a:pt x="19224" y="12508"/>
                  </a:cubicBezTo>
                  <a:cubicBezTo>
                    <a:pt x="19142" y="12508"/>
                    <a:pt x="19097" y="12495"/>
                    <a:pt x="19056" y="12475"/>
                  </a:cubicBezTo>
                  <a:cubicBezTo>
                    <a:pt x="19013" y="12454"/>
                    <a:pt x="18883" y="12390"/>
                    <a:pt x="18790" y="11967"/>
                  </a:cubicBezTo>
                  <a:cubicBezTo>
                    <a:pt x="18690" y="11510"/>
                    <a:pt x="18703" y="10919"/>
                    <a:pt x="18730" y="10399"/>
                  </a:cubicBezTo>
                  <a:cubicBezTo>
                    <a:pt x="18757" y="9885"/>
                    <a:pt x="18749" y="8886"/>
                    <a:pt x="18398" y="7962"/>
                  </a:cubicBezTo>
                  <a:cubicBezTo>
                    <a:pt x="18216" y="7480"/>
                    <a:pt x="17961" y="7075"/>
                    <a:pt x="17642" y="6754"/>
                  </a:cubicBezTo>
                  <a:cubicBezTo>
                    <a:pt x="17239" y="6350"/>
                    <a:pt x="16753" y="6094"/>
                    <a:pt x="16193" y="5994"/>
                  </a:cubicBezTo>
                  <a:cubicBezTo>
                    <a:pt x="16034" y="5964"/>
                    <a:pt x="15870" y="5951"/>
                    <a:pt x="15704" y="5951"/>
                  </a:cubicBezTo>
                  <a:cubicBezTo>
                    <a:pt x="15077" y="5951"/>
                    <a:pt x="14529" y="6157"/>
                    <a:pt x="14091" y="6324"/>
                  </a:cubicBezTo>
                  <a:cubicBezTo>
                    <a:pt x="13820" y="6425"/>
                    <a:pt x="13542" y="6530"/>
                    <a:pt x="13381" y="6530"/>
                  </a:cubicBezTo>
                  <a:lnTo>
                    <a:pt x="13367" y="6530"/>
                  </a:lnTo>
                  <a:cubicBezTo>
                    <a:pt x="13230" y="6524"/>
                    <a:pt x="13090" y="6389"/>
                    <a:pt x="13000" y="6277"/>
                  </a:cubicBezTo>
                  <a:cubicBezTo>
                    <a:pt x="12811" y="6046"/>
                    <a:pt x="12649" y="5694"/>
                    <a:pt x="12569" y="5336"/>
                  </a:cubicBezTo>
                  <a:cubicBezTo>
                    <a:pt x="12504" y="5040"/>
                    <a:pt x="12459" y="4719"/>
                    <a:pt x="12413" y="4377"/>
                  </a:cubicBezTo>
                  <a:cubicBezTo>
                    <a:pt x="12306" y="3599"/>
                    <a:pt x="12187" y="2717"/>
                    <a:pt x="11748" y="1878"/>
                  </a:cubicBezTo>
                  <a:cubicBezTo>
                    <a:pt x="11475" y="1358"/>
                    <a:pt x="11040" y="885"/>
                    <a:pt x="10522" y="549"/>
                  </a:cubicBezTo>
                  <a:cubicBezTo>
                    <a:pt x="9970" y="190"/>
                    <a:pt x="9360" y="1"/>
                    <a:pt x="8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04"/>
            <p:cNvSpPr/>
            <p:nvPr/>
          </p:nvSpPr>
          <p:spPr>
            <a:xfrm rot="-4643979">
              <a:off x="7569910" y="-196477"/>
              <a:ext cx="931617" cy="1055802"/>
            </a:xfrm>
            <a:custGeom>
              <a:avLst/>
              <a:gdLst/>
              <a:ahLst/>
              <a:cxnLst/>
              <a:rect l="l" t="t" r="r" b="b"/>
              <a:pathLst>
                <a:path w="31988" h="36252" extrusionOk="0">
                  <a:moveTo>
                    <a:pt x="7650" y="0"/>
                  </a:moveTo>
                  <a:cubicBezTo>
                    <a:pt x="7345" y="0"/>
                    <a:pt x="7053" y="96"/>
                    <a:pt x="6813" y="316"/>
                  </a:cubicBezTo>
                  <a:cubicBezTo>
                    <a:pt x="5939" y="1115"/>
                    <a:pt x="6415" y="2886"/>
                    <a:pt x="5375" y="3453"/>
                  </a:cubicBezTo>
                  <a:cubicBezTo>
                    <a:pt x="5191" y="3553"/>
                    <a:pt x="5003" y="3593"/>
                    <a:pt x="4810" y="3593"/>
                  </a:cubicBezTo>
                  <a:cubicBezTo>
                    <a:pt x="4056" y="3593"/>
                    <a:pt x="3243" y="2975"/>
                    <a:pt x="2425" y="2918"/>
                  </a:cubicBezTo>
                  <a:cubicBezTo>
                    <a:pt x="2386" y="2916"/>
                    <a:pt x="2348" y="2914"/>
                    <a:pt x="2309" y="2914"/>
                  </a:cubicBezTo>
                  <a:cubicBezTo>
                    <a:pt x="1000" y="2914"/>
                    <a:pt x="75" y="4470"/>
                    <a:pt x="263" y="5791"/>
                  </a:cubicBezTo>
                  <a:cubicBezTo>
                    <a:pt x="456" y="7151"/>
                    <a:pt x="1419" y="8258"/>
                    <a:pt x="2341" y="9277"/>
                  </a:cubicBezTo>
                  <a:cubicBezTo>
                    <a:pt x="763" y="9373"/>
                    <a:pt x="0" y="11512"/>
                    <a:pt x="687" y="12936"/>
                  </a:cubicBezTo>
                  <a:cubicBezTo>
                    <a:pt x="1374" y="14360"/>
                    <a:pt x="2921" y="15137"/>
                    <a:pt x="4408" y="15672"/>
                  </a:cubicBezTo>
                  <a:cubicBezTo>
                    <a:pt x="5341" y="16009"/>
                    <a:pt x="6448" y="16459"/>
                    <a:pt x="6618" y="17434"/>
                  </a:cubicBezTo>
                  <a:cubicBezTo>
                    <a:pt x="6732" y="18080"/>
                    <a:pt x="6367" y="18707"/>
                    <a:pt x="6282" y="19356"/>
                  </a:cubicBezTo>
                  <a:cubicBezTo>
                    <a:pt x="6119" y="20595"/>
                    <a:pt x="7017" y="21779"/>
                    <a:pt x="8130" y="22348"/>
                  </a:cubicBezTo>
                  <a:cubicBezTo>
                    <a:pt x="9242" y="22919"/>
                    <a:pt x="10530" y="23010"/>
                    <a:pt x="11777" y="23090"/>
                  </a:cubicBezTo>
                  <a:cubicBezTo>
                    <a:pt x="10833" y="24281"/>
                    <a:pt x="11161" y="26262"/>
                    <a:pt x="12440" y="27085"/>
                  </a:cubicBezTo>
                  <a:cubicBezTo>
                    <a:pt x="13414" y="27711"/>
                    <a:pt x="14657" y="27659"/>
                    <a:pt x="15797" y="27863"/>
                  </a:cubicBezTo>
                  <a:cubicBezTo>
                    <a:pt x="16938" y="28066"/>
                    <a:pt x="18198" y="28785"/>
                    <a:pt x="18239" y="29942"/>
                  </a:cubicBezTo>
                  <a:cubicBezTo>
                    <a:pt x="18252" y="30310"/>
                    <a:pt x="18134" y="30677"/>
                    <a:pt x="18190" y="31041"/>
                  </a:cubicBezTo>
                  <a:cubicBezTo>
                    <a:pt x="18304" y="31811"/>
                    <a:pt x="19138" y="32267"/>
                    <a:pt x="19909" y="32367"/>
                  </a:cubicBezTo>
                  <a:cubicBezTo>
                    <a:pt x="20680" y="32468"/>
                    <a:pt x="21476" y="32341"/>
                    <a:pt x="22234" y="32522"/>
                  </a:cubicBezTo>
                  <a:cubicBezTo>
                    <a:pt x="24249" y="33004"/>
                    <a:pt x="25936" y="36251"/>
                    <a:pt x="28044" y="36251"/>
                  </a:cubicBezTo>
                  <a:cubicBezTo>
                    <a:pt x="28545" y="36251"/>
                    <a:pt x="29070" y="36067"/>
                    <a:pt x="29629" y="35619"/>
                  </a:cubicBezTo>
                  <a:cubicBezTo>
                    <a:pt x="31049" y="34479"/>
                    <a:pt x="31988" y="28191"/>
                    <a:pt x="29673" y="27683"/>
                  </a:cubicBezTo>
                  <a:cubicBezTo>
                    <a:pt x="29549" y="27656"/>
                    <a:pt x="29422" y="27650"/>
                    <a:pt x="29294" y="27650"/>
                  </a:cubicBezTo>
                  <a:cubicBezTo>
                    <a:pt x="29197" y="27650"/>
                    <a:pt x="29099" y="27653"/>
                    <a:pt x="29002" y="27653"/>
                  </a:cubicBezTo>
                  <a:cubicBezTo>
                    <a:pt x="28822" y="27653"/>
                    <a:pt x="28644" y="27641"/>
                    <a:pt x="28478" y="27573"/>
                  </a:cubicBezTo>
                  <a:cubicBezTo>
                    <a:pt x="27851" y="27316"/>
                    <a:pt x="27769" y="26477"/>
                    <a:pt x="27786" y="25802"/>
                  </a:cubicBezTo>
                  <a:cubicBezTo>
                    <a:pt x="27829" y="24055"/>
                    <a:pt x="29725" y="20711"/>
                    <a:pt x="27914" y="20562"/>
                  </a:cubicBezTo>
                  <a:lnTo>
                    <a:pt x="27914" y="20562"/>
                  </a:lnTo>
                  <a:cubicBezTo>
                    <a:pt x="27595" y="20576"/>
                    <a:pt x="27235" y="20601"/>
                    <a:pt x="26865" y="20601"/>
                  </a:cubicBezTo>
                  <a:cubicBezTo>
                    <a:pt x="26098" y="20601"/>
                    <a:pt x="25292" y="20492"/>
                    <a:pt x="24734" y="19951"/>
                  </a:cubicBezTo>
                  <a:cubicBezTo>
                    <a:pt x="23907" y="19149"/>
                    <a:pt x="23533" y="17966"/>
                    <a:pt x="23501" y="16814"/>
                  </a:cubicBezTo>
                  <a:cubicBezTo>
                    <a:pt x="23475" y="15856"/>
                    <a:pt x="23663" y="14895"/>
                    <a:pt x="23550" y="13944"/>
                  </a:cubicBezTo>
                  <a:cubicBezTo>
                    <a:pt x="23437" y="12991"/>
                    <a:pt x="22917" y="11990"/>
                    <a:pt x="21997" y="11719"/>
                  </a:cubicBezTo>
                  <a:cubicBezTo>
                    <a:pt x="21820" y="11667"/>
                    <a:pt x="21641" y="11645"/>
                    <a:pt x="21461" y="11645"/>
                  </a:cubicBezTo>
                  <a:cubicBezTo>
                    <a:pt x="20345" y="11645"/>
                    <a:pt x="19184" y="12507"/>
                    <a:pt x="18110" y="12507"/>
                  </a:cubicBezTo>
                  <a:cubicBezTo>
                    <a:pt x="17854" y="12507"/>
                    <a:pt x="17603" y="12459"/>
                    <a:pt x="17359" y="12338"/>
                  </a:cubicBezTo>
                  <a:cubicBezTo>
                    <a:pt x="16253" y="11790"/>
                    <a:pt x="16243" y="10250"/>
                    <a:pt x="16306" y="9018"/>
                  </a:cubicBezTo>
                  <a:cubicBezTo>
                    <a:pt x="16369" y="7784"/>
                    <a:pt x="16065" y="6189"/>
                    <a:pt x="14850" y="5973"/>
                  </a:cubicBezTo>
                  <a:cubicBezTo>
                    <a:pt x="14763" y="5957"/>
                    <a:pt x="14678" y="5950"/>
                    <a:pt x="14592" y="5950"/>
                  </a:cubicBezTo>
                  <a:cubicBezTo>
                    <a:pt x="13811" y="5950"/>
                    <a:pt x="13066" y="6531"/>
                    <a:pt x="12268" y="6531"/>
                  </a:cubicBezTo>
                  <a:cubicBezTo>
                    <a:pt x="12244" y="6531"/>
                    <a:pt x="12219" y="6530"/>
                    <a:pt x="12195" y="6529"/>
                  </a:cubicBezTo>
                  <a:cubicBezTo>
                    <a:pt x="11119" y="6481"/>
                    <a:pt x="10410" y="5360"/>
                    <a:pt x="10175" y="4310"/>
                  </a:cubicBezTo>
                  <a:cubicBezTo>
                    <a:pt x="9941" y="3260"/>
                    <a:pt x="9970" y="2127"/>
                    <a:pt x="9471" y="1174"/>
                  </a:cubicBezTo>
                  <a:cubicBezTo>
                    <a:pt x="9123" y="509"/>
                    <a:pt x="8353" y="0"/>
                    <a:pt x="7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04"/>
            <p:cNvSpPr/>
            <p:nvPr/>
          </p:nvSpPr>
          <p:spPr>
            <a:xfrm rot="-4643979">
              <a:off x="7722698" y="-316514"/>
              <a:ext cx="933306" cy="1186102"/>
            </a:xfrm>
            <a:custGeom>
              <a:avLst/>
              <a:gdLst/>
              <a:ahLst/>
              <a:cxnLst/>
              <a:rect l="l" t="t" r="r" b="b"/>
              <a:pathLst>
                <a:path w="32046" h="40726" extrusionOk="0">
                  <a:moveTo>
                    <a:pt x="5208" y="0"/>
                  </a:moveTo>
                  <a:cubicBezTo>
                    <a:pt x="5172" y="0"/>
                    <a:pt x="5136" y="24"/>
                    <a:pt x="5132" y="70"/>
                  </a:cubicBezTo>
                  <a:cubicBezTo>
                    <a:pt x="5022" y="1655"/>
                    <a:pt x="4984" y="3283"/>
                    <a:pt x="4952" y="4872"/>
                  </a:cubicBezTo>
                  <a:cubicBezTo>
                    <a:pt x="4948" y="5132"/>
                    <a:pt x="4937" y="5822"/>
                    <a:pt x="4937" y="6073"/>
                  </a:cubicBezTo>
                  <a:cubicBezTo>
                    <a:pt x="4935" y="6156"/>
                    <a:pt x="4935" y="6240"/>
                    <a:pt x="4934" y="6323"/>
                  </a:cubicBezTo>
                  <a:cubicBezTo>
                    <a:pt x="3978" y="5415"/>
                    <a:pt x="2979" y="4477"/>
                    <a:pt x="2142" y="3705"/>
                  </a:cubicBezTo>
                  <a:cubicBezTo>
                    <a:pt x="2127" y="3691"/>
                    <a:pt x="2109" y="3685"/>
                    <a:pt x="2091" y="3685"/>
                  </a:cubicBezTo>
                  <a:cubicBezTo>
                    <a:pt x="2070" y="3685"/>
                    <a:pt x="2050" y="3693"/>
                    <a:pt x="2035" y="3709"/>
                  </a:cubicBezTo>
                  <a:cubicBezTo>
                    <a:pt x="2006" y="3739"/>
                    <a:pt x="2007" y="3789"/>
                    <a:pt x="2039" y="3816"/>
                  </a:cubicBezTo>
                  <a:cubicBezTo>
                    <a:pt x="3415" y="5106"/>
                    <a:pt x="5262" y="6886"/>
                    <a:pt x="6591" y="8204"/>
                  </a:cubicBezTo>
                  <a:cubicBezTo>
                    <a:pt x="7091" y="8705"/>
                    <a:pt x="7607" y="9228"/>
                    <a:pt x="8125" y="9760"/>
                  </a:cubicBezTo>
                  <a:cubicBezTo>
                    <a:pt x="8096" y="9755"/>
                    <a:pt x="8068" y="9748"/>
                    <a:pt x="8037" y="9743"/>
                  </a:cubicBezTo>
                  <a:cubicBezTo>
                    <a:pt x="5425" y="9260"/>
                    <a:pt x="2753" y="9008"/>
                    <a:pt x="95" y="9008"/>
                  </a:cubicBezTo>
                  <a:cubicBezTo>
                    <a:pt x="90" y="9008"/>
                    <a:pt x="84" y="9008"/>
                    <a:pt x="79" y="9008"/>
                  </a:cubicBezTo>
                  <a:cubicBezTo>
                    <a:pt x="39" y="9008"/>
                    <a:pt x="5" y="9039"/>
                    <a:pt x="2" y="9080"/>
                  </a:cubicBezTo>
                  <a:cubicBezTo>
                    <a:pt x="0" y="9122"/>
                    <a:pt x="33" y="9157"/>
                    <a:pt x="75" y="9160"/>
                  </a:cubicBezTo>
                  <a:cubicBezTo>
                    <a:pt x="1489" y="9240"/>
                    <a:pt x="2904" y="9341"/>
                    <a:pt x="4314" y="9485"/>
                  </a:cubicBezTo>
                  <a:cubicBezTo>
                    <a:pt x="5525" y="9606"/>
                    <a:pt x="6802" y="9766"/>
                    <a:pt x="8006" y="9934"/>
                  </a:cubicBezTo>
                  <a:cubicBezTo>
                    <a:pt x="8117" y="9952"/>
                    <a:pt x="8230" y="9968"/>
                    <a:pt x="8342" y="9984"/>
                  </a:cubicBezTo>
                  <a:cubicBezTo>
                    <a:pt x="9156" y="10819"/>
                    <a:pt x="9970" y="11666"/>
                    <a:pt x="10731" y="12475"/>
                  </a:cubicBezTo>
                  <a:cubicBezTo>
                    <a:pt x="11359" y="13148"/>
                    <a:pt x="12244" y="14123"/>
                    <a:pt x="12872" y="14800"/>
                  </a:cubicBezTo>
                  <a:cubicBezTo>
                    <a:pt x="13228" y="15204"/>
                    <a:pt x="13672" y="15704"/>
                    <a:pt x="14103" y="16189"/>
                  </a:cubicBezTo>
                  <a:cubicBezTo>
                    <a:pt x="13741" y="16163"/>
                    <a:pt x="13378" y="16144"/>
                    <a:pt x="13016" y="16123"/>
                  </a:cubicBezTo>
                  <a:cubicBezTo>
                    <a:pt x="11788" y="16064"/>
                    <a:pt x="10556" y="16033"/>
                    <a:pt x="9324" y="16033"/>
                  </a:cubicBezTo>
                  <a:cubicBezTo>
                    <a:pt x="7959" y="16033"/>
                    <a:pt x="6593" y="16071"/>
                    <a:pt x="5233" y="16150"/>
                  </a:cubicBezTo>
                  <a:cubicBezTo>
                    <a:pt x="5131" y="16161"/>
                    <a:pt x="5147" y="16301"/>
                    <a:pt x="5238" y="16302"/>
                  </a:cubicBezTo>
                  <a:lnTo>
                    <a:pt x="7460" y="16294"/>
                  </a:lnTo>
                  <a:cubicBezTo>
                    <a:pt x="7573" y="16294"/>
                    <a:pt x="7687" y="16294"/>
                    <a:pt x="7801" y="16294"/>
                  </a:cubicBezTo>
                  <a:cubicBezTo>
                    <a:pt x="9152" y="16294"/>
                    <a:pt x="10556" y="16305"/>
                    <a:pt x="11900" y="16323"/>
                  </a:cubicBezTo>
                  <a:lnTo>
                    <a:pt x="14121" y="16357"/>
                  </a:lnTo>
                  <a:cubicBezTo>
                    <a:pt x="14156" y="16357"/>
                    <a:pt x="14190" y="16334"/>
                    <a:pt x="14201" y="16299"/>
                  </a:cubicBezTo>
                  <a:cubicBezTo>
                    <a:pt x="14475" y="16609"/>
                    <a:pt x="14738" y="16908"/>
                    <a:pt x="14964" y="17170"/>
                  </a:cubicBezTo>
                  <a:cubicBezTo>
                    <a:pt x="16355" y="18782"/>
                    <a:pt x="17774" y="20493"/>
                    <a:pt x="19126" y="22188"/>
                  </a:cubicBezTo>
                  <a:cubicBezTo>
                    <a:pt x="16204" y="22220"/>
                    <a:pt x="13234" y="22330"/>
                    <a:pt x="10320" y="22504"/>
                  </a:cubicBezTo>
                  <a:cubicBezTo>
                    <a:pt x="10217" y="22515"/>
                    <a:pt x="10232" y="22654"/>
                    <a:pt x="10325" y="22656"/>
                  </a:cubicBezTo>
                  <a:cubicBezTo>
                    <a:pt x="12155" y="22642"/>
                    <a:pt x="14066" y="22586"/>
                    <a:pt x="15897" y="22517"/>
                  </a:cubicBezTo>
                  <a:cubicBezTo>
                    <a:pt x="16966" y="22474"/>
                    <a:pt x="18168" y="22421"/>
                    <a:pt x="19238" y="22353"/>
                  </a:cubicBezTo>
                  <a:cubicBezTo>
                    <a:pt x="19243" y="22353"/>
                    <a:pt x="19248" y="22352"/>
                    <a:pt x="19254" y="22351"/>
                  </a:cubicBezTo>
                  <a:cubicBezTo>
                    <a:pt x="19557" y="22733"/>
                    <a:pt x="19858" y="23114"/>
                    <a:pt x="20153" y="23493"/>
                  </a:cubicBezTo>
                  <a:cubicBezTo>
                    <a:pt x="20418" y="23823"/>
                    <a:pt x="20798" y="24331"/>
                    <a:pt x="21059" y="24673"/>
                  </a:cubicBezTo>
                  <a:cubicBezTo>
                    <a:pt x="21574" y="25346"/>
                    <a:pt x="22353" y="26374"/>
                    <a:pt x="22841" y="27054"/>
                  </a:cubicBezTo>
                  <a:cubicBezTo>
                    <a:pt x="22971" y="27231"/>
                    <a:pt x="23102" y="27410"/>
                    <a:pt x="23233" y="27590"/>
                  </a:cubicBezTo>
                  <a:cubicBezTo>
                    <a:pt x="23167" y="27580"/>
                    <a:pt x="23101" y="27569"/>
                    <a:pt x="23035" y="27561"/>
                  </a:cubicBezTo>
                  <a:cubicBezTo>
                    <a:pt x="22135" y="27434"/>
                    <a:pt x="21226" y="27378"/>
                    <a:pt x="20316" y="27378"/>
                  </a:cubicBezTo>
                  <a:cubicBezTo>
                    <a:pt x="19204" y="27378"/>
                    <a:pt x="18090" y="27461"/>
                    <a:pt x="16991" y="27596"/>
                  </a:cubicBezTo>
                  <a:cubicBezTo>
                    <a:pt x="16893" y="27611"/>
                    <a:pt x="16912" y="27747"/>
                    <a:pt x="17001" y="27747"/>
                  </a:cubicBezTo>
                  <a:cubicBezTo>
                    <a:pt x="17002" y="27747"/>
                    <a:pt x="17004" y="27747"/>
                    <a:pt x="17005" y="27747"/>
                  </a:cubicBezTo>
                  <a:cubicBezTo>
                    <a:pt x="17541" y="27722"/>
                    <a:pt x="18076" y="27699"/>
                    <a:pt x="18611" y="27677"/>
                  </a:cubicBezTo>
                  <a:cubicBezTo>
                    <a:pt x="19167" y="27657"/>
                    <a:pt x="19731" y="27645"/>
                    <a:pt x="20294" y="27645"/>
                  </a:cubicBezTo>
                  <a:cubicBezTo>
                    <a:pt x="20669" y="27645"/>
                    <a:pt x="21044" y="27650"/>
                    <a:pt x="21415" y="27662"/>
                  </a:cubicBezTo>
                  <a:cubicBezTo>
                    <a:pt x="21916" y="27677"/>
                    <a:pt x="22514" y="27713"/>
                    <a:pt x="23014" y="27752"/>
                  </a:cubicBezTo>
                  <a:cubicBezTo>
                    <a:pt x="23135" y="27764"/>
                    <a:pt x="23254" y="27774"/>
                    <a:pt x="23375" y="27784"/>
                  </a:cubicBezTo>
                  <a:cubicBezTo>
                    <a:pt x="24352" y="29131"/>
                    <a:pt x="25367" y="30573"/>
                    <a:pt x="26271" y="31912"/>
                  </a:cubicBezTo>
                  <a:cubicBezTo>
                    <a:pt x="27491" y="33681"/>
                    <a:pt x="29176" y="36316"/>
                    <a:pt x="30327" y="38146"/>
                  </a:cubicBezTo>
                  <a:cubicBezTo>
                    <a:pt x="30327" y="38146"/>
                    <a:pt x="31880" y="40686"/>
                    <a:pt x="31880" y="40686"/>
                  </a:cubicBezTo>
                  <a:cubicBezTo>
                    <a:pt x="31880" y="40686"/>
                    <a:pt x="31880" y="40686"/>
                    <a:pt x="31880" y="40686"/>
                  </a:cubicBezTo>
                  <a:lnTo>
                    <a:pt x="31880" y="40686"/>
                  </a:lnTo>
                  <a:cubicBezTo>
                    <a:pt x="31896" y="40711"/>
                    <a:pt x="31923" y="40725"/>
                    <a:pt x="31951" y="40725"/>
                  </a:cubicBezTo>
                  <a:cubicBezTo>
                    <a:pt x="31966" y="40725"/>
                    <a:pt x="31980" y="40721"/>
                    <a:pt x="31993" y="40713"/>
                  </a:cubicBezTo>
                  <a:cubicBezTo>
                    <a:pt x="32034" y="40687"/>
                    <a:pt x="32046" y="40635"/>
                    <a:pt x="32021" y="40597"/>
                  </a:cubicBezTo>
                  <a:cubicBezTo>
                    <a:pt x="30679" y="38312"/>
                    <a:pt x="28759" y="35224"/>
                    <a:pt x="27299" y="33012"/>
                  </a:cubicBezTo>
                  <a:cubicBezTo>
                    <a:pt x="26810" y="32287"/>
                    <a:pt x="26128" y="31260"/>
                    <a:pt x="25635" y="30541"/>
                  </a:cubicBezTo>
                  <a:cubicBezTo>
                    <a:pt x="25132" y="29826"/>
                    <a:pt x="24432" y="28807"/>
                    <a:pt x="23924" y="28103"/>
                  </a:cubicBezTo>
                  <a:cubicBezTo>
                    <a:pt x="23635" y="27705"/>
                    <a:pt x="23197" y="27102"/>
                    <a:pt x="22818" y="26584"/>
                  </a:cubicBezTo>
                  <a:cubicBezTo>
                    <a:pt x="22821" y="26453"/>
                    <a:pt x="22822" y="26322"/>
                    <a:pt x="22822" y="26190"/>
                  </a:cubicBezTo>
                  <a:cubicBezTo>
                    <a:pt x="22850" y="24035"/>
                    <a:pt x="22999" y="21871"/>
                    <a:pt x="23275" y="19736"/>
                  </a:cubicBezTo>
                  <a:cubicBezTo>
                    <a:pt x="23281" y="19680"/>
                    <a:pt x="23241" y="19651"/>
                    <a:pt x="23201" y="19651"/>
                  </a:cubicBezTo>
                  <a:cubicBezTo>
                    <a:pt x="23167" y="19651"/>
                    <a:pt x="23134" y="19671"/>
                    <a:pt x="23125" y="19711"/>
                  </a:cubicBezTo>
                  <a:cubicBezTo>
                    <a:pt x="23011" y="20278"/>
                    <a:pt x="22918" y="20850"/>
                    <a:pt x="22846" y="21425"/>
                  </a:cubicBezTo>
                  <a:cubicBezTo>
                    <a:pt x="22645" y="22998"/>
                    <a:pt x="22563" y="24607"/>
                    <a:pt x="22629" y="26193"/>
                  </a:cubicBezTo>
                  <a:cubicBezTo>
                    <a:pt x="22632" y="26241"/>
                    <a:pt x="22634" y="26287"/>
                    <a:pt x="22636" y="26334"/>
                  </a:cubicBezTo>
                  <a:cubicBezTo>
                    <a:pt x="22546" y="26212"/>
                    <a:pt x="22463" y="26098"/>
                    <a:pt x="22390" y="25997"/>
                  </a:cubicBezTo>
                  <a:cubicBezTo>
                    <a:pt x="21981" y="25452"/>
                    <a:pt x="21225" y="24459"/>
                    <a:pt x="20818" y="23918"/>
                  </a:cubicBezTo>
                  <a:cubicBezTo>
                    <a:pt x="19893" y="22715"/>
                    <a:pt x="18931" y="21507"/>
                    <a:pt x="17950" y="20312"/>
                  </a:cubicBezTo>
                  <a:cubicBezTo>
                    <a:pt x="18078" y="17407"/>
                    <a:pt x="18252" y="14246"/>
                    <a:pt x="18453" y="11350"/>
                  </a:cubicBezTo>
                  <a:cubicBezTo>
                    <a:pt x="18454" y="11296"/>
                    <a:pt x="18417" y="11270"/>
                    <a:pt x="18378" y="11270"/>
                  </a:cubicBezTo>
                  <a:cubicBezTo>
                    <a:pt x="18343" y="11270"/>
                    <a:pt x="18308" y="11292"/>
                    <a:pt x="18302" y="11335"/>
                  </a:cubicBezTo>
                  <a:cubicBezTo>
                    <a:pt x="18256" y="11709"/>
                    <a:pt x="18217" y="12085"/>
                    <a:pt x="18176" y="12460"/>
                  </a:cubicBezTo>
                  <a:cubicBezTo>
                    <a:pt x="17987" y="14338"/>
                    <a:pt x="17861" y="16224"/>
                    <a:pt x="17808" y="18110"/>
                  </a:cubicBezTo>
                  <a:cubicBezTo>
                    <a:pt x="17792" y="18754"/>
                    <a:pt x="17778" y="19450"/>
                    <a:pt x="17779" y="20105"/>
                  </a:cubicBezTo>
                  <a:cubicBezTo>
                    <a:pt x="16834" y="18957"/>
                    <a:pt x="15872" y="17822"/>
                    <a:pt x="14914" y="16722"/>
                  </a:cubicBezTo>
                  <a:cubicBezTo>
                    <a:pt x="14349" y="16091"/>
                    <a:pt x="13497" y="15118"/>
                    <a:pt x="12932" y="14497"/>
                  </a:cubicBezTo>
                  <a:cubicBezTo>
                    <a:pt x="12452" y="13980"/>
                    <a:pt x="11855" y="13326"/>
                    <a:pt x="11304" y="12736"/>
                  </a:cubicBezTo>
                  <a:cubicBezTo>
                    <a:pt x="11333" y="12723"/>
                    <a:pt x="11354" y="12695"/>
                    <a:pt x="11355" y="12660"/>
                  </a:cubicBezTo>
                  <a:cubicBezTo>
                    <a:pt x="11365" y="12327"/>
                    <a:pt x="11409" y="10691"/>
                    <a:pt x="11419" y="10390"/>
                  </a:cubicBezTo>
                  <a:cubicBezTo>
                    <a:pt x="11469" y="8807"/>
                    <a:pt x="11575" y="6997"/>
                    <a:pt x="11676" y="5404"/>
                  </a:cubicBezTo>
                  <a:cubicBezTo>
                    <a:pt x="11677" y="5351"/>
                    <a:pt x="11639" y="5324"/>
                    <a:pt x="11601" y="5324"/>
                  </a:cubicBezTo>
                  <a:cubicBezTo>
                    <a:pt x="11566" y="5324"/>
                    <a:pt x="11531" y="5346"/>
                    <a:pt x="11524" y="5390"/>
                  </a:cubicBezTo>
                  <a:cubicBezTo>
                    <a:pt x="11444" y="5990"/>
                    <a:pt x="11378" y="6594"/>
                    <a:pt x="11326" y="7200"/>
                  </a:cubicBezTo>
                  <a:cubicBezTo>
                    <a:pt x="11197" y="8708"/>
                    <a:pt x="11140" y="10238"/>
                    <a:pt x="11161" y="11750"/>
                  </a:cubicBezTo>
                  <a:cubicBezTo>
                    <a:pt x="11167" y="12037"/>
                    <a:pt x="11172" y="12323"/>
                    <a:pt x="11186" y="12609"/>
                  </a:cubicBezTo>
                  <a:cubicBezTo>
                    <a:pt x="10998" y="12408"/>
                    <a:pt x="10815" y="12217"/>
                    <a:pt x="10647" y="12042"/>
                  </a:cubicBezTo>
                  <a:cubicBezTo>
                    <a:pt x="10006" y="11366"/>
                    <a:pt x="9317" y="10656"/>
                    <a:pt x="8623" y="9952"/>
                  </a:cubicBezTo>
                  <a:cubicBezTo>
                    <a:pt x="8624" y="9949"/>
                    <a:pt x="8625" y="9945"/>
                    <a:pt x="8625" y="9943"/>
                  </a:cubicBezTo>
                  <a:cubicBezTo>
                    <a:pt x="8635" y="9898"/>
                    <a:pt x="8605" y="9853"/>
                    <a:pt x="8561" y="9845"/>
                  </a:cubicBezTo>
                  <a:cubicBezTo>
                    <a:pt x="8542" y="9842"/>
                    <a:pt x="8525" y="9839"/>
                    <a:pt x="8508" y="9835"/>
                  </a:cubicBezTo>
                  <a:cubicBezTo>
                    <a:pt x="7907" y="9227"/>
                    <a:pt x="7307" y="8626"/>
                    <a:pt x="6736" y="8057"/>
                  </a:cubicBezTo>
                  <a:cubicBezTo>
                    <a:pt x="6242" y="7576"/>
                    <a:pt x="5682" y="7035"/>
                    <a:pt x="5099" y="6481"/>
                  </a:cubicBezTo>
                  <a:cubicBezTo>
                    <a:pt x="5263" y="4355"/>
                    <a:pt x="5291" y="2206"/>
                    <a:pt x="5284" y="75"/>
                  </a:cubicBezTo>
                  <a:cubicBezTo>
                    <a:pt x="5282" y="25"/>
                    <a:pt x="5245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8" name="Google Shape;7608;p104"/>
          <p:cNvGrpSpPr/>
          <p:nvPr/>
        </p:nvGrpSpPr>
        <p:grpSpPr>
          <a:xfrm>
            <a:off x="8309519" y="82031"/>
            <a:ext cx="994900" cy="1147703"/>
            <a:chOff x="8309519" y="82031"/>
            <a:chExt cx="994900" cy="1147703"/>
          </a:xfrm>
        </p:grpSpPr>
        <p:sp>
          <p:nvSpPr>
            <p:cNvPr id="7609" name="Google Shape;7609;p104"/>
            <p:cNvSpPr/>
            <p:nvPr/>
          </p:nvSpPr>
          <p:spPr>
            <a:xfrm rot="10065046">
              <a:off x="8406546" y="155597"/>
              <a:ext cx="800846" cy="1000571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04"/>
            <p:cNvSpPr/>
            <p:nvPr/>
          </p:nvSpPr>
          <p:spPr>
            <a:xfrm rot="10065046">
              <a:off x="8447195" y="276353"/>
              <a:ext cx="730595" cy="849248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04"/>
            <p:cNvSpPr/>
            <p:nvPr/>
          </p:nvSpPr>
          <p:spPr>
            <a:xfrm rot="10065046">
              <a:off x="8471711" y="182260"/>
              <a:ext cx="700242" cy="900037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2" name="Google Shape;7612;p104"/>
          <p:cNvGrpSpPr/>
          <p:nvPr/>
        </p:nvGrpSpPr>
        <p:grpSpPr>
          <a:xfrm>
            <a:off x="155864" y="82016"/>
            <a:ext cx="1399318" cy="1470321"/>
            <a:chOff x="155864" y="82016"/>
            <a:chExt cx="1399318" cy="1470321"/>
          </a:xfrm>
        </p:grpSpPr>
        <p:sp>
          <p:nvSpPr>
            <p:cNvPr id="7613" name="Google Shape;7613;p104"/>
            <p:cNvSpPr/>
            <p:nvPr/>
          </p:nvSpPr>
          <p:spPr>
            <a:xfrm>
              <a:off x="155864" y="82016"/>
              <a:ext cx="1399318" cy="1470321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04"/>
            <p:cNvSpPr/>
            <p:nvPr/>
          </p:nvSpPr>
          <p:spPr>
            <a:xfrm>
              <a:off x="216105" y="141710"/>
              <a:ext cx="1276282" cy="1350705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15" name="Google Shape;7615;p104"/>
            <p:cNvGrpSpPr/>
            <p:nvPr/>
          </p:nvGrpSpPr>
          <p:grpSpPr>
            <a:xfrm>
              <a:off x="233617" y="155300"/>
              <a:ext cx="1236380" cy="1301044"/>
              <a:chOff x="7703473" y="1149191"/>
              <a:chExt cx="2785894" cy="2931600"/>
            </a:xfrm>
          </p:grpSpPr>
          <p:sp>
            <p:nvSpPr>
              <p:cNvPr id="7616" name="Google Shape;7616;p104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04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04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04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04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04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04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04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04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04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04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04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04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29" name="Google Shape;7629;p104"/>
          <p:cNvGrpSpPr/>
          <p:nvPr/>
        </p:nvGrpSpPr>
        <p:grpSpPr>
          <a:xfrm>
            <a:off x="7892716" y="4094818"/>
            <a:ext cx="1298476" cy="1297114"/>
            <a:chOff x="7892716" y="4094818"/>
            <a:chExt cx="1298476" cy="1297114"/>
          </a:xfrm>
        </p:grpSpPr>
        <p:sp>
          <p:nvSpPr>
            <p:cNvPr id="7630" name="Google Shape;7630;p104"/>
            <p:cNvSpPr/>
            <p:nvPr/>
          </p:nvSpPr>
          <p:spPr>
            <a:xfrm>
              <a:off x="7892716" y="4094818"/>
              <a:ext cx="1298476" cy="1297114"/>
            </a:xfrm>
            <a:custGeom>
              <a:avLst/>
              <a:gdLst/>
              <a:ahLst/>
              <a:cxnLst/>
              <a:rect l="l" t="t" r="r" b="b"/>
              <a:pathLst>
                <a:path w="28592" h="28562" extrusionOk="0">
                  <a:moveTo>
                    <a:pt x="7768" y="0"/>
                  </a:moveTo>
                  <a:cubicBezTo>
                    <a:pt x="7413" y="0"/>
                    <a:pt x="7070" y="74"/>
                    <a:pt x="6752" y="218"/>
                  </a:cubicBezTo>
                  <a:cubicBezTo>
                    <a:pt x="6340" y="404"/>
                    <a:pt x="5982" y="702"/>
                    <a:pt x="5687" y="1105"/>
                  </a:cubicBezTo>
                  <a:cubicBezTo>
                    <a:pt x="5381" y="1521"/>
                    <a:pt x="5143" y="2045"/>
                    <a:pt x="4959" y="2706"/>
                  </a:cubicBezTo>
                  <a:cubicBezTo>
                    <a:pt x="4525" y="4270"/>
                    <a:pt x="4245" y="5889"/>
                    <a:pt x="4128" y="7518"/>
                  </a:cubicBezTo>
                  <a:cubicBezTo>
                    <a:pt x="4113" y="7716"/>
                    <a:pt x="4102" y="7914"/>
                    <a:pt x="4092" y="8112"/>
                  </a:cubicBezTo>
                  <a:cubicBezTo>
                    <a:pt x="3670" y="7891"/>
                    <a:pt x="3223" y="7779"/>
                    <a:pt x="2755" y="7779"/>
                  </a:cubicBezTo>
                  <a:cubicBezTo>
                    <a:pt x="2601" y="7779"/>
                    <a:pt x="2445" y="7791"/>
                    <a:pt x="2291" y="7816"/>
                  </a:cubicBezTo>
                  <a:cubicBezTo>
                    <a:pt x="2142" y="7839"/>
                    <a:pt x="1997" y="7889"/>
                    <a:pt x="1864" y="7963"/>
                  </a:cubicBezTo>
                  <a:cubicBezTo>
                    <a:pt x="1475" y="8178"/>
                    <a:pt x="1139" y="8471"/>
                    <a:pt x="867" y="8833"/>
                  </a:cubicBezTo>
                  <a:cubicBezTo>
                    <a:pt x="605" y="9183"/>
                    <a:pt x="400" y="9601"/>
                    <a:pt x="262" y="10075"/>
                  </a:cubicBezTo>
                  <a:cubicBezTo>
                    <a:pt x="79" y="10692"/>
                    <a:pt x="0" y="11409"/>
                    <a:pt x="21" y="12266"/>
                  </a:cubicBezTo>
                  <a:cubicBezTo>
                    <a:pt x="58" y="13786"/>
                    <a:pt x="366" y="16549"/>
                    <a:pt x="825" y="19479"/>
                  </a:cubicBezTo>
                  <a:cubicBezTo>
                    <a:pt x="1324" y="22664"/>
                    <a:pt x="1881" y="25268"/>
                    <a:pt x="2354" y="26626"/>
                  </a:cubicBezTo>
                  <a:cubicBezTo>
                    <a:pt x="2530" y="27131"/>
                    <a:pt x="2989" y="27477"/>
                    <a:pt x="3524" y="27505"/>
                  </a:cubicBezTo>
                  <a:cubicBezTo>
                    <a:pt x="3524" y="27505"/>
                    <a:pt x="23373" y="28562"/>
                    <a:pt x="23395" y="28562"/>
                  </a:cubicBezTo>
                  <a:cubicBezTo>
                    <a:pt x="23859" y="28562"/>
                    <a:pt x="24294" y="28313"/>
                    <a:pt x="24528" y="27910"/>
                  </a:cubicBezTo>
                  <a:cubicBezTo>
                    <a:pt x="26104" y="25213"/>
                    <a:pt x="27308" y="22314"/>
                    <a:pt x="28107" y="19293"/>
                  </a:cubicBezTo>
                  <a:cubicBezTo>
                    <a:pt x="28475" y="17911"/>
                    <a:pt x="28591" y="16670"/>
                    <a:pt x="28455" y="15604"/>
                  </a:cubicBezTo>
                  <a:cubicBezTo>
                    <a:pt x="28362" y="14881"/>
                    <a:pt x="28152" y="14235"/>
                    <a:pt x="27828" y="13683"/>
                  </a:cubicBezTo>
                  <a:cubicBezTo>
                    <a:pt x="27446" y="13032"/>
                    <a:pt x="26915" y="12513"/>
                    <a:pt x="26247" y="12139"/>
                  </a:cubicBezTo>
                  <a:cubicBezTo>
                    <a:pt x="25606" y="11781"/>
                    <a:pt x="24860" y="11592"/>
                    <a:pt x="24090" y="11592"/>
                  </a:cubicBezTo>
                  <a:cubicBezTo>
                    <a:pt x="23643" y="11592"/>
                    <a:pt x="23190" y="11655"/>
                    <a:pt x="22745" y="11776"/>
                  </a:cubicBezTo>
                  <a:cubicBezTo>
                    <a:pt x="21940" y="12000"/>
                    <a:pt x="21191" y="12376"/>
                    <a:pt x="20450" y="12936"/>
                  </a:cubicBezTo>
                  <a:cubicBezTo>
                    <a:pt x="20437" y="12390"/>
                    <a:pt x="20411" y="11844"/>
                    <a:pt x="20371" y="11303"/>
                  </a:cubicBezTo>
                  <a:cubicBezTo>
                    <a:pt x="20294" y="10246"/>
                    <a:pt x="19818" y="9283"/>
                    <a:pt x="19027" y="8595"/>
                  </a:cubicBezTo>
                  <a:cubicBezTo>
                    <a:pt x="18290" y="7952"/>
                    <a:pt x="17346" y="7599"/>
                    <a:pt x="16373" y="7599"/>
                  </a:cubicBezTo>
                  <a:cubicBezTo>
                    <a:pt x="15272" y="7599"/>
                    <a:pt x="14251" y="8052"/>
                    <a:pt x="13498" y="8875"/>
                  </a:cubicBezTo>
                  <a:cubicBezTo>
                    <a:pt x="13484" y="8891"/>
                    <a:pt x="13471" y="8905"/>
                    <a:pt x="13456" y="8923"/>
                  </a:cubicBezTo>
                  <a:cubicBezTo>
                    <a:pt x="13258" y="9144"/>
                    <a:pt x="13071" y="9381"/>
                    <a:pt x="12894" y="9635"/>
                  </a:cubicBezTo>
                  <a:cubicBezTo>
                    <a:pt x="12278" y="6962"/>
                    <a:pt x="11442" y="4336"/>
                    <a:pt x="10399" y="1807"/>
                  </a:cubicBezTo>
                  <a:cubicBezTo>
                    <a:pt x="9998" y="831"/>
                    <a:pt x="9116" y="147"/>
                    <a:pt x="8098" y="21"/>
                  </a:cubicBezTo>
                  <a:cubicBezTo>
                    <a:pt x="7988" y="7"/>
                    <a:pt x="7878" y="0"/>
                    <a:pt x="7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104"/>
            <p:cNvSpPr/>
            <p:nvPr/>
          </p:nvSpPr>
          <p:spPr>
            <a:xfrm>
              <a:off x="7952027" y="4154447"/>
              <a:ext cx="1191890" cy="1177947"/>
            </a:xfrm>
            <a:custGeom>
              <a:avLst/>
              <a:gdLst/>
              <a:ahLst/>
              <a:cxnLst/>
              <a:rect l="l" t="t" r="r" b="b"/>
              <a:pathLst>
                <a:path w="26245" h="25938" extrusionOk="0">
                  <a:moveTo>
                    <a:pt x="6464" y="1"/>
                  </a:moveTo>
                  <a:cubicBezTo>
                    <a:pt x="5568" y="1"/>
                    <a:pt x="5143" y="939"/>
                    <a:pt x="4918" y="1746"/>
                  </a:cubicBezTo>
                  <a:cubicBezTo>
                    <a:pt x="4093" y="4721"/>
                    <a:pt x="3868" y="7860"/>
                    <a:pt x="4262" y="10921"/>
                  </a:cubicBezTo>
                  <a:cubicBezTo>
                    <a:pt x="3645" y="9665"/>
                    <a:pt x="2849" y="7780"/>
                    <a:pt x="1450" y="7780"/>
                  </a:cubicBezTo>
                  <a:cubicBezTo>
                    <a:pt x="1366" y="7780"/>
                    <a:pt x="1281" y="7787"/>
                    <a:pt x="1193" y="7801"/>
                  </a:cubicBezTo>
                  <a:cubicBezTo>
                    <a:pt x="168" y="8366"/>
                    <a:pt x="1" y="9753"/>
                    <a:pt x="29" y="10923"/>
                  </a:cubicBezTo>
                  <a:cubicBezTo>
                    <a:pt x="102" y="13912"/>
                    <a:pt x="1307" y="22059"/>
                    <a:pt x="2290" y="24882"/>
                  </a:cubicBezTo>
                  <a:lnTo>
                    <a:pt x="22090" y="25938"/>
                  </a:lnTo>
                  <a:cubicBezTo>
                    <a:pt x="23604" y="23346"/>
                    <a:pt x="24766" y="20548"/>
                    <a:pt x="25534" y="17647"/>
                  </a:cubicBezTo>
                  <a:cubicBezTo>
                    <a:pt x="26070" y="15625"/>
                    <a:pt x="26244" y="13059"/>
                    <a:pt x="24300" y="11974"/>
                  </a:cubicBezTo>
                  <a:cubicBezTo>
                    <a:pt x="23833" y="11713"/>
                    <a:pt x="23310" y="11593"/>
                    <a:pt x="22782" y="11593"/>
                  </a:cubicBezTo>
                  <a:cubicBezTo>
                    <a:pt x="22449" y="11593"/>
                    <a:pt x="22114" y="11640"/>
                    <a:pt x="21790" y="11730"/>
                  </a:cubicBezTo>
                  <a:cubicBezTo>
                    <a:pt x="20041" y="12214"/>
                    <a:pt x="18869" y="13573"/>
                    <a:pt x="17745" y="14893"/>
                  </a:cubicBezTo>
                  <a:cubicBezTo>
                    <a:pt x="17869" y="13294"/>
                    <a:pt x="17873" y="11686"/>
                    <a:pt x="17757" y="10086"/>
                  </a:cubicBezTo>
                  <a:cubicBezTo>
                    <a:pt x="17645" y="8568"/>
                    <a:pt x="16372" y="7600"/>
                    <a:pt x="15068" y="7600"/>
                  </a:cubicBezTo>
                  <a:cubicBezTo>
                    <a:pt x="14387" y="7600"/>
                    <a:pt x="13698" y="7864"/>
                    <a:pt x="13161" y="8451"/>
                  </a:cubicBezTo>
                  <a:lnTo>
                    <a:pt x="13130" y="8486"/>
                  </a:lnTo>
                  <a:cubicBezTo>
                    <a:pt x="12066" y="9675"/>
                    <a:pt x="11559" y="11243"/>
                    <a:pt x="11076" y="12763"/>
                  </a:cubicBezTo>
                  <a:cubicBezTo>
                    <a:pt x="10509" y="8726"/>
                    <a:pt x="9434" y="4763"/>
                    <a:pt x="7880" y="995"/>
                  </a:cubicBezTo>
                  <a:cubicBezTo>
                    <a:pt x="7665" y="473"/>
                    <a:pt x="7192" y="81"/>
                    <a:pt x="6633" y="12"/>
                  </a:cubicBezTo>
                  <a:cubicBezTo>
                    <a:pt x="6575" y="4"/>
                    <a:pt x="6518" y="1"/>
                    <a:pt x="6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2" name="Google Shape;7632;p104"/>
            <p:cNvGrpSpPr/>
            <p:nvPr/>
          </p:nvGrpSpPr>
          <p:grpSpPr>
            <a:xfrm>
              <a:off x="8036044" y="4311444"/>
              <a:ext cx="925225" cy="991071"/>
              <a:chOff x="7794157" y="1937393"/>
              <a:chExt cx="1899846" cy="2035054"/>
            </a:xfrm>
          </p:grpSpPr>
          <p:sp>
            <p:nvSpPr>
              <p:cNvPr id="7633" name="Google Shape;7633;p104"/>
              <p:cNvSpPr/>
              <p:nvPr/>
            </p:nvSpPr>
            <p:spPr>
              <a:xfrm>
                <a:off x="7794157" y="2498964"/>
                <a:ext cx="266889" cy="147348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5801" extrusionOk="0">
                    <a:moveTo>
                      <a:pt x="75" y="1"/>
                    </a:moveTo>
                    <a:cubicBezTo>
                      <a:pt x="71" y="1"/>
                      <a:pt x="68" y="1"/>
                      <a:pt x="64" y="1"/>
                    </a:cubicBezTo>
                    <a:cubicBezTo>
                      <a:pt x="27" y="8"/>
                      <a:pt x="0" y="43"/>
                      <a:pt x="7" y="81"/>
                    </a:cubicBezTo>
                    <a:cubicBezTo>
                      <a:pt x="45" y="323"/>
                      <a:pt x="123" y="823"/>
                      <a:pt x="163" y="1062"/>
                    </a:cubicBezTo>
                    <a:cubicBezTo>
                      <a:pt x="924" y="5764"/>
                      <a:pt x="1749" y="10563"/>
                      <a:pt x="2613" y="15249"/>
                    </a:cubicBezTo>
                    <a:lnTo>
                      <a:pt x="2705" y="15737"/>
                    </a:lnTo>
                    <a:cubicBezTo>
                      <a:pt x="2712" y="15774"/>
                      <a:pt x="2744" y="15800"/>
                      <a:pt x="2780" y="15800"/>
                    </a:cubicBezTo>
                    <a:cubicBezTo>
                      <a:pt x="2783" y="15800"/>
                      <a:pt x="2787" y="15800"/>
                      <a:pt x="2791" y="15799"/>
                    </a:cubicBezTo>
                    <a:cubicBezTo>
                      <a:pt x="2832" y="15793"/>
                      <a:pt x="2861" y="15755"/>
                      <a:pt x="2855" y="15713"/>
                    </a:cubicBezTo>
                    <a:lnTo>
                      <a:pt x="2777" y="15222"/>
                    </a:lnTo>
                    <a:cubicBezTo>
                      <a:pt x="1966" y="10186"/>
                      <a:pt x="1078" y="5070"/>
                      <a:pt x="145" y="58"/>
                    </a:cubicBezTo>
                    <a:cubicBezTo>
                      <a:pt x="139" y="24"/>
                      <a:pt x="109" y="1"/>
                      <a:pt x="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04"/>
              <p:cNvSpPr/>
              <p:nvPr/>
            </p:nvSpPr>
            <p:spPr>
              <a:xfrm>
                <a:off x="8281406" y="1937393"/>
                <a:ext cx="203943" cy="19151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0537" extrusionOk="0">
                    <a:moveTo>
                      <a:pt x="72" y="1"/>
                    </a:moveTo>
                    <a:cubicBezTo>
                      <a:pt x="71" y="1"/>
                      <a:pt x="69" y="1"/>
                      <a:pt x="68" y="1"/>
                    </a:cubicBezTo>
                    <a:cubicBezTo>
                      <a:pt x="30" y="5"/>
                      <a:pt x="1" y="38"/>
                      <a:pt x="5" y="76"/>
                    </a:cubicBezTo>
                    <a:cubicBezTo>
                      <a:pt x="32" y="390"/>
                      <a:pt x="90" y="1041"/>
                      <a:pt x="119" y="1352"/>
                    </a:cubicBezTo>
                    <a:cubicBezTo>
                      <a:pt x="674" y="7444"/>
                      <a:pt x="1299" y="13751"/>
                      <a:pt x="1960" y="19832"/>
                    </a:cubicBezTo>
                    <a:lnTo>
                      <a:pt x="2031" y="20468"/>
                    </a:lnTo>
                    <a:cubicBezTo>
                      <a:pt x="2036" y="20507"/>
                      <a:pt x="2069" y="20536"/>
                      <a:pt x="2106" y="20536"/>
                    </a:cubicBezTo>
                    <a:cubicBezTo>
                      <a:pt x="2108" y="20536"/>
                      <a:pt x="2111" y="20536"/>
                      <a:pt x="2113" y="20536"/>
                    </a:cubicBezTo>
                    <a:cubicBezTo>
                      <a:pt x="2155" y="20533"/>
                      <a:pt x="2187" y="20496"/>
                      <a:pt x="2183" y="20454"/>
                    </a:cubicBezTo>
                    <a:lnTo>
                      <a:pt x="2127" y="19815"/>
                    </a:lnTo>
                    <a:cubicBezTo>
                      <a:pt x="1533" y="13290"/>
                      <a:pt x="860" y="6576"/>
                      <a:pt x="144" y="64"/>
                    </a:cubicBezTo>
                    <a:cubicBezTo>
                      <a:pt x="141" y="27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04"/>
              <p:cNvSpPr/>
              <p:nvPr/>
            </p:nvSpPr>
            <p:spPr>
              <a:xfrm>
                <a:off x="8836915" y="2526288"/>
                <a:ext cx="212149" cy="1317938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33" extrusionOk="0">
                    <a:moveTo>
                      <a:pt x="2198" y="0"/>
                    </a:moveTo>
                    <a:cubicBezTo>
                      <a:pt x="2166" y="0"/>
                      <a:pt x="2137" y="25"/>
                      <a:pt x="2131" y="59"/>
                    </a:cubicBezTo>
                    <a:cubicBezTo>
                      <a:pt x="2095" y="272"/>
                      <a:pt x="2020" y="718"/>
                      <a:pt x="1985" y="931"/>
                    </a:cubicBezTo>
                    <a:cubicBezTo>
                      <a:pt x="1298" y="5117"/>
                      <a:pt x="646" y="9405"/>
                      <a:pt x="64" y="13608"/>
                    </a:cubicBezTo>
                    <a:lnTo>
                      <a:pt x="5" y="14046"/>
                    </a:lnTo>
                    <a:cubicBezTo>
                      <a:pt x="0" y="14087"/>
                      <a:pt x="27" y="14125"/>
                      <a:pt x="68" y="14131"/>
                    </a:cubicBezTo>
                    <a:cubicBezTo>
                      <a:pt x="73" y="14132"/>
                      <a:pt x="77" y="14133"/>
                      <a:pt x="82" y="14133"/>
                    </a:cubicBezTo>
                    <a:cubicBezTo>
                      <a:pt x="119" y="14133"/>
                      <a:pt x="151" y="14106"/>
                      <a:pt x="157" y="14068"/>
                    </a:cubicBezTo>
                    <a:lnTo>
                      <a:pt x="230" y="13632"/>
                    </a:lnTo>
                    <a:cubicBezTo>
                      <a:pt x="966" y="9152"/>
                      <a:pt x="1657" y="4579"/>
                      <a:pt x="2269" y="80"/>
                    </a:cubicBezTo>
                    <a:cubicBezTo>
                      <a:pt x="2274" y="43"/>
                      <a:pt x="2250" y="8"/>
                      <a:pt x="2211" y="1"/>
                    </a:cubicBezTo>
                    <a:cubicBezTo>
                      <a:pt x="2207" y="0"/>
                      <a:pt x="2203" y="0"/>
                      <a:pt x="2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04"/>
              <p:cNvSpPr/>
              <p:nvPr/>
            </p:nvSpPr>
            <p:spPr>
              <a:xfrm>
                <a:off x="9384685" y="2881862"/>
                <a:ext cx="309319" cy="951269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10201" extrusionOk="0">
                    <a:moveTo>
                      <a:pt x="3239" y="0"/>
                    </a:moveTo>
                    <a:cubicBezTo>
                      <a:pt x="3210" y="0"/>
                      <a:pt x="3182" y="19"/>
                      <a:pt x="3173" y="48"/>
                    </a:cubicBezTo>
                    <a:cubicBezTo>
                      <a:pt x="2890" y="880"/>
                      <a:pt x="2617" y="1714"/>
                      <a:pt x="2347" y="2550"/>
                    </a:cubicBezTo>
                    <a:cubicBezTo>
                      <a:pt x="1825" y="4163"/>
                      <a:pt x="1261" y="5954"/>
                      <a:pt x="766" y="7577"/>
                    </a:cubicBezTo>
                    <a:cubicBezTo>
                      <a:pt x="510" y="8417"/>
                      <a:pt x="257" y="9260"/>
                      <a:pt x="13" y="10103"/>
                    </a:cubicBezTo>
                    <a:cubicBezTo>
                      <a:pt x="0" y="10166"/>
                      <a:pt x="44" y="10201"/>
                      <a:pt x="87" y="10201"/>
                    </a:cubicBezTo>
                    <a:cubicBezTo>
                      <a:pt x="117" y="10201"/>
                      <a:pt x="147" y="10185"/>
                      <a:pt x="159" y="10149"/>
                    </a:cubicBezTo>
                    <a:cubicBezTo>
                      <a:pt x="1271" y="6833"/>
                      <a:pt x="2324" y="3447"/>
                      <a:pt x="3306" y="90"/>
                    </a:cubicBezTo>
                    <a:cubicBezTo>
                      <a:pt x="3317" y="54"/>
                      <a:pt x="3298" y="17"/>
                      <a:pt x="3262" y="4"/>
                    </a:cubicBezTo>
                    <a:cubicBezTo>
                      <a:pt x="3254" y="2"/>
                      <a:pt x="3247" y="0"/>
                      <a:pt x="3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37" name="Google Shape;7637;p104"/>
          <p:cNvGrpSpPr/>
          <p:nvPr/>
        </p:nvGrpSpPr>
        <p:grpSpPr>
          <a:xfrm>
            <a:off x="0" y="4039810"/>
            <a:ext cx="901661" cy="882759"/>
            <a:chOff x="0" y="4039810"/>
            <a:chExt cx="901661" cy="882759"/>
          </a:xfrm>
        </p:grpSpPr>
        <p:sp>
          <p:nvSpPr>
            <p:cNvPr id="7638" name="Google Shape;7638;p104"/>
            <p:cNvSpPr/>
            <p:nvPr/>
          </p:nvSpPr>
          <p:spPr>
            <a:xfrm rot="10515615">
              <a:off x="32298" y="4072998"/>
              <a:ext cx="837066" cy="816384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04"/>
            <p:cNvSpPr/>
            <p:nvPr/>
          </p:nvSpPr>
          <p:spPr>
            <a:xfrm rot="10515615">
              <a:off x="122985" y="4114664"/>
              <a:ext cx="698946" cy="672046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0" name="Google Shape;7640;p104"/>
            <p:cNvGrpSpPr/>
            <p:nvPr/>
          </p:nvGrpSpPr>
          <p:grpSpPr>
            <a:xfrm rot="10515615">
              <a:off x="82413" y="4247038"/>
              <a:ext cx="607010" cy="604217"/>
              <a:chOff x="8178965" y="1620576"/>
              <a:chExt cx="2343797" cy="2333012"/>
            </a:xfrm>
          </p:grpSpPr>
          <p:sp>
            <p:nvSpPr>
              <p:cNvPr id="7641" name="Google Shape;7641;p104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04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04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04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04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04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04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04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04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04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04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04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04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54" name="Google Shape;7654;p104"/>
          <p:cNvGrpSpPr/>
          <p:nvPr/>
        </p:nvGrpSpPr>
        <p:grpSpPr>
          <a:xfrm>
            <a:off x="228771" y="4257278"/>
            <a:ext cx="1446958" cy="1392553"/>
            <a:chOff x="228771" y="4257278"/>
            <a:chExt cx="1446958" cy="1392553"/>
          </a:xfrm>
        </p:grpSpPr>
        <p:sp>
          <p:nvSpPr>
            <p:cNvPr id="7655" name="Google Shape;7655;p104"/>
            <p:cNvSpPr/>
            <p:nvPr/>
          </p:nvSpPr>
          <p:spPr>
            <a:xfrm rot="2870245">
              <a:off x="643961" y="4256693"/>
              <a:ext cx="616579" cy="1393723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104"/>
            <p:cNvSpPr/>
            <p:nvPr/>
          </p:nvSpPr>
          <p:spPr>
            <a:xfrm rot="2870245">
              <a:off x="1251138" y="4457228"/>
              <a:ext cx="155464" cy="314903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104"/>
            <p:cNvSpPr/>
            <p:nvPr/>
          </p:nvSpPr>
          <p:spPr>
            <a:xfrm rot="2870245">
              <a:off x="1088443" y="4732711"/>
              <a:ext cx="236771" cy="247997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104"/>
            <p:cNvSpPr/>
            <p:nvPr/>
          </p:nvSpPr>
          <p:spPr>
            <a:xfrm rot="2870245">
              <a:off x="962451" y="4492360"/>
              <a:ext cx="205143" cy="236346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104"/>
            <p:cNvSpPr/>
            <p:nvPr/>
          </p:nvSpPr>
          <p:spPr>
            <a:xfrm rot="2870245">
              <a:off x="815532" y="4670645"/>
              <a:ext cx="227995" cy="253747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104"/>
            <p:cNvSpPr/>
            <p:nvPr/>
          </p:nvSpPr>
          <p:spPr>
            <a:xfrm rot="2870245">
              <a:off x="961698" y="4895323"/>
              <a:ext cx="192342" cy="269424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104"/>
            <p:cNvSpPr/>
            <p:nvPr/>
          </p:nvSpPr>
          <p:spPr>
            <a:xfrm rot="2870245">
              <a:off x="662170" y="4933713"/>
              <a:ext cx="223445" cy="231970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104"/>
            <p:cNvSpPr/>
            <p:nvPr/>
          </p:nvSpPr>
          <p:spPr>
            <a:xfrm rot="2870245">
              <a:off x="868855" y="5097972"/>
              <a:ext cx="146238" cy="275124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104"/>
            <p:cNvSpPr/>
            <p:nvPr/>
          </p:nvSpPr>
          <p:spPr>
            <a:xfrm rot="2870245">
              <a:off x="683221" y="4390240"/>
              <a:ext cx="494594" cy="1227883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A17593-A021-EE95-FE75-4B6048CE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5" y="1092734"/>
            <a:ext cx="7704000" cy="630900"/>
          </a:xfrm>
        </p:spPr>
        <p:txBody>
          <a:bodyPr/>
          <a:lstStyle/>
          <a:p>
            <a:r>
              <a:rPr lang="en-US" sz="9600" spc="-1555" dirty="0"/>
              <a:t>ADAPTIVE</a:t>
            </a:r>
            <a:r>
              <a:rPr lang="en-ID" sz="9600" spc="-1555" dirty="0"/>
              <a:t> MUTATION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711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17EC303-EE44-6DF5-FAC8-8CC45046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31" y="641234"/>
            <a:ext cx="3251200" cy="215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1E503-4D64-C556-D708-2EB4C7266350}"/>
              </a:ext>
            </a:extLst>
          </p:cNvPr>
          <p:cNvSpPr txBox="1"/>
          <p:nvPr/>
        </p:nvSpPr>
        <p:spPr>
          <a:xfrm>
            <a:off x="793554" y="597455"/>
            <a:ext cx="4135051" cy="423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Probabilitas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diatur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list/Tuple/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numpy.array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tepat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Nilai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probabilitas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probabilitas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Kode juga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mutasi_num_genes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mutation_percent_genes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adaptif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menyesuaikan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gen yang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dimutasi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kesesuaian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mengoptimalkan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genetika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adaptif</a:t>
            </a:r>
            <a:r>
              <a:rPr lang="en-ID" sz="1600" kern="1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0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DF501C5-9913-91C5-CD2C-1E51CEAB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65" y="167893"/>
            <a:ext cx="5731510" cy="2710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82C6FD-84BD-78BB-0ECB-32170EE91D42}"/>
              </a:ext>
            </a:extLst>
          </p:cNvPr>
          <p:cNvSpPr txBox="1"/>
          <p:nvPr/>
        </p:nvSpPr>
        <p:spPr>
          <a:xfrm>
            <a:off x="1094202" y="2920504"/>
            <a:ext cx="7209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Quicksand" panose="020B0604020202020204" charset="0"/>
              </a:rPr>
              <a:t>Kode </a:t>
            </a:r>
            <a:r>
              <a:rPr lang="en-ID" dirty="0" err="1">
                <a:latin typeface="Quicksand" panose="020B0604020202020204" charset="0"/>
              </a:rPr>
              <a:t>tersebut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merupakan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implementasi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dari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algoritma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genetika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mengoptimalkan</a:t>
            </a:r>
            <a:r>
              <a:rPr lang="en-ID" dirty="0">
                <a:latin typeface="Quicksand" panose="020B0604020202020204" charset="0"/>
              </a:rPr>
              <a:t> parameter </a:t>
            </a:r>
            <a:r>
              <a:rPr lang="en-ID" dirty="0" err="1">
                <a:latin typeface="Quicksand" panose="020B0604020202020204" charset="0"/>
              </a:rPr>
              <a:t>suatu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fungsi</a:t>
            </a:r>
            <a:r>
              <a:rPr lang="en-ID" dirty="0">
                <a:latin typeface="Quicksand" panose="020B0604020202020204" charset="0"/>
              </a:rPr>
              <a:t>. </a:t>
            </a:r>
            <a:r>
              <a:rPr lang="en-ID" dirty="0" err="1">
                <a:latin typeface="Quicksand" panose="020B0604020202020204" charset="0"/>
              </a:rPr>
              <a:t>Algoritma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genetik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menggunakan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adaptif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merupakan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teknik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mengubah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laju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selama</a:t>
            </a:r>
            <a:r>
              <a:rPr lang="en-ID" dirty="0">
                <a:latin typeface="Quicksand" panose="020B0604020202020204" charset="0"/>
              </a:rPr>
              <a:t> proses </a:t>
            </a:r>
            <a:r>
              <a:rPr lang="en-ID" dirty="0" err="1">
                <a:latin typeface="Quicksand" panose="020B0604020202020204" charset="0"/>
              </a:rPr>
              <a:t>optimasi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berdasarkan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kesesuaian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. Kode </a:t>
            </a:r>
            <a:r>
              <a:rPr lang="en-ID" dirty="0" err="1">
                <a:latin typeface="Quicksand" panose="020B0604020202020204" charset="0"/>
              </a:rPr>
              <a:t>mendefinisikan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fungsi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kebugaran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menghitung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produk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antara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setiap</a:t>
            </a:r>
            <a:r>
              <a:rPr lang="en-ID" dirty="0">
                <a:latin typeface="Quicksand" panose="020B0604020202020204" charset="0"/>
              </a:rPr>
              <a:t> input dan </a:t>
            </a:r>
            <a:r>
              <a:rPr lang="en-ID" dirty="0" err="1">
                <a:latin typeface="Quicksand" panose="020B0604020202020204" charset="0"/>
              </a:rPr>
              <a:t>bobot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sesuai</a:t>
            </a:r>
            <a:r>
              <a:rPr lang="en-ID" dirty="0">
                <a:latin typeface="Quicksand" panose="020B0604020202020204" charset="0"/>
              </a:rPr>
              <a:t>. </a:t>
            </a:r>
            <a:r>
              <a:rPr lang="en-ID" dirty="0" err="1">
                <a:latin typeface="Quicksand" panose="020B0604020202020204" charset="0"/>
              </a:rPr>
              <a:t>Algoritma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genetika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kemudian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berjalan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selama</a:t>
            </a:r>
            <a:r>
              <a:rPr lang="en-ID" dirty="0">
                <a:latin typeface="Quicksand" panose="020B0604020202020204" charset="0"/>
              </a:rPr>
              <a:t> 50 </a:t>
            </a:r>
            <a:r>
              <a:rPr lang="en-ID" dirty="0" err="1">
                <a:latin typeface="Quicksand" panose="020B0604020202020204" charset="0"/>
              </a:rPr>
              <a:t>generasi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dengan</a:t>
            </a:r>
            <a:r>
              <a:rPr lang="en-ID" dirty="0">
                <a:latin typeface="Quicksand" panose="020B0604020202020204" charset="0"/>
              </a:rPr>
              <a:t> 8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per </a:t>
            </a:r>
            <a:r>
              <a:rPr lang="en-ID" dirty="0" err="1">
                <a:latin typeface="Quicksand" panose="020B0604020202020204" charset="0"/>
              </a:rPr>
              <a:t>populasi</a:t>
            </a:r>
            <a:r>
              <a:rPr lang="en-ID" dirty="0">
                <a:latin typeface="Quicksand" panose="020B0604020202020204" charset="0"/>
              </a:rPr>
              <a:t> dan 4 </a:t>
            </a:r>
            <a:r>
              <a:rPr lang="en-ID" dirty="0" err="1">
                <a:latin typeface="Quicksand" panose="020B0604020202020204" charset="0"/>
              </a:rPr>
              <a:t>induk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kawin</a:t>
            </a:r>
            <a:r>
              <a:rPr lang="en-ID" dirty="0">
                <a:latin typeface="Quicksand" panose="020B0604020202020204" charset="0"/>
              </a:rPr>
              <a:t>. </a:t>
            </a:r>
            <a:r>
              <a:rPr lang="en-ID" dirty="0" err="1">
                <a:latin typeface="Quicksand" panose="020B0604020202020204" charset="0"/>
              </a:rPr>
              <a:t>Jenis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digunakan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adalah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adaptif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dengan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laju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(3,1) </a:t>
            </a:r>
            <a:r>
              <a:rPr lang="en-ID" dirty="0" err="1">
                <a:latin typeface="Quicksand" panose="020B0604020202020204" charset="0"/>
              </a:rPr>
              <a:t>untuk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mutasi_num_gen</a:t>
            </a:r>
            <a:r>
              <a:rPr lang="en-ID" dirty="0">
                <a:latin typeface="Quicksand" panose="020B0604020202020204" charset="0"/>
              </a:rPr>
              <a:t> dan </a:t>
            </a:r>
            <a:r>
              <a:rPr lang="en-ID" dirty="0" err="1">
                <a:latin typeface="Quicksand" panose="020B0604020202020204" charset="0"/>
              </a:rPr>
              <a:t>dan</a:t>
            </a:r>
            <a:r>
              <a:rPr lang="en-ID" dirty="0">
                <a:latin typeface="Quicksand" panose="020B0604020202020204" charset="0"/>
              </a:rPr>
              <a:t> (25,12) </a:t>
            </a:r>
            <a:r>
              <a:rPr lang="en-ID" dirty="0" err="1">
                <a:latin typeface="Quicksand" panose="020B0604020202020204" charset="0"/>
              </a:rPr>
              <a:t>untuk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mutasi_persent_gen</a:t>
            </a:r>
            <a:endParaRPr lang="en-ID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7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EAB2FA2-9FAE-5D5E-9BE9-7C595EBFD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8" y="1013108"/>
            <a:ext cx="3455035" cy="276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D2526-11A7-C62C-F416-037AF0E20779}"/>
              </a:ext>
            </a:extLst>
          </p:cNvPr>
          <p:cNvSpPr txBox="1"/>
          <p:nvPr/>
        </p:nvSpPr>
        <p:spPr>
          <a:xfrm>
            <a:off x="4581016" y="1066120"/>
            <a:ext cx="3572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Plot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PyGAD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with Adaptive Mutation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menunjukan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generasi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ke-18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kenaikan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fitness,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kenaikan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target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fitness. Pada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generasi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ke-34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terjadi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kenaikan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target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fitness. Ketika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fitness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terpenuhi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mutase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generasi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ke-34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ke-50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terbaik</a:t>
            </a:r>
            <a:r>
              <a:rPr lang="en-ID" sz="1600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F11B323-C75F-8841-7E5D-0B297433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69" y="299052"/>
            <a:ext cx="2500968" cy="2019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30CDF-795F-4C5E-D131-FD1A42203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04" y="279898"/>
            <a:ext cx="2580343" cy="2064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D2CBE-21AB-27D8-D0D9-BC2CE8071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343" y="2473351"/>
            <a:ext cx="2996269" cy="24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344F56A-06F9-904D-E382-F659633D9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05" y="387403"/>
            <a:ext cx="5731510" cy="1483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379D08-3768-1187-A6A3-F71E136F5F07}"/>
              </a:ext>
            </a:extLst>
          </p:cNvPr>
          <p:cNvSpPr txBox="1"/>
          <p:nvPr/>
        </p:nvSpPr>
        <p:spPr>
          <a:xfrm>
            <a:off x="2563354" y="2078864"/>
            <a:ext cx="477610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Quicksand" panose="020B0604020202020204" charset="0"/>
              </a:rPr>
              <a:t>Setelah</a:t>
            </a:r>
            <a:r>
              <a:rPr lang="en-ID" dirty="0">
                <a:latin typeface="Quicksand" panose="020B0604020202020204" charset="0"/>
              </a:rPr>
              <a:t> 50 </a:t>
            </a:r>
            <a:r>
              <a:rPr lang="en-ID" dirty="0" err="1">
                <a:latin typeface="Quicksand" panose="020B0604020202020204" charset="0"/>
              </a:rPr>
              <a:t>generasi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selesai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beberapa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informasi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tentang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terbaik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ditemukan</a:t>
            </a:r>
            <a:r>
              <a:rPr lang="en-ID" dirty="0">
                <a:latin typeface="Quicksand" panose="020B0604020202020204" charset="0"/>
              </a:rPr>
              <a:t> oleh </a:t>
            </a:r>
            <a:r>
              <a:rPr lang="en-ID" dirty="0" err="1">
                <a:latin typeface="Quicksand" panose="020B0604020202020204" charset="0"/>
              </a:rPr>
              <a:t>algoritma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genetika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dikembalikan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menggunakan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best_solution</a:t>
            </a:r>
            <a:r>
              <a:rPr lang="en-ID" dirty="0">
                <a:latin typeface="Quicksand" panose="020B0604020202020204" charset="0"/>
              </a:rPr>
              <a:t>(). Solusi </a:t>
            </a:r>
            <a:r>
              <a:rPr lang="en-ID" dirty="0" err="1">
                <a:latin typeface="Quicksand" panose="020B0604020202020204" charset="0"/>
              </a:rPr>
              <a:t>terbaik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memiliki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nilai</a:t>
            </a:r>
            <a:r>
              <a:rPr lang="en-ID" dirty="0">
                <a:latin typeface="Quicksand" panose="020B0604020202020204" charset="0"/>
              </a:rPr>
              <a:t> fitness 104.087390358 dan </a:t>
            </a:r>
            <a:r>
              <a:rPr lang="en-ID" dirty="0" err="1">
                <a:latin typeface="Quicksand" panose="020B0604020202020204" charset="0"/>
              </a:rPr>
              <a:t>berikut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adalah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nilai</a:t>
            </a:r>
            <a:r>
              <a:rPr lang="en-ID" dirty="0">
                <a:latin typeface="Quicksand" panose="020B0604020202020204" charset="0"/>
              </a:rPr>
              <a:t> w1 </a:t>
            </a:r>
            <a:r>
              <a:rPr lang="en-ID" dirty="0" err="1">
                <a:latin typeface="Quicksand" panose="020B0604020202020204" charset="0"/>
              </a:rPr>
              <a:t>hingga</a:t>
            </a:r>
            <a:r>
              <a:rPr lang="en-ID" dirty="0">
                <a:latin typeface="Quicksand" panose="020B0604020202020204" charset="0"/>
              </a:rPr>
              <a:t> w6: </a:t>
            </a:r>
          </a:p>
          <a:p>
            <a:r>
              <a:rPr lang="en-ID" dirty="0">
                <a:latin typeface="Quicksand" panose="020B0604020202020204" charset="0"/>
              </a:rPr>
              <a:t>w1= -1.96811343 </a:t>
            </a:r>
          </a:p>
          <a:p>
            <a:r>
              <a:rPr lang="en-ID" dirty="0">
                <a:latin typeface="Quicksand" panose="020B0604020202020204" charset="0"/>
              </a:rPr>
              <a:t>w2= 2.3309517 </a:t>
            </a:r>
          </a:p>
          <a:p>
            <a:r>
              <a:rPr lang="en-ID" dirty="0">
                <a:latin typeface="Quicksand" panose="020B0604020202020204" charset="0"/>
              </a:rPr>
              <a:t>w3 = -0.08674373</a:t>
            </a:r>
          </a:p>
          <a:p>
            <a:r>
              <a:rPr lang="en-ID" dirty="0">
                <a:latin typeface="Quicksand" panose="020B0604020202020204" charset="0"/>
              </a:rPr>
              <a:t>w4 = 1.58994814 </a:t>
            </a:r>
          </a:p>
          <a:p>
            <a:r>
              <a:rPr lang="en-ID" dirty="0">
                <a:latin typeface="Quicksand" panose="020B0604020202020204" charset="0"/>
              </a:rPr>
              <a:t>w5 = -3.22736972 </a:t>
            </a:r>
          </a:p>
          <a:p>
            <a:r>
              <a:rPr lang="en-ID" dirty="0">
                <a:latin typeface="Quicksand" panose="020B0604020202020204" charset="0"/>
              </a:rPr>
              <a:t>w6 = -2.8460524</a:t>
            </a:r>
          </a:p>
        </p:txBody>
      </p:sp>
    </p:spTree>
    <p:extLst>
      <p:ext uri="{BB962C8B-B14F-4D97-AF65-F5344CB8AC3E}">
        <p14:creationId xmlns:p14="http://schemas.microsoft.com/office/powerpoint/2010/main" val="27646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61"/>
          <p:cNvSpPr txBox="1">
            <a:spLocks noGrp="1"/>
          </p:cNvSpPr>
          <p:nvPr>
            <p:ph type="title"/>
          </p:nvPr>
        </p:nvSpPr>
        <p:spPr>
          <a:xfrm>
            <a:off x="684010" y="293195"/>
            <a:ext cx="7670214" cy="546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KESIMPULAN</a:t>
            </a:r>
          </a:p>
        </p:txBody>
      </p:sp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6A0B7F-AFBC-D22B-B1BE-A2D46085B736}"/>
              </a:ext>
            </a:extLst>
          </p:cNvPr>
          <p:cNvSpPr txBox="1"/>
          <p:nvPr/>
        </p:nvSpPr>
        <p:spPr>
          <a:xfrm>
            <a:off x="1147901" y="910356"/>
            <a:ext cx="7016051" cy="4048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>
              <a:lnSpc>
                <a:spcPct val="142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pc="75" dirty="0" err="1">
                <a:latin typeface="Quicksand" panose="020B0604020202020204" charset="0"/>
              </a:rPr>
              <a:t>Mutasi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adaptif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menghasilkan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nilai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kecocokan</a:t>
            </a:r>
            <a:r>
              <a:rPr lang="en-ID" spc="75" dirty="0">
                <a:latin typeface="Quicksand" panose="020B0604020202020204" charset="0"/>
              </a:rPr>
              <a:t> (fitness) yang </a:t>
            </a:r>
            <a:r>
              <a:rPr lang="en-ID" spc="75" dirty="0" err="1">
                <a:latin typeface="Quicksand" panose="020B0604020202020204" charset="0"/>
              </a:rPr>
              <a:t>lebih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tinggi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dibandingkan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dengan</a:t>
            </a:r>
            <a:r>
              <a:rPr lang="en-ID" spc="75" dirty="0">
                <a:latin typeface="Quicksand" panose="020B0604020202020204" charset="0"/>
              </a:rPr>
              <a:t> mutase random. Hal </a:t>
            </a:r>
            <a:r>
              <a:rPr lang="en-ID" spc="75" dirty="0" err="1">
                <a:latin typeface="Quicksand" panose="020B0604020202020204" charset="0"/>
              </a:rPr>
              <a:t>ini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menunjukkan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bahwa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mutasi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adaptif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berhasil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mendapatkan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solusi</a:t>
            </a:r>
            <a:r>
              <a:rPr lang="en-ID" spc="75" dirty="0">
                <a:latin typeface="Quicksand" panose="020B0604020202020204" charset="0"/>
              </a:rPr>
              <a:t> yang </a:t>
            </a:r>
            <a:r>
              <a:rPr lang="en-ID" spc="75" dirty="0" err="1">
                <a:latin typeface="Quicksand" panose="020B0604020202020204" charset="0"/>
              </a:rPr>
              <a:t>lebih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dekat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dengan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nilai</a:t>
            </a:r>
            <a:r>
              <a:rPr lang="en-ID" spc="75" dirty="0">
                <a:latin typeface="Quicksand" panose="020B0604020202020204" charset="0"/>
              </a:rPr>
              <a:t> yang </a:t>
            </a:r>
            <a:r>
              <a:rPr lang="en-ID" spc="75" dirty="0" err="1">
                <a:latin typeface="Quicksand" panose="020B0604020202020204" charset="0"/>
              </a:rPr>
              <a:t>diinginkan</a:t>
            </a:r>
            <a:r>
              <a:rPr lang="en-ID" spc="75" dirty="0">
                <a:latin typeface="Quicksand" panose="020B0604020202020204" charset="0"/>
              </a:rPr>
              <a:t>.</a:t>
            </a:r>
          </a:p>
          <a:p>
            <a:pPr marL="298450" marR="5080" indent="-285750">
              <a:lnSpc>
                <a:spcPct val="142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pc="75" dirty="0" err="1">
                <a:latin typeface="Quicksand" panose="020B0604020202020204" charset="0"/>
              </a:rPr>
              <a:t>Meskipun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mutasi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adaptif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memiliki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nilai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kecocokan</a:t>
            </a:r>
            <a:r>
              <a:rPr lang="en-ID" spc="75" dirty="0">
                <a:latin typeface="Quicksand" panose="020B0604020202020204" charset="0"/>
              </a:rPr>
              <a:t> yang </a:t>
            </a:r>
            <a:r>
              <a:rPr lang="en-ID" spc="75" dirty="0" err="1">
                <a:latin typeface="Quicksand" panose="020B0604020202020204" charset="0"/>
              </a:rPr>
              <a:t>lebih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tinggi</a:t>
            </a:r>
            <a:r>
              <a:rPr lang="en-ID" spc="75" dirty="0">
                <a:latin typeface="Quicksand" panose="020B0604020202020204" charset="0"/>
              </a:rPr>
              <a:t>, </a:t>
            </a:r>
            <a:r>
              <a:rPr lang="en-ID" spc="75" dirty="0" err="1">
                <a:latin typeface="Quicksand" panose="020B0604020202020204" charset="0"/>
              </a:rPr>
              <a:t>prediksi</a:t>
            </a:r>
            <a:r>
              <a:rPr lang="en-ID" spc="75" dirty="0">
                <a:latin typeface="Quicksand" panose="020B0604020202020204" charset="0"/>
              </a:rPr>
              <a:t> output </a:t>
            </a:r>
            <a:r>
              <a:rPr lang="en-ID" spc="75" dirty="0" err="1">
                <a:latin typeface="Quicksand" panose="020B0604020202020204" charset="0"/>
              </a:rPr>
              <a:t>dari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solusi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terbaik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dalam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kedua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kasus</a:t>
            </a:r>
            <a:r>
              <a:rPr lang="en-ID" spc="75" dirty="0">
                <a:latin typeface="Quicksand" panose="020B0604020202020204" charset="0"/>
              </a:rPr>
              <a:t> sangat </a:t>
            </a:r>
            <a:r>
              <a:rPr lang="en-ID" spc="75" dirty="0" err="1">
                <a:latin typeface="Quicksand" panose="020B0604020202020204" charset="0"/>
              </a:rPr>
              <a:t>mendekati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nilai</a:t>
            </a:r>
            <a:r>
              <a:rPr lang="en-ID" spc="75" dirty="0">
                <a:latin typeface="Quicksand" panose="020B0604020202020204" charset="0"/>
              </a:rPr>
              <a:t> yang </a:t>
            </a:r>
            <a:r>
              <a:rPr lang="en-ID" spc="75" dirty="0" err="1">
                <a:latin typeface="Quicksand" panose="020B0604020202020204" charset="0"/>
              </a:rPr>
              <a:t>diinginkan</a:t>
            </a:r>
            <a:r>
              <a:rPr lang="en-ID" spc="75" dirty="0">
                <a:latin typeface="Quicksand" panose="020B0604020202020204" charset="0"/>
              </a:rPr>
              <a:t> (44). </a:t>
            </a:r>
            <a:r>
              <a:rPr lang="en-ID" spc="75" dirty="0" err="1">
                <a:latin typeface="Quicksand" panose="020B0604020202020204" charset="0"/>
              </a:rPr>
              <a:t>Ini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menunjukkan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bahwa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kedua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metode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mutasi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tersebut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memberikan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solusi</a:t>
            </a:r>
            <a:r>
              <a:rPr lang="en-ID" spc="75" dirty="0">
                <a:latin typeface="Quicksand" panose="020B0604020202020204" charset="0"/>
              </a:rPr>
              <a:t> yang </a:t>
            </a:r>
            <a:r>
              <a:rPr lang="en-ID" spc="75" dirty="0" err="1">
                <a:latin typeface="Quicksand" panose="020B0604020202020204" charset="0"/>
              </a:rPr>
              <a:t>efektif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dalam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mencapai</a:t>
            </a:r>
            <a:r>
              <a:rPr lang="en-ID" spc="75" dirty="0">
                <a:latin typeface="Quicksand" panose="020B0604020202020204" charset="0"/>
              </a:rPr>
              <a:t> target yang </a:t>
            </a:r>
            <a:r>
              <a:rPr lang="en-ID" spc="75" dirty="0" err="1">
                <a:latin typeface="Quicksand" panose="020B0604020202020204" charset="0"/>
              </a:rPr>
              <a:t>diinginkan</a:t>
            </a:r>
            <a:r>
              <a:rPr lang="en-ID" spc="75" dirty="0">
                <a:latin typeface="Quicksand" panose="020B0604020202020204" charset="0"/>
              </a:rPr>
              <a:t>.</a:t>
            </a:r>
          </a:p>
          <a:p>
            <a:pPr marL="298450" marR="5080" indent="-285750">
              <a:lnSpc>
                <a:spcPct val="142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D" spc="75" dirty="0" err="1">
                <a:latin typeface="Quicksand" panose="020B0604020202020204" charset="0"/>
              </a:rPr>
              <a:t>Perbedaan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antara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solusi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terbaik</a:t>
            </a:r>
            <a:r>
              <a:rPr lang="en-ID" spc="75" dirty="0">
                <a:latin typeface="Quicksand" panose="020B0604020202020204" charset="0"/>
              </a:rPr>
              <a:t> pada </a:t>
            </a:r>
            <a:r>
              <a:rPr lang="en-ID" spc="75" dirty="0" err="1">
                <a:latin typeface="Quicksand" panose="020B0604020202020204" charset="0"/>
              </a:rPr>
              <a:t>kedua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metode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mutasi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menunjukkan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adanya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variasi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dalam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populasi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solusi</a:t>
            </a:r>
            <a:r>
              <a:rPr lang="en-ID" spc="75" dirty="0">
                <a:latin typeface="Quicksand" panose="020B0604020202020204" charset="0"/>
              </a:rPr>
              <a:t> yang </a:t>
            </a:r>
            <a:r>
              <a:rPr lang="en-ID" spc="75" dirty="0" err="1">
                <a:latin typeface="Quicksand" panose="020B0604020202020204" charset="0"/>
              </a:rPr>
              <a:t>dihasilkan</a:t>
            </a:r>
            <a:r>
              <a:rPr lang="en-ID" spc="75" dirty="0">
                <a:latin typeface="Quicksand" panose="020B0604020202020204" charset="0"/>
              </a:rPr>
              <a:t>. </a:t>
            </a:r>
            <a:r>
              <a:rPr lang="en-ID" spc="75" dirty="0" err="1">
                <a:latin typeface="Quicksand" panose="020B0604020202020204" charset="0"/>
              </a:rPr>
              <a:t>Mutasi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adaptif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kemungkinan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menghasilkan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variasi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solusi</a:t>
            </a:r>
            <a:r>
              <a:rPr lang="en-ID" spc="75" dirty="0">
                <a:latin typeface="Quicksand" panose="020B0604020202020204" charset="0"/>
              </a:rPr>
              <a:t> yang </a:t>
            </a:r>
            <a:r>
              <a:rPr lang="en-ID" spc="75" dirty="0" err="1">
                <a:latin typeface="Quicksand" panose="020B0604020202020204" charset="0"/>
              </a:rPr>
              <a:t>lebih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besar</a:t>
            </a:r>
            <a:r>
              <a:rPr lang="en-ID" spc="75" dirty="0">
                <a:latin typeface="Quicksand" panose="020B0604020202020204" charset="0"/>
              </a:rPr>
              <a:t> dan </a:t>
            </a:r>
            <a:r>
              <a:rPr lang="en-ID" spc="75" dirty="0" err="1">
                <a:latin typeface="Quicksand" panose="020B0604020202020204" charset="0"/>
              </a:rPr>
              <a:t>lebih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diversif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dibandingkan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dengan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mutasi</a:t>
            </a:r>
            <a:r>
              <a:rPr lang="en-ID" spc="75" dirty="0">
                <a:latin typeface="Quicksand" panose="020B0604020202020204" charset="0"/>
              </a:rPr>
              <a:t> </a:t>
            </a:r>
            <a:r>
              <a:rPr lang="en-ID" spc="75" dirty="0" err="1">
                <a:latin typeface="Quicksand" panose="020B0604020202020204" charset="0"/>
              </a:rPr>
              <a:t>acak</a:t>
            </a:r>
            <a:endParaRPr lang="en-ID" spc="45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1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8" name="Google Shape;7568;p104"/>
          <p:cNvGrpSpPr/>
          <p:nvPr/>
        </p:nvGrpSpPr>
        <p:grpSpPr>
          <a:xfrm rot="10493347">
            <a:off x="7280122" y="2147002"/>
            <a:ext cx="595982" cy="399534"/>
            <a:chOff x="6414819" y="146104"/>
            <a:chExt cx="1019112" cy="683191"/>
          </a:xfrm>
        </p:grpSpPr>
        <p:sp>
          <p:nvSpPr>
            <p:cNvPr id="7569" name="Google Shape;7569;p104"/>
            <p:cNvSpPr/>
            <p:nvPr/>
          </p:nvSpPr>
          <p:spPr>
            <a:xfrm>
              <a:off x="6414819" y="146104"/>
              <a:ext cx="1019112" cy="683191"/>
            </a:xfrm>
            <a:custGeom>
              <a:avLst/>
              <a:gdLst/>
              <a:ahLst/>
              <a:cxnLst/>
              <a:rect l="l" t="t" r="r" b="b"/>
              <a:pathLst>
                <a:path w="34925" h="23413" extrusionOk="0">
                  <a:moveTo>
                    <a:pt x="19316" y="1"/>
                  </a:moveTo>
                  <a:cubicBezTo>
                    <a:pt x="14891" y="1"/>
                    <a:pt x="10673" y="1925"/>
                    <a:pt x="7554" y="5029"/>
                  </a:cubicBezTo>
                  <a:cubicBezTo>
                    <a:pt x="6010" y="6565"/>
                    <a:pt x="4734" y="8368"/>
                    <a:pt x="3797" y="10333"/>
                  </a:cubicBezTo>
                  <a:cubicBezTo>
                    <a:pt x="2100" y="13893"/>
                    <a:pt x="2060" y="18016"/>
                    <a:pt x="254" y="21495"/>
                  </a:cubicBezTo>
                  <a:cubicBezTo>
                    <a:pt x="0" y="21982"/>
                    <a:pt x="81" y="22584"/>
                    <a:pt x="454" y="22989"/>
                  </a:cubicBezTo>
                  <a:cubicBezTo>
                    <a:pt x="703" y="23258"/>
                    <a:pt x="1055" y="23413"/>
                    <a:pt x="1419" y="23413"/>
                  </a:cubicBezTo>
                  <a:cubicBezTo>
                    <a:pt x="1596" y="23413"/>
                    <a:pt x="1766" y="23378"/>
                    <a:pt x="1928" y="23310"/>
                  </a:cubicBezTo>
                  <a:cubicBezTo>
                    <a:pt x="3652" y="22585"/>
                    <a:pt x="5446" y="22354"/>
                    <a:pt x="7262" y="22354"/>
                  </a:cubicBezTo>
                  <a:cubicBezTo>
                    <a:pt x="9667" y="22354"/>
                    <a:pt x="12111" y="22759"/>
                    <a:pt x="14483" y="22961"/>
                  </a:cubicBezTo>
                  <a:cubicBezTo>
                    <a:pt x="15225" y="23024"/>
                    <a:pt x="15966" y="23061"/>
                    <a:pt x="16700" y="23061"/>
                  </a:cubicBezTo>
                  <a:cubicBezTo>
                    <a:pt x="19826" y="23061"/>
                    <a:pt x="22840" y="22400"/>
                    <a:pt x="25372" y="20312"/>
                  </a:cubicBezTo>
                  <a:cubicBezTo>
                    <a:pt x="25636" y="20095"/>
                    <a:pt x="25891" y="19866"/>
                    <a:pt x="26133" y="19624"/>
                  </a:cubicBezTo>
                  <a:cubicBezTo>
                    <a:pt x="27835" y="17944"/>
                    <a:pt x="28975" y="15794"/>
                    <a:pt x="29792" y="13567"/>
                  </a:cubicBezTo>
                  <a:cubicBezTo>
                    <a:pt x="30567" y="11450"/>
                    <a:pt x="31301" y="9105"/>
                    <a:pt x="31136" y="6824"/>
                  </a:cubicBezTo>
                  <a:cubicBezTo>
                    <a:pt x="31121" y="6629"/>
                    <a:pt x="31094" y="6435"/>
                    <a:pt x="31054" y="6245"/>
                  </a:cubicBezTo>
                  <a:cubicBezTo>
                    <a:pt x="31121" y="6226"/>
                    <a:pt x="31258" y="6188"/>
                    <a:pt x="31258" y="6188"/>
                  </a:cubicBezTo>
                  <a:cubicBezTo>
                    <a:pt x="31502" y="6121"/>
                    <a:pt x="31732" y="6057"/>
                    <a:pt x="31921" y="6005"/>
                  </a:cubicBezTo>
                  <a:cubicBezTo>
                    <a:pt x="32021" y="5979"/>
                    <a:pt x="32173" y="5942"/>
                    <a:pt x="32325" y="5905"/>
                  </a:cubicBezTo>
                  <a:lnTo>
                    <a:pt x="32335" y="5903"/>
                  </a:lnTo>
                  <a:cubicBezTo>
                    <a:pt x="32482" y="5866"/>
                    <a:pt x="32626" y="5830"/>
                    <a:pt x="32720" y="5806"/>
                  </a:cubicBezTo>
                  <a:lnTo>
                    <a:pt x="33805" y="5536"/>
                  </a:lnTo>
                  <a:cubicBezTo>
                    <a:pt x="34156" y="5451"/>
                    <a:pt x="34467" y="5227"/>
                    <a:pt x="34660" y="4922"/>
                  </a:cubicBezTo>
                  <a:cubicBezTo>
                    <a:pt x="34860" y="4606"/>
                    <a:pt x="34925" y="4218"/>
                    <a:pt x="34840" y="3857"/>
                  </a:cubicBezTo>
                  <a:cubicBezTo>
                    <a:pt x="34690" y="3221"/>
                    <a:pt x="34131" y="2776"/>
                    <a:pt x="33478" y="2776"/>
                  </a:cubicBezTo>
                  <a:cubicBezTo>
                    <a:pt x="33371" y="2776"/>
                    <a:pt x="33264" y="2789"/>
                    <a:pt x="33159" y="2813"/>
                  </a:cubicBezTo>
                  <a:cubicBezTo>
                    <a:pt x="33119" y="2821"/>
                    <a:pt x="33066" y="2834"/>
                    <a:pt x="32987" y="2853"/>
                  </a:cubicBezTo>
                  <a:cubicBezTo>
                    <a:pt x="32987" y="2853"/>
                    <a:pt x="32057" y="3070"/>
                    <a:pt x="32055" y="3070"/>
                  </a:cubicBezTo>
                  <a:cubicBezTo>
                    <a:pt x="31964" y="3091"/>
                    <a:pt x="31846" y="3120"/>
                    <a:pt x="31721" y="3149"/>
                  </a:cubicBezTo>
                  <a:lnTo>
                    <a:pt x="31712" y="3152"/>
                  </a:lnTo>
                  <a:cubicBezTo>
                    <a:pt x="31548" y="3190"/>
                    <a:pt x="31363" y="3233"/>
                    <a:pt x="31229" y="3266"/>
                  </a:cubicBezTo>
                  <a:cubicBezTo>
                    <a:pt x="31217" y="3269"/>
                    <a:pt x="31207" y="3272"/>
                    <a:pt x="31195" y="3275"/>
                  </a:cubicBezTo>
                  <a:cubicBezTo>
                    <a:pt x="30995" y="3328"/>
                    <a:pt x="30744" y="3395"/>
                    <a:pt x="30480" y="3465"/>
                  </a:cubicBezTo>
                  <a:lnTo>
                    <a:pt x="30475" y="3467"/>
                  </a:lnTo>
                  <a:cubicBezTo>
                    <a:pt x="30155" y="3552"/>
                    <a:pt x="29825" y="3638"/>
                    <a:pt x="29546" y="3715"/>
                  </a:cubicBezTo>
                  <a:cubicBezTo>
                    <a:pt x="28903" y="3116"/>
                    <a:pt x="28144" y="2639"/>
                    <a:pt x="27412" y="2201"/>
                  </a:cubicBezTo>
                  <a:cubicBezTo>
                    <a:pt x="26212" y="1480"/>
                    <a:pt x="24898" y="926"/>
                    <a:pt x="23508" y="552"/>
                  </a:cubicBezTo>
                  <a:cubicBezTo>
                    <a:pt x="22146" y="187"/>
                    <a:pt x="20736" y="1"/>
                    <a:pt x="19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104"/>
            <p:cNvSpPr/>
            <p:nvPr/>
          </p:nvSpPr>
          <p:spPr>
            <a:xfrm>
              <a:off x="6456196" y="184388"/>
              <a:ext cx="833731" cy="606594"/>
            </a:xfrm>
            <a:custGeom>
              <a:avLst/>
              <a:gdLst/>
              <a:ahLst/>
              <a:cxnLst/>
              <a:rect l="l" t="t" r="r" b="b"/>
              <a:pathLst>
                <a:path w="28572" h="20788" extrusionOk="0">
                  <a:moveTo>
                    <a:pt x="17897" y="1"/>
                  </a:moveTo>
                  <a:cubicBezTo>
                    <a:pt x="16358" y="1"/>
                    <a:pt x="14820" y="239"/>
                    <a:pt x="13365" y="721"/>
                  </a:cubicBezTo>
                  <a:cubicBezTo>
                    <a:pt x="8199" y="2430"/>
                    <a:pt x="4180" y="6935"/>
                    <a:pt x="2547" y="12124"/>
                  </a:cubicBezTo>
                  <a:cubicBezTo>
                    <a:pt x="1641" y="15002"/>
                    <a:pt x="1392" y="18111"/>
                    <a:pt x="0" y="20788"/>
                  </a:cubicBezTo>
                  <a:cubicBezTo>
                    <a:pt x="1738" y="20058"/>
                    <a:pt x="3595" y="19826"/>
                    <a:pt x="5485" y="19826"/>
                  </a:cubicBezTo>
                  <a:cubicBezTo>
                    <a:pt x="7269" y="19826"/>
                    <a:pt x="9082" y="20033"/>
                    <a:pt x="10851" y="20221"/>
                  </a:cubicBezTo>
                  <a:cubicBezTo>
                    <a:pt x="12240" y="20368"/>
                    <a:pt x="13667" y="20494"/>
                    <a:pt x="15079" y="20494"/>
                  </a:cubicBezTo>
                  <a:cubicBezTo>
                    <a:pt x="17369" y="20494"/>
                    <a:pt x="19618" y="20163"/>
                    <a:pt x="21597" y="19057"/>
                  </a:cubicBezTo>
                  <a:cubicBezTo>
                    <a:pt x="23985" y="17723"/>
                    <a:pt x="25689" y="15384"/>
                    <a:pt x="26725" y="12853"/>
                  </a:cubicBezTo>
                  <a:cubicBezTo>
                    <a:pt x="27558" y="10811"/>
                    <a:pt x="28571" y="7839"/>
                    <a:pt x="28408" y="5606"/>
                  </a:cubicBezTo>
                  <a:cubicBezTo>
                    <a:pt x="28281" y="3863"/>
                    <a:pt x="26749" y="2875"/>
                    <a:pt x="25318" y="2014"/>
                  </a:cubicBezTo>
                  <a:cubicBezTo>
                    <a:pt x="23097" y="680"/>
                    <a:pt x="20494" y="1"/>
                    <a:pt x="17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1" name="Google Shape;7571;p104"/>
            <p:cNvGrpSpPr/>
            <p:nvPr/>
          </p:nvGrpSpPr>
          <p:grpSpPr>
            <a:xfrm>
              <a:off x="6478665" y="203093"/>
              <a:ext cx="915819" cy="579488"/>
              <a:chOff x="7699564" y="1828346"/>
              <a:chExt cx="3892132" cy="2462764"/>
            </a:xfrm>
          </p:grpSpPr>
          <p:sp>
            <p:nvSpPr>
              <p:cNvPr id="7572" name="Google Shape;7572;p104"/>
              <p:cNvSpPr/>
              <p:nvPr/>
            </p:nvSpPr>
            <p:spPr>
              <a:xfrm>
                <a:off x="7699564" y="1828346"/>
                <a:ext cx="3892132" cy="2462764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19859" extrusionOk="0">
                    <a:moveTo>
                      <a:pt x="12597" y="1"/>
                    </a:moveTo>
                    <a:cubicBezTo>
                      <a:pt x="12567" y="1"/>
                      <a:pt x="12539" y="17"/>
                      <a:pt x="12526" y="45"/>
                    </a:cubicBezTo>
                    <a:cubicBezTo>
                      <a:pt x="12507" y="85"/>
                      <a:pt x="12523" y="132"/>
                      <a:pt x="12563" y="150"/>
                    </a:cubicBezTo>
                    <a:cubicBezTo>
                      <a:pt x="13805" y="748"/>
                      <a:pt x="16316" y="1955"/>
                      <a:pt x="17563" y="2545"/>
                    </a:cubicBezTo>
                    <a:cubicBezTo>
                      <a:pt x="18877" y="3169"/>
                      <a:pt x="20878" y="4123"/>
                      <a:pt x="22295" y="4788"/>
                    </a:cubicBezTo>
                    <a:cubicBezTo>
                      <a:pt x="20815" y="5342"/>
                      <a:pt x="19344" y="5956"/>
                      <a:pt x="17919" y="6610"/>
                    </a:cubicBezTo>
                    <a:cubicBezTo>
                      <a:pt x="17628" y="6744"/>
                      <a:pt x="17273" y="6910"/>
                      <a:pt x="16918" y="7081"/>
                    </a:cubicBezTo>
                    <a:cubicBezTo>
                      <a:pt x="16133" y="6692"/>
                      <a:pt x="14257" y="5759"/>
                      <a:pt x="13554" y="5412"/>
                    </a:cubicBezTo>
                    <a:cubicBezTo>
                      <a:pt x="11789" y="4545"/>
                      <a:pt x="9600" y="3463"/>
                      <a:pt x="7839" y="2614"/>
                    </a:cubicBezTo>
                    <a:cubicBezTo>
                      <a:pt x="7828" y="2609"/>
                      <a:pt x="7817" y="2606"/>
                      <a:pt x="7806" y="2606"/>
                    </a:cubicBezTo>
                    <a:cubicBezTo>
                      <a:pt x="7777" y="2606"/>
                      <a:pt x="7749" y="2622"/>
                      <a:pt x="7735" y="2648"/>
                    </a:cubicBezTo>
                    <a:cubicBezTo>
                      <a:pt x="7715" y="2686"/>
                      <a:pt x="7729" y="2733"/>
                      <a:pt x="7769" y="2754"/>
                    </a:cubicBezTo>
                    <a:cubicBezTo>
                      <a:pt x="9513" y="3650"/>
                      <a:pt x="11684" y="4750"/>
                      <a:pt x="13441" y="5638"/>
                    </a:cubicBezTo>
                    <a:cubicBezTo>
                      <a:pt x="14099" y="5968"/>
                      <a:pt x="15747" y="6794"/>
                      <a:pt x="16610" y="7228"/>
                    </a:cubicBezTo>
                    <a:cubicBezTo>
                      <a:pt x="16347" y="7355"/>
                      <a:pt x="16096" y="7480"/>
                      <a:pt x="15883" y="7587"/>
                    </a:cubicBezTo>
                    <a:cubicBezTo>
                      <a:pt x="15418" y="7827"/>
                      <a:pt x="14833" y="8115"/>
                      <a:pt x="14379" y="8368"/>
                    </a:cubicBezTo>
                    <a:cubicBezTo>
                      <a:pt x="13786" y="8692"/>
                      <a:pt x="13195" y="9023"/>
                      <a:pt x="12608" y="9362"/>
                    </a:cubicBezTo>
                    <a:cubicBezTo>
                      <a:pt x="12292" y="9226"/>
                      <a:pt x="10650" y="8517"/>
                      <a:pt x="10650" y="8517"/>
                    </a:cubicBezTo>
                    <a:cubicBezTo>
                      <a:pt x="8734" y="7691"/>
                      <a:pt x="6528" y="6750"/>
                      <a:pt x="4606" y="5946"/>
                    </a:cubicBezTo>
                    <a:cubicBezTo>
                      <a:pt x="4596" y="5942"/>
                      <a:pt x="4586" y="5941"/>
                      <a:pt x="4576" y="5941"/>
                    </a:cubicBezTo>
                    <a:cubicBezTo>
                      <a:pt x="4546" y="5941"/>
                      <a:pt x="4518" y="5957"/>
                      <a:pt x="4505" y="5987"/>
                    </a:cubicBezTo>
                    <a:cubicBezTo>
                      <a:pt x="4487" y="6026"/>
                      <a:pt x="4505" y="6074"/>
                      <a:pt x="4545" y="6090"/>
                    </a:cubicBezTo>
                    <a:cubicBezTo>
                      <a:pt x="5698" y="6609"/>
                      <a:pt x="7371" y="7360"/>
                      <a:pt x="8543" y="7874"/>
                    </a:cubicBezTo>
                    <a:cubicBezTo>
                      <a:pt x="9592" y="8336"/>
                      <a:pt x="11186" y="9039"/>
                      <a:pt x="12319" y="9532"/>
                    </a:cubicBezTo>
                    <a:cubicBezTo>
                      <a:pt x="10913" y="10357"/>
                      <a:pt x="9534" y="11230"/>
                      <a:pt x="8192" y="12159"/>
                    </a:cubicBezTo>
                    <a:cubicBezTo>
                      <a:pt x="8177" y="12134"/>
                      <a:pt x="8156" y="12112"/>
                      <a:pt x="8128" y="12100"/>
                    </a:cubicBezTo>
                    <a:lnTo>
                      <a:pt x="6714" y="11486"/>
                    </a:lnTo>
                    <a:cubicBezTo>
                      <a:pt x="5365" y="10901"/>
                      <a:pt x="3812" y="10237"/>
                      <a:pt x="2457" y="9675"/>
                    </a:cubicBezTo>
                    <a:cubicBezTo>
                      <a:pt x="2447" y="9671"/>
                      <a:pt x="2437" y="9669"/>
                      <a:pt x="2427" y="9669"/>
                    </a:cubicBezTo>
                    <a:cubicBezTo>
                      <a:pt x="2398" y="9669"/>
                      <a:pt x="2369" y="9686"/>
                      <a:pt x="2356" y="9714"/>
                    </a:cubicBezTo>
                    <a:cubicBezTo>
                      <a:pt x="2337" y="9754"/>
                      <a:pt x="2355" y="9801"/>
                      <a:pt x="2394" y="9818"/>
                    </a:cubicBezTo>
                    <a:cubicBezTo>
                      <a:pt x="2860" y="10034"/>
                      <a:pt x="3329" y="10246"/>
                      <a:pt x="3796" y="10462"/>
                    </a:cubicBezTo>
                    <a:cubicBezTo>
                      <a:pt x="4261" y="10672"/>
                      <a:pt x="5453" y="11209"/>
                      <a:pt x="5905" y="11412"/>
                    </a:cubicBezTo>
                    <a:cubicBezTo>
                      <a:pt x="6330" y="11599"/>
                      <a:pt x="7417" y="12081"/>
                      <a:pt x="7932" y="12310"/>
                    </a:cubicBezTo>
                    <a:cubicBezTo>
                      <a:pt x="7930" y="12321"/>
                      <a:pt x="7930" y="12332"/>
                      <a:pt x="7929" y="12344"/>
                    </a:cubicBezTo>
                    <a:cubicBezTo>
                      <a:pt x="5065" y="14354"/>
                      <a:pt x="2386" y="16622"/>
                      <a:pt x="28" y="19207"/>
                    </a:cubicBezTo>
                    <a:cubicBezTo>
                      <a:pt x="0" y="19239"/>
                      <a:pt x="3" y="19288"/>
                      <a:pt x="35" y="19317"/>
                    </a:cubicBezTo>
                    <a:cubicBezTo>
                      <a:pt x="49" y="19331"/>
                      <a:pt x="68" y="19338"/>
                      <a:pt x="87" y="19338"/>
                    </a:cubicBezTo>
                    <a:cubicBezTo>
                      <a:pt x="109" y="19338"/>
                      <a:pt x="132" y="19328"/>
                      <a:pt x="147" y="19309"/>
                    </a:cubicBezTo>
                    <a:cubicBezTo>
                      <a:pt x="2466" y="16811"/>
                      <a:pt x="5112" y="14635"/>
                      <a:pt x="7906" y="12679"/>
                    </a:cubicBezTo>
                    <a:lnTo>
                      <a:pt x="7906" y="12679"/>
                    </a:lnTo>
                    <a:cubicBezTo>
                      <a:pt x="7776" y="14534"/>
                      <a:pt x="7640" y="16613"/>
                      <a:pt x="7540" y="18432"/>
                    </a:cubicBezTo>
                    <a:cubicBezTo>
                      <a:pt x="7524" y="18729"/>
                      <a:pt x="7508" y="19024"/>
                      <a:pt x="7494" y="19320"/>
                    </a:cubicBezTo>
                    <a:cubicBezTo>
                      <a:pt x="7494" y="19381"/>
                      <a:pt x="7536" y="19410"/>
                      <a:pt x="7578" y="19410"/>
                    </a:cubicBezTo>
                    <a:cubicBezTo>
                      <a:pt x="7619" y="19410"/>
                      <a:pt x="7660" y="19384"/>
                      <a:pt x="7665" y="19333"/>
                    </a:cubicBezTo>
                    <a:cubicBezTo>
                      <a:pt x="7760" y="18327"/>
                      <a:pt x="7872" y="16804"/>
                      <a:pt x="7955" y="15785"/>
                    </a:cubicBezTo>
                    <a:cubicBezTo>
                      <a:pt x="8022" y="14823"/>
                      <a:pt x="8128" y="13488"/>
                      <a:pt x="8193" y="12478"/>
                    </a:cubicBezTo>
                    <a:cubicBezTo>
                      <a:pt x="8993" y="11924"/>
                      <a:pt x="9803" y="11388"/>
                      <a:pt x="10621" y="10868"/>
                    </a:cubicBezTo>
                    <a:cubicBezTo>
                      <a:pt x="11228" y="10486"/>
                      <a:pt x="11841" y="10113"/>
                      <a:pt x="12462" y="9752"/>
                    </a:cubicBezTo>
                    <a:lnTo>
                      <a:pt x="12462" y="9752"/>
                    </a:lnTo>
                    <a:cubicBezTo>
                      <a:pt x="12351" y="12537"/>
                      <a:pt x="12235" y="15720"/>
                      <a:pt x="12157" y="18485"/>
                    </a:cubicBezTo>
                    <a:cubicBezTo>
                      <a:pt x="12144" y="18914"/>
                      <a:pt x="12131" y="19341"/>
                      <a:pt x="12123" y="19770"/>
                    </a:cubicBezTo>
                    <a:cubicBezTo>
                      <a:pt x="12121" y="19816"/>
                      <a:pt x="12157" y="19855"/>
                      <a:pt x="12204" y="19858"/>
                    </a:cubicBezTo>
                    <a:cubicBezTo>
                      <a:pt x="12205" y="19858"/>
                      <a:pt x="12206" y="19858"/>
                      <a:pt x="12208" y="19858"/>
                    </a:cubicBezTo>
                    <a:cubicBezTo>
                      <a:pt x="12253" y="19858"/>
                      <a:pt x="12292" y="19822"/>
                      <a:pt x="12294" y="19776"/>
                    </a:cubicBezTo>
                    <a:cubicBezTo>
                      <a:pt x="12377" y="18320"/>
                      <a:pt x="12467" y="16120"/>
                      <a:pt x="12539" y="14646"/>
                    </a:cubicBezTo>
                    <a:cubicBezTo>
                      <a:pt x="12596" y="13165"/>
                      <a:pt x="12692" y="11073"/>
                      <a:pt x="12743" y="9591"/>
                    </a:cubicBezTo>
                    <a:cubicBezTo>
                      <a:pt x="14061" y="8832"/>
                      <a:pt x="15405" y="8120"/>
                      <a:pt x="16773" y="7454"/>
                    </a:cubicBezTo>
                    <a:lnTo>
                      <a:pt x="16773" y="7454"/>
                    </a:lnTo>
                    <a:cubicBezTo>
                      <a:pt x="16761" y="7881"/>
                      <a:pt x="16739" y="8764"/>
                      <a:pt x="16739" y="8764"/>
                    </a:cubicBezTo>
                    <a:cubicBezTo>
                      <a:pt x="16672" y="11584"/>
                      <a:pt x="16588" y="15174"/>
                      <a:pt x="16545" y="17994"/>
                    </a:cubicBezTo>
                    <a:lnTo>
                      <a:pt x="16522" y="19532"/>
                    </a:lnTo>
                    <a:cubicBezTo>
                      <a:pt x="16522" y="19578"/>
                      <a:pt x="16557" y="19617"/>
                      <a:pt x="16605" y="19619"/>
                    </a:cubicBezTo>
                    <a:cubicBezTo>
                      <a:pt x="16606" y="19619"/>
                      <a:pt x="16607" y="19619"/>
                      <a:pt x="16608" y="19619"/>
                    </a:cubicBezTo>
                    <a:cubicBezTo>
                      <a:pt x="16654" y="19619"/>
                      <a:pt x="16692" y="19582"/>
                      <a:pt x="16694" y="19536"/>
                    </a:cubicBezTo>
                    <a:cubicBezTo>
                      <a:pt x="16819" y="16148"/>
                      <a:pt x="16926" y="12164"/>
                      <a:pt x="17013" y="8773"/>
                    </a:cubicBezTo>
                    <a:cubicBezTo>
                      <a:pt x="17013" y="8773"/>
                      <a:pt x="17040" y="7648"/>
                      <a:pt x="17047" y="7322"/>
                    </a:cubicBezTo>
                    <a:cubicBezTo>
                      <a:pt x="18810" y="6474"/>
                      <a:pt x="20612" y="5702"/>
                      <a:pt x="22438" y="5006"/>
                    </a:cubicBezTo>
                    <a:cubicBezTo>
                      <a:pt x="22451" y="5001"/>
                      <a:pt x="22464" y="4997"/>
                      <a:pt x="22479" y="4992"/>
                    </a:cubicBezTo>
                    <a:lnTo>
                      <a:pt x="22479" y="4992"/>
                    </a:lnTo>
                    <a:cubicBezTo>
                      <a:pt x="22175" y="8530"/>
                      <a:pt x="21836" y="12591"/>
                      <a:pt x="21566" y="16119"/>
                    </a:cubicBezTo>
                    <a:lnTo>
                      <a:pt x="21445" y="17738"/>
                    </a:lnTo>
                    <a:cubicBezTo>
                      <a:pt x="21440" y="17785"/>
                      <a:pt x="21474" y="17827"/>
                      <a:pt x="21521" y="17831"/>
                    </a:cubicBezTo>
                    <a:cubicBezTo>
                      <a:pt x="21523" y="17831"/>
                      <a:pt x="21525" y="17831"/>
                      <a:pt x="21527" y="17831"/>
                    </a:cubicBezTo>
                    <a:cubicBezTo>
                      <a:pt x="21572" y="17831"/>
                      <a:pt x="21611" y="17798"/>
                      <a:pt x="21615" y="17753"/>
                    </a:cubicBezTo>
                    <a:cubicBezTo>
                      <a:pt x="21792" y="15949"/>
                      <a:pt x="22043" y="13105"/>
                      <a:pt x="22209" y="11283"/>
                    </a:cubicBezTo>
                    <a:cubicBezTo>
                      <a:pt x="22367" y="9409"/>
                      <a:pt x="22610" y="6760"/>
                      <a:pt x="22760" y="4889"/>
                    </a:cubicBezTo>
                    <a:cubicBezTo>
                      <a:pt x="23175" y="4739"/>
                      <a:pt x="23753" y="4525"/>
                      <a:pt x="24023" y="4427"/>
                    </a:cubicBezTo>
                    <a:cubicBezTo>
                      <a:pt x="24412" y="4293"/>
                      <a:pt x="24963" y="4111"/>
                      <a:pt x="25355" y="3979"/>
                    </a:cubicBezTo>
                    <a:cubicBezTo>
                      <a:pt x="25959" y="3770"/>
                      <a:pt x="26892" y="3502"/>
                      <a:pt x="27503" y="3310"/>
                    </a:cubicBezTo>
                    <a:cubicBezTo>
                      <a:pt x="28010" y="3164"/>
                      <a:pt x="28886" y="2925"/>
                      <a:pt x="29399" y="2782"/>
                    </a:cubicBezTo>
                    <a:cubicBezTo>
                      <a:pt x="29590" y="2735"/>
                      <a:pt x="30015" y="2629"/>
                      <a:pt x="30218" y="2578"/>
                    </a:cubicBezTo>
                    <a:lnTo>
                      <a:pt x="31310" y="2307"/>
                    </a:lnTo>
                    <a:cubicBezTo>
                      <a:pt x="31354" y="2295"/>
                      <a:pt x="31385" y="2249"/>
                      <a:pt x="31372" y="2202"/>
                    </a:cubicBezTo>
                    <a:cubicBezTo>
                      <a:pt x="31363" y="2162"/>
                      <a:pt x="31329" y="2136"/>
                      <a:pt x="31290" y="2136"/>
                    </a:cubicBezTo>
                    <a:cubicBezTo>
                      <a:pt x="31283" y="2136"/>
                      <a:pt x="31277" y="2136"/>
                      <a:pt x="31270" y="2138"/>
                    </a:cubicBezTo>
                    <a:lnTo>
                      <a:pt x="30172" y="2395"/>
                    </a:lnTo>
                    <a:cubicBezTo>
                      <a:pt x="29953" y="2448"/>
                      <a:pt x="29574" y="2535"/>
                      <a:pt x="29348" y="2590"/>
                    </a:cubicBezTo>
                    <a:cubicBezTo>
                      <a:pt x="28831" y="2728"/>
                      <a:pt x="27957" y="2955"/>
                      <a:pt x="27441" y="3099"/>
                    </a:cubicBezTo>
                    <a:cubicBezTo>
                      <a:pt x="26826" y="3284"/>
                      <a:pt x="25889" y="3549"/>
                      <a:pt x="25280" y="3753"/>
                    </a:cubicBezTo>
                    <a:cubicBezTo>
                      <a:pt x="24785" y="3920"/>
                      <a:pt x="24165" y="4110"/>
                      <a:pt x="23676" y="4289"/>
                    </a:cubicBezTo>
                    <a:cubicBezTo>
                      <a:pt x="23334" y="4409"/>
                      <a:pt x="22991" y="4531"/>
                      <a:pt x="22649" y="4657"/>
                    </a:cubicBezTo>
                    <a:cubicBezTo>
                      <a:pt x="22338" y="4512"/>
                      <a:pt x="20176" y="3500"/>
                      <a:pt x="20176" y="3500"/>
                    </a:cubicBezTo>
                    <a:cubicBezTo>
                      <a:pt x="17874" y="2422"/>
                      <a:pt x="14950" y="1074"/>
                      <a:pt x="12629" y="8"/>
                    </a:cubicBezTo>
                    <a:cubicBezTo>
                      <a:pt x="12619" y="3"/>
                      <a:pt x="12608" y="1"/>
                      <a:pt x="12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04"/>
              <p:cNvSpPr/>
              <p:nvPr/>
            </p:nvSpPr>
            <p:spPr>
              <a:xfrm>
                <a:off x="8896033" y="2962190"/>
                <a:ext cx="108263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61" extrusionOk="0">
                    <a:moveTo>
                      <a:pt x="595" y="0"/>
                    </a:moveTo>
                    <a:cubicBezTo>
                      <a:pt x="540" y="0"/>
                      <a:pt x="492" y="11"/>
                      <a:pt x="445" y="25"/>
                    </a:cubicBezTo>
                    <a:cubicBezTo>
                      <a:pt x="265" y="87"/>
                      <a:pt x="118" y="209"/>
                      <a:pt x="45" y="391"/>
                    </a:cubicBezTo>
                    <a:cubicBezTo>
                      <a:pt x="0" y="511"/>
                      <a:pt x="84" y="647"/>
                      <a:pt x="212" y="658"/>
                    </a:cubicBezTo>
                    <a:cubicBezTo>
                      <a:pt x="228" y="660"/>
                      <a:pt x="244" y="661"/>
                      <a:pt x="260" y="661"/>
                    </a:cubicBezTo>
                    <a:cubicBezTo>
                      <a:pt x="314" y="661"/>
                      <a:pt x="363" y="651"/>
                      <a:pt x="410" y="639"/>
                    </a:cubicBezTo>
                    <a:cubicBezTo>
                      <a:pt x="591" y="586"/>
                      <a:pt x="749" y="476"/>
                      <a:pt x="822" y="293"/>
                    </a:cubicBezTo>
                    <a:cubicBezTo>
                      <a:pt x="872" y="163"/>
                      <a:pt x="780" y="14"/>
                      <a:pt x="641" y="3"/>
                    </a:cubicBezTo>
                    <a:cubicBezTo>
                      <a:pt x="625" y="1"/>
                      <a:pt x="610" y="0"/>
                      <a:pt x="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04"/>
              <p:cNvSpPr/>
              <p:nvPr/>
            </p:nvSpPr>
            <p:spPr>
              <a:xfrm>
                <a:off x="8818401" y="2919034"/>
                <a:ext cx="81600" cy="6845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52" extrusionOk="0">
                    <a:moveTo>
                      <a:pt x="292" y="1"/>
                    </a:moveTo>
                    <a:cubicBezTo>
                      <a:pt x="147" y="1"/>
                      <a:pt x="31" y="117"/>
                      <a:pt x="17" y="273"/>
                    </a:cubicBezTo>
                    <a:cubicBezTo>
                      <a:pt x="0" y="433"/>
                      <a:pt x="140" y="552"/>
                      <a:pt x="288" y="552"/>
                    </a:cubicBezTo>
                    <a:cubicBezTo>
                      <a:pt x="303" y="552"/>
                      <a:pt x="318" y="551"/>
                      <a:pt x="333" y="548"/>
                    </a:cubicBezTo>
                    <a:cubicBezTo>
                      <a:pt x="619" y="511"/>
                      <a:pt x="658" y="107"/>
                      <a:pt x="380" y="15"/>
                    </a:cubicBezTo>
                    <a:cubicBezTo>
                      <a:pt x="350" y="5"/>
                      <a:pt x="320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04"/>
              <p:cNvSpPr/>
              <p:nvPr/>
            </p:nvSpPr>
            <p:spPr>
              <a:xfrm>
                <a:off x="8543342" y="3567122"/>
                <a:ext cx="61510" cy="6498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524" extrusionOk="0">
                    <a:moveTo>
                      <a:pt x="198" y="0"/>
                    </a:moveTo>
                    <a:cubicBezTo>
                      <a:pt x="103" y="0"/>
                      <a:pt x="19" y="65"/>
                      <a:pt x="5" y="223"/>
                    </a:cubicBezTo>
                    <a:cubicBezTo>
                      <a:pt x="0" y="333"/>
                      <a:pt x="60" y="441"/>
                      <a:pt x="165" y="493"/>
                    </a:cubicBezTo>
                    <a:cubicBezTo>
                      <a:pt x="205" y="514"/>
                      <a:pt x="246" y="524"/>
                      <a:pt x="285" y="524"/>
                    </a:cubicBezTo>
                    <a:cubicBezTo>
                      <a:pt x="392" y="524"/>
                      <a:pt x="481" y="450"/>
                      <a:pt x="483" y="322"/>
                    </a:cubicBezTo>
                    <a:cubicBezTo>
                      <a:pt x="495" y="138"/>
                      <a:pt x="336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04"/>
              <p:cNvSpPr/>
              <p:nvPr/>
            </p:nvSpPr>
            <p:spPr>
              <a:xfrm>
                <a:off x="8537514" y="3694483"/>
                <a:ext cx="100326" cy="7006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65" extrusionOk="0">
                    <a:moveTo>
                      <a:pt x="382" y="1"/>
                    </a:moveTo>
                    <a:cubicBezTo>
                      <a:pt x="235" y="1"/>
                      <a:pt x="104" y="102"/>
                      <a:pt x="54" y="252"/>
                    </a:cubicBezTo>
                    <a:cubicBezTo>
                      <a:pt x="1" y="431"/>
                      <a:pt x="153" y="564"/>
                      <a:pt x="320" y="564"/>
                    </a:cubicBezTo>
                    <a:cubicBezTo>
                      <a:pt x="326" y="564"/>
                      <a:pt x="333" y="564"/>
                      <a:pt x="340" y="564"/>
                    </a:cubicBezTo>
                    <a:cubicBezTo>
                      <a:pt x="634" y="562"/>
                      <a:pt x="809" y="174"/>
                      <a:pt x="508" y="26"/>
                    </a:cubicBezTo>
                    <a:cubicBezTo>
                      <a:pt x="466" y="9"/>
                      <a:pt x="424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04"/>
              <p:cNvSpPr/>
              <p:nvPr/>
            </p:nvSpPr>
            <p:spPr>
              <a:xfrm>
                <a:off x="9597694" y="2918166"/>
                <a:ext cx="104171" cy="727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587" extrusionOk="0">
                    <a:moveTo>
                      <a:pt x="514" y="1"/>
                    </a:moveTo>
                    <a:cubicBezTo>
                      <a:pt x="329" y="1"/>
                      <a:pt x="150" y="108"/>
                      <a:pt x="59" y="274"/>
                    </a:cubicBezTo>
                    <a:cubicBezTo>
                      <a:pt x="1" y="383"/>
                      <a:pt x="58" y="524"/>
                      <a:pt x="177" y="561"/>
                    </a:cubicBezTo>
                    <a:cubicBezTo>
                      <a:pt x="231" y="579"/>
                      <a:pt x="286" y="587"/>
                      <a:pt x="339" y="587"/>
                    </a:cubicBezTo>
                    <a:cubicBezTo>
                      <a:pt x="452" y="587"/>
                      <a:pt x="561" y="550"/>
                      <a:pt x="657" y="483"/>
                    </a:cubicBezTo>
                    <a:cubicBezTo>
                      <a:pt x="708" y="446"/>
                      <a:pt x="766" y="387"/>
                      <a:pt x="795" y="316"/>
                    </a:cubicBezTo>
                    <a:cubicBezTo>
                      <a:pt x="840" y="200"/>
                      <a:pt x="782" y="70"/>
                      <a:pt x="667" y="27"/>
                    </a:cubicBezTo>
                    <a:cubicBezTo>
                      <a:pt x="617" y="9"/>
                      <a:pt x="565" y="1"/>
                      <a:pt x="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04"/>
              <p:cNvSpPr/>
              <p:nvPr/>
            </p:nvSpPr>
            <p:spPr>
              <a:xfrm>
                <a:off x="9604763" y="3051355"/>
                <a:ext cx="107147" cy="7167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78" extrusionOk="0">
                    <a:moveTo>
                      <a:pt x="518" y="1"/>
                    </a:moveTo>
                    <a:cubicBezTo>
                      <a:pt x="343" y="1"/>
                      <a:pt x="174" y="91"/>
                      <a:pt x="70" y="237"/>
                    </a:cubicBezTo>
                    <a:cubicBezTo>
                      <a:pt x="0" y="342"/>
                      <a:pt x="43" y="489"/>
                      <a:pt x="159" y="538"/>
                    </a:cubicBezTo>
                    <a:cubicBezTo>
                      <a:pt x="226" y="565"/>
                      <a:pt x="294" y="577"/>
                      <a:pt x="361" y="577"/>
                    </a:cubicBezTo>
                    <a:cubicBezTo>
                      <a:pt x="466" y="577"/>
                      <a:pt x="568" y="547"/>
                      <a:pt x="662" y="492"/>
                    </a:cubicBezTo>
                    <a:cubicBezTo>
                      <a:pt x="718" y="457"/>
                      <a:pt x="783" y="399"/>
                      <a:pt x="815" y="329"/>
                    </a:cubicBezTo>
                    <a:cubicBezTo>
                      <a:pt x="864" y="214"/>
                      <a:pt x="813" y="83"/>
                      <a:pt x="699" y="35"/>
                    </a:cubicBezTo>
                    <a:cubicBezTo>
                      <a:pt x="639" y="12"/>
                      <a:pt x="578" y="1"/>
                      <a:pt x="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04"/>
              <p:cNvSpPr/>
              <p:nvPr/>
            </p:nvSpPr>
            <p:spPr>
              <a:xfrm>
                <a:off x="9952369" y="2255940"/>
                <a:ext cx="109131" cy="8470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683" extrusionOk="0">
                    <a:moveTo>
                      <a:pt x="619" y="0"/>
                    </a:moveTo>
                    <a:cubicBezTo>
                      <a:pt x="552" y="0"/>
                      <a:pt x="496" y="13"/>
                      <a:pt x="443" y="32"/>
                    </a:cubicBezTo>
                    <a:cubicBezTo>
                      <a:pt x="261" y="104"/>
                      <a:pt x="114" y="232"/>
                      <a:pt x="44" y="421"/>
                    </a:cubicBezTo>
                    <a:cubicBezTo>
                      <a:pt x="1" y="542"/>
                      <a:pt x="91" y="676"/>
                      <a:pt x="219" y="681"/>
                    </a:cubicBezTo>
                    <a:cubicBezTo>
                      <a:pt x="228" y="682"/>
                      <a:pt x="238" y="682"/>
                      <a:pt x="247" y="682"/>
                    </a:cubicBezTo>
                    <a:cubicBezTo>
                      <a:pt x="311" y="682"/>
                      <a:pt x="367" y="670"/>
                      <a:pt x="421" y="654"/>
                    </a:cubicBezTo>
                    <a:cubicBezTo>
                      <a:pt x="602" y="591"/>
                      <a:pt x="762" y="475"/>
                      <a:pt x="832" y="284"/>
                    </a:cubicBezTo>
                    <a:cubicBezTo>
                      <a:pt x="880" y="153"/>
                      <a:pt x="781" y="6"/>
                      <a:pt x="641" y="1"/>
                    </a:cubicBezTo>
                    <a:cubicBezTo>
                      <a:pt x="634" y="0"/>
                      <a:pt x="627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04"/>
              <p:cNvSpPr/>
              <p:nvPr/>
            </p:nvSpPr>
            <p:spPr>
              <a:xfrm>
                <a:off x="10049470" y="2364575"/>
                <a:ext cx="143979" cy="91769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40" extrusionOk="0">
                    <a:moveTo>
                      <a:pt x="890" y="0"/>
                    </a:moveTo>
                    <a:cubicBezTo>
                      <a:pt x="809" y="0"/>
                      <a:pt x="736" y="17"/>
                      <a:pt x="665" y="37"/>
                    </a:cubicBezTo>
                    <a:cubicBezTo>
                      <a:pt x="429" y="116"/>
                      <a:pt x="216" y="251"/>
                      <a:pt x="74" y="461"/>
                    </a:cubicBezTo>
                    <a:cubicBezTo>
                      <a:pt x="0" y="573"/>
                      <a:pt x="84" y="736"/>
                      <a:pt x="221" y="739"/>
                    </a:cubicBezTo>
                    <a:cubicBezTo>
                      <a:pt x="228" y="739"/>
                      <a:pt x="236" y="739"/>
                      <a:pt x="244" y="739"/>
                    </a:cubicBezTo>
                    <a:cubicBezTo>
                      <a:pt x="326" y="739"/>
                      <a:pt x="402" y="725"/>
                      <a:pt x="475" y="705"/>
                    </a:cubicBezTo>
                    <a:cubicBezTo>
                      <a:pt x="712" y="635"/>
                      <a:pt x="935" y="515"/>
                      <a:pt x="1078" y="304"/>
                    </a:cubicBezTo>
                    <a:cubicBezTo>
                      <a:pt x="1161" y="182"/>
                      <a:pt x="1067" y="2"/>
                      <a:pt x="917" y="1"/>
                    </a:cubicBezTo>
                    <a:cubicBezTo>
                      <a:pt x="908" y="0"/>
                      <a:pt x="899" y="0"/>
                      <a:pt x="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81" name="Google Shape;7581;p104"/>
          <p:cNvGrpSpPr/>
          <p:nvPr/>
        </p:nvGrpSpPr>
        <p:grpSpPr>
          <a:xfrm rot="8068205">
            <a:off x="7057445" y="1924892"/>
            <a:ext cx="634137" cy="494613"/>
            <a:chOff x="6414819" y="146104"/>
            <a:chExt cx="1019112" cy="683191"/>
          </a:xfrm>
        </p:grpSpPr>
        <p:sp>
          <p:nvSpPr>
            <p:cNvPr id="7582" name="Google Shape;7582;p104"/>
            <p:cNvSpPr/>
            <p:nvPr/>
          </p:nvSpPr>
          <p:spPr>
            <a:xfrm>
              <a:off x="6414819" y="146104"/>
              <a:ext cx="1019112" cy="683191"/>
            </a:xfrm>
            <a:custGeom>
              <a:avLst/>
              <a:gdLst/>
              <a:ahLst/>
              <a:cxnLst/>
              <a:rect l="l" t="t" r="r" b="b"/>
              <a:pathLst>
                <a:path w="34925" h="23413" extrusionOk="0">
                  <a:moveTo>
                    <a:pt x="19316" y="1"/>
                  </a:moveTo>
                  <a:cubicBezTo>
                    <a:pt x="14891" y="1"/>
                    <a:pt x="10673" y="1925"/>
                    <a:pt x="7554" y="5029"/>
                  </a:cubicBezTo>
                  <a:cubicBezTo>
                    <a:pt x="6010" y="6565"/>
                    <a:pt x="4734" y="8368"/>
                    <a:pt x="3797" y="10333"/>
                  </a:cubicBezTo>
                  <a:cubicBezTo>
                    <a:pt x="2100" y="13893"/>
                    <a:pt x="2060" y="18016"/>
                    <a:pt x="254" y="21495"/>
                  </a:cubicBezTo>
                  <a:cubicBezTo>
                    <a:pt x="0" y="21982"/>
                    <a:pt x="81" y="22584"/>
                    <a:pt x="454" y="22989"/>
                  </a:cubicBezTo>
                  <a:cubicBezTo>
                    <a:pt x="703" y="23258"/>
                    <a:pt x="1055" y="23413"/>
                    <a:pt x="1419" y="23413"/>
                  </a:cubicBezTo>
                  <a:cubicBezTo>
                    <a:pt x="1596" y="23413"/>
                    <a:pt x="1766" y="23378"/>
                    <a:pt x="1928" y="23310"/>
                  </a:cubicBezTo>
                  <a:cubicBezTo>
                    <a:pt x="3652" y="22585"/>
                    <a:pt x="5446" y="22354"/>
                    <a:pt x="7262" y="22354"/>
                  </a:cubicBezTo>
                  <a:cubicBezTo>
                    <a:pt x="9667" y="22354"/>
                    <a:pt x="12111" y="22759"/>
                    <a:pt x="14483" y="22961"/>
                  </a:cubicBezTo>
                  <a:cubicBezTo>
                    <a:pt x="15225" y="23024"/>
                    <a:pt x="15966" y="23061"/>
                    <a:pt x="16700" y="23061"/>
                  </a:cubicBezTo>
                  <a:cubicBezTo>
                    <a:pt x="19826" y="23061"/>
                    <a:pt x="22840" y="22400"/>
                    <a:pt x="25372" y="20312"/>
                  </a:cubicBezTo>
                  <a:cubicBezTo>
                    <a:pt x="25636" y="20095"/>
                    <a:pt x="25891" y="19866"/>
                    <a:pt x="26133" y="19624"/>
                  </a:cubicBezTo>
                  <a:cubicBezTo>
                    <a:pt x="27835" y="17944"/>
                    <a:pt x="28975" y="15794"/>
                    <a:pt x="29792" y="13567"/>
                  </a:cubicBezTo>
                  <a:cubicBezTo>
                    <a:pt x="30567" y="11450"/>
                    <a:pt x="31301" y="9105"/>
                    <a:pt x="31136" y="6824"/>
                  </a:cubicBezTo>
                  <a:cubicBezTo>
                    <a:pt x="31121" y="6629"/>
                    <a:pt x="31094" y="6435"/>
                    <a:pt x="31054" y="6245"/>
                  </a:cubicBezTo>
                  <a:cubicBezTo>
                    <a:pt x="31121" y="6226"/>
                    <a:pt x="31258" y="6188"/>
                    <a:pt x="31258" y="6188"/>
                  </a:cubicBezTo>
                  <a:cubicBezTo>
                    <a:pt x="31502" y="6121"/>
                    <a:pt x="31732" y="6057"/>
                    <a:pt x="31921" y="6005"/>
                  </a:cubicBezTo>
                  <a:cubicBezTo>
                    <a:pt x="32021" y="5979"/>
                    <a:pt x="32173" y="5942"/>
                    <a:pt x="32325" y="5905"/>
                  </a:cubicBezTo>
                  <a:lnTo>
                    <a:pt x="32335" y="5903"/>
                  </a:lnTo>
                  <a:cubicBezTo>
                    <a:pt x="32482" y="5866"/>
                    <a:pt x="32626" y="5830"/>
                    <a:pt x="32720" y="5806"/>
                  </a:cubicBezTo>
                  <a:lnTo>
                    <a:pt x="33805" y="5536"/>
                  </a:lnTo>
                  <a:cubicBezTo>
                    <a:pt x="34156" y="5451"/>
                    <a:pt x="34467" y="5227"/>
                    <a:pt x="34660" y="4922"/>
                  </a:cubicBezTo>
                  <a:cubicBezTo>
                    <a:pt x="34860" y="4606"/>
                    <a:pt x="34925" y="4218"/>
                    <a:pt x="34840" y="3857"/>
                  </a:cubicBezTo>
                  <a:cubicBezTo>
                    <a:pt x="34690" y="3221"/>
                    <a:pt x="34131" y="2776"/>
                    <a:pt x="33478" y="2776"/>
                  </a:cubicBezTo>
                  <a:cubicBezTo>
                    <a:pt x="33371" y="2776"/>
                    <a:pt x="33264" y="2789"/>
                    <a:pt x="33159" y="2813"/>
                  </a:cubicBezTo>
                  <a:cubicBezTo>
                    <a:pt x="33119" y="2821"/>
                    <a:pt x="33066" y="2834"/>
                    <a:pt x="32987" y="2853"/>
                  </a:cubicBezTo>
                  <a:cubicBezTo>
                    <a:pt x="32987" y="2853"/>
                    <a:pt x="32057" y="3070"/>
                    <a:pt x="32055" y="3070"/>
                  </a:cubicBezTo>
                  <a:cubicBezTo>
                    <a:pt x="31964" y="3091"/>
                    <a:pt x="31846" y="3120"/>
                    <a:pt x="31721" y="3149"/>
                  </a:cubicBezTo>
                  <a:lnTo>
                    <a:pt x="31712" y="3152"/>
                  </a:lnTo>
                  <a:cubicBezTo>
                    <a:pt x="31548" y="3190"/>
                    <a:pt x="31363" y="3233"/>
                    <a:pt x="31229" y="3266"/>
                  </a:cubicBezTo>
                  <a:cubicBezTo>
                    <a:pt x="31217" y="3269"/>
                    <a:pt x="31207" y="3272"/>
                    <a:pt x="31195" y="3275"/>
                  </a:cubicBezTo>
                  <a:cubicBezTo>
                    <a:pt x="30995" y="3328"/>
                    <a:pt x="30744" y="3395"/>
                    <a:pt x="30480" y="3465"/>
                  </a:cubicBezTo>
                  <a:lnTo>
                    <a:pt x="30475" y="3467"/>
                  </a:lnTo>
                  <a:cubicBezTo>
                    <a:pt x="30155" y="3552"/>
                    <a:pt x="29825" y="3638"/>
                    <a:pt x="29546" y="3715"/>
                  </a:cubicBezTo>
                  <a:cubicBezTo>
                    <a:pt x="28903" y="3116"/>
                    <a:pt x="28144" y="2639"/>
                    <a:pt x="27412" y="2201"/>
                  </a:cubicBezTo>
                  <a:cubicBezTo>
                    <a:pt x="26212" y="1480"/>
                    <a:pt x="24898" y="926"/>
                    <a:pt x="23508" y="552"/>
                  </a:cubicBezTo>
                  <a:cubicBezTo>
                    <a:pt x="22146" y="187"/>
                    <a:pt x="20736" y="1"/>
                    <a:pt x="19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104"/>
            <p:cNvSpPr/>
            <p:nvPr/>
          </p:nvSpPr>
          <p:spPr>
            <a:xfrm>
              <a:off x="6456196" y="184388"/>
              <a:ext cx="833731" cy="606594"/>
            </a:xfrm>
            <a:custGeom>
              <a:avLst/>
              <a:gdLst/>
              <a:ahLst/>
              <a:cxnLst/>
              <a:rect l="l" t="t" r="r" b="b"/>
              <a:pathLst>
                <a:path w="28572" h="20788" extrusionOk="0">
                  <a:moveTo>
                    <a:pt x="17897" y="1"/>
                  </a:moveTo>
                  <a:cubicBezTo>
                    <a:pt x="16358" y="1"/>
                    <a:pt x="14820" y="239"/>
                    <a:pt x="13365" y="721"/>
                  </a:cubicBezTo>
                  <a:cubicBezTo>
                    <a:pt x="8199" y="2430"/>
                    <a:pt x="4180" y="6935"/>
                    <a:pt x="2547" y="12124"/>
                  </a:cubicBezTo>
                  <a:cubicBezTo>
                    <a:pt x="1641" y="15002"/>
                    <a:pt x="1392" y="18111"/>
                    <a:pt x="0" y="20788"/>
                  </a:cubicBezTo>
                  <a:cubicBezTo>
                    <a:pt x="1738" y="20058"/>
                    <a:pt x="3595" y="19826"/>
                    <a:pt x="5485" y="19826"/>
                  </a:cubicBezTo>
                  <a:cubicBezTo>
                    <a:pt x="7269" y="19826"/>
                    <a:pt x="9082" y="20033"/>
                    <a:pt x="10851" y="20221"/>
                  </a:cubicBezTo>
                  <a:cubicBezTo>
                    <a:pt x="12240" y="20368"/>
                    <a:pt x="13667" y="20494"/>
                    <a:pt x="15079" y="20494"/>
                  </a:cubicBezTo>
                  <a:cubicBezTo>
                    <a:pt x="17369" y="20494"/>
                    <a:pt x="19618" y="20163"/>
                    <a:pt x="21597" y="19057"/>
                  </a:cubicBezTo>
                  <a:cubicBezTo>
                    <a:pt x="23985" y="17723"/>
                    <a:pt x="25689" y="15384"/>
                    <a:pt x="26725" y="12853"/>
                  </a:cubicBezTo>
                  <a:cubicBezTo>
                    <a:pt x="27558" y="10811"/>
                    <a:pt x="28571" y="7839"/>
                    <a:pt x="28408" y="5606"/>
                  </a:cubicBezTo>
                  <a:cubicBezTo>
                    <a:pt x="28281" y="3863"/>
                    <a:pt x="26749" y="2875"/>
                    <a:pt x="25318" y="2014"/>
                  </a:cubicBezTo>
                  <a:cubicBezTo>
                    <a:pt x="23097" y="680"/>
                    <a:pt x="20494" y="1"/>
                    <a:pt x="17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4" name="Google Shape;7584;p104"/>
            <p:cNvGrpSpPr/>
            <p:nvPr/>
          </p:nvGrpSpPr>
          <p:grpSpPr>
            <a:xfrm>
              <a:off x="6478665" y="203093"/>
              <a:ext cx="915819" cy="579488"/>
              <a:chOff x="7699564" y="1828346"/>
              <a:chExt cx="3892132" cy="2462764"/>
            </a:xfrm>
          </p:grpSpPr>
          <p:sp>
            <p:nvSpPr>
              <p:cNvPr id="7585" name="Google Shape;7585;p104"/>
              <p:cNvSpPr/>
              <p:nvPr/>
            </p:nvSpPr>
            <p:spPr>
              <a:xfrm>
                <a:off x="7699564" y="1828346"/>
                <a:ext cx="3892132" cy="2462764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19859" extrusionOk="0">
                    <a:moveTo>
                      <a:pt x="12597" y="1"/>
                    </a:moveTo>
                    <a:cubicBezTo>
                      <a:pt x="12567" y="1"/>
                      <a:pt x="12539" y="17"/>
                      <a:pt x="12526" y="45"/>
                    </a:cubicBezTo>
                    <a:cubicBezTo>
                      <a:pt x="12507" y="85"/>
                      <a:pt x="12523" y="132"/>
                      <a:pt x="12563" y="150"/>
                    </a:cubicBezTo>
                    <a:cubicBezTo>
                      <a:pt x="13805" y="748"/>
                      <a:pt x="16316" y="1955"/>
                      <a:pt x="17563" y="2545"/>
                    </a:cubicBezTo>
                    <a:cubicBezTo>
                      <a:pt x="18877" y="3169"/>
                      <a:pt x="20878" y="4123"/>
                      <a:pt x="22295" y="4788"/>
                    </a:cubicBezTo>
                    <a:cubicBezTo>
                      <a:pt x="20815" y="5342"/>
                      <a:pt x="19344" y="5956"/>
                      <a:pt x="17919" y="6610"/>
                    </a:cubicBezTo>
                    <a:cubicBezTo>
                      <a:pt x="17628" y="6744"/>
                      <a:pt x="17273" y="6910"/>
                      <a:pt x="16918" y="7081"/>
                    </a:cubicBezTo>
                    <a:cubicBezTo>
                      <a:pt x="16133" y="6692"/>
                      <a:pt x="14257" y="5759"/>
                      <a:pt x="13554" y="5412"/>
                    </a:cubicBezTo>
                    <a:cubicBezTo>
                      <a:pt x="11789" y="4545"/>
                      <a:pt x="9600" y="3463"/>
                      <a:pt x="7839" y="2614"/>
                    </a:cubicBezTo>
                    <a:cubicBezTo>
                      <a:pt x="7828" y="2609"/>
                      <a:pt x="7817" y="2606"/>
                      <a:pt x="7806" y="2606"/>
                    </a:cubicBezTo>
                    <a:cubicBezTo>
                      <a:pt x="7777" y="2606"/>
                      <a:pt x="7749" y="2622"/>
                      <a:pt x="7735" y="2648"/>
                    </a:cubicBezTo>
                    <a:cubicBezTo>
                      <a:pt x="7715" y="2686"/>
                      <a:pt x="7729" y="2733"/>
                      <a:pt x="7769" y="2754"/>
                    </a:cubicBezTo>
                    <a:cubicBezTo>
                      <a:pt x="9513" y="3650"/>
                      <a:pt x="11684" y="4750"/>
                      <a:pt x="13441" y="5638"/>
                    </a:cubicBezTo>
                    <a:cubicBezTo>
                      <a:pt x="14099" y="5968"/>
                      <a:pt x="15747" y="6794"/>
                      <a:pt x="16610" y="7228"/>
                    </a:cubicBezTo>
                    <a:cubicBezTo>
                      <a:pt x="16347" y="7355"/>
                      <a:pt x="16096" y="7480"/>
                      <a:pt x="15883" y="7587"/>
                    </a:cubicBezTo>
                    <a:cubicBezTo>
                      <a:pt x="15418" y="7827"/>
                      <a:pt x="14833" y="8115"/>
                      <a:pt x="14379" y="8368"/>
                    </a:cubicBezTo>
                    <a:cubicBezTo>
                      <a:pt x="13786" y="8692"/>
                      <a:pt x="13195" y="9023"/>
                      <a:pt x="12608" y="9362"/>
                    </a:cubicBezTo>
                    <a:cubicBezTo>
                      <a:pt x="12292" y="9226"/>
                      <a:pt x="10650" y="8517"/>
                      <a:pt x="10650" y="8517"/>
                    </a:cubicBezTo>
                    <a:cubicBezTo>
                      <a:pt x="8734" y="7691"/>
                      <a:pt x="6528" y="6750"/>
                      <a:pt x="4606" y="5946"/>
                    </a:cubicBezTo>
                    <a:cubicBezTo>
                      <a:pt x="4596" y="5942"/>
                      <a:pt x="4586" y="5941"/>
                      <a:pt x="4576" y="5941"/>
                    </a:cubicBezTo>
                    <a:cubicBezTo>
                      <a:pt x="4546" y="5941"/>
                      <a:pt x="4518" y="5957"/>
                      <a:pt x="4505" y="5987"/>
                    </a:cubicBezTo>
                    <a:cubicBezTo>
                      <a:pt x="4487" y="6026"/>
                      <a:pt x="4505" y="6074"/>
                      <a:pt x="4545" y="6090"/>
                    </a:cubicBezTo>
                    <a:cubicBezTo>
                      <a:pt x="5698" y="6609"/>
                      <a:pt x="7371" y="7360"/>
                      <a:pt x="8543" y="7874"/>
                    </a:cubicBezTo>
                    <a:cubicBezTo>
                      <a:pt x="9592" y="8336"/>
                      <a:pt x="11186" y="9039"/>
                      <a:pt x="12319" y="9532"/>
                    </a:cubicBezTo>
                    <a:cubicBezTo>
                      <a:pt x="10913" y="10357"/>
                      <a:pt x="9534" y="11230"/>
                      <a:pt x="8192" y="12159"/>
                    </a:cubicBezTo>
                    <a:cubicBezTo>
                      <a:pt x="8177" y="12134"/>
                      <a:pt x="8156" y="12112"/>
                      <a:pt x="8128" y="12100"/>
                    </a:cubicBezTo>
                    <a:lnTo>
                      <a:pt x="6714" y="11486"/>
                    </a:lnTo>
                    <a:cubicBezTo>
                      <a:pt x="5365" y="10901"/>
                      <a:pt x="3812" y="10237"/>
                      <a:pt x="2457" y="9675"/>
                    </a:cubicBezTo>
                    <a:cubicBezTo>
                      <a:pt x="2447" y="9671"/>
                      <a:pt x="2437" y="9669"/>
                      <a:pt x="2427" y="9669"/>
                    </a:cubicBezTo>
                    <a:cubicBezTo>
                      <a:pt x="2398" y="9669"/>
                      <a:pt x="2369" y="9686"/>
                      <a:pt x="2356" y="9714"/>
                    </a:cubicBezTo>
                    <a:cubicBezTo>
                      <a:pt x="2337" y="9754"/>
                      <a:pt x="2355" y="9801"/>
                      <a:pt x="2394" y="9818"/>
                    </a:cubicBezTo>
                    <a:cubicBezTo>
                      <a:pt x="2860" y="10034"/>
                      <a:pt x="3329" y="10246"/>
                      <a:pt x="3796" y="10462"/>
                    </a:cubicBezTo>
                    <a:cubicBezTo>
                      <a:pt x="4261" y="10672"/>
                      <a:pt x="5453" y="11209"/>
                      <a:pt x="5905" y="11412"/>
                    </a:cubicBezTo>
                    <a:cubicBezTo>
                      <a:pt x="6330" y="11599"/>
                      <a:pt x="7417" y="12081"/>
                      <a:pt x="7932" y="12310"/>
                    </a:cubicBezTo>
                    <a:cubicBezTo>
                      <a:pt x="7930" y="12321"/>
                      <a:pt x="7930" y="12332"/>
                      <a:pt x="7929" y="12344"/>
                    </a:cubicBezTo>
                    <a:cubicBezTo>
                      <a:pt x="5065" y="14354"/>
                      <a:pt x="2386" y="16622"/>
                      <a:pt x="28" y="19207"/>
                    </a:cubicBezTo>
                    <a:cubicBezTo>
                      <a:pt x="0" y="19239"/>
                      <a:pt x="3" y="19288"/>
                      <a:pt x="35" y="19317"/>
                    </a:cubicBezTo>
                    <a:cubicBezTo>
                      <a:pt x="49" y="19331"/>
                      <a:pt x="68" y="19338"/>
                      <a:pt x="87" y="19338"/>
                    </a:cubicBezTo>
                    <a:cubicBezTo>
                      <a:pt x="109" y="19338"/>
                      <a:pt x="132" y="19328"/>
                      <a:pt x="147" y="19309"/>
                    </a:cubicBezTo>
                    <a:cubicBezTo>
                      <a:pt x="2466" y="16811"/>
                      <a:pt x="5112" y="14635"/>
                      <a:pt x="7906" y="12679"/>
                    </a:cubicBezTo>
                    <a:lnTo>
                      <a:pt x="7906" y="12679"/>
                    </a:lnTo>
                    <a:cubicBezTo>
                      <a:pt x="7776" y="14534"/>
                      <a:pt x="7640" y="16613"/>
                      <a:pt x="7540" y="18432"/>
                    </a:cubicBezTo>
                    <a:cubicBezTo>
                      <a:pt x="7524" y="18729"/>
                      <a:pt x="7508" y="19024"/>
                      <a:pt x="7494" y="19320"/>
                    </a:cubicBezTo>
                    <a:cubicBezTo>
                      <a:pt x="7494" y="19381"/>
                      <a:pt x="7536" y="19410"/>
                      <a:pt x="7578" y="19410"/>
                    </a:cubicBezTo>
                    <a:cubicBezTo>
                      <a:pt x="7619" y="19410"/>
                      <a:pt x="7660" y="19384"/>
                      <a:pt x="7665" y="19333"/>
                    </a:cubicBezTo>
                    <a:cubicBezTo>
                      <a:pt x="7760" y="18327"/>
                      <a:pt x="7872" y="16804"/>
                      <a:pt x="7955" y="15785"/>
                    </a:cubicBezTo>
                    <a:cubicBezTo>
                      <a:pt x="8022" y="14823"/>
                      <a:pt x="8128" y="13488"/>
                      <a:pt x="8193" y="12478"/>
                    </a:cubicBezTo>
                    <a:cubicBezTo>
                      <a:pt x="8993" y="11924"/>
                      <a:pt x="9803" y="11388"/>
                      <a:pt x="10621" y="10868"/>
                    </a:cubicBezTo>
                    <a:cubicBezTo>
                      <a:pt x="11228" y="10486"/>
                      <a:pt x="11841" y="10113"/>
                      <a:pt x="12462" y="9752"/>
                    </a:cubicBezTo>
                    <a:lnTo>
                      <a:pt x="12462" y="9752"/>
                    </a:lnTo>
                    <a:cubicBezTo>
                      <a:pt x="12351" y="12537"/>
                      <a:pt x="12235" y="15720"/>
                      <a:pt x="12157" y="18485"/>
                    </a:cubicBezTo>
                    <a:cubicBezTo>
                      <a:pt x="12144" y="18914"/>
                      <a:pt x="12131" y="19341"/>
                      <a:pt x="12123" y="19770"/>
                    </a:cubicBezTo>
                    <a:cubicBezTo>
                      <a:pt x="12121" y="19816"/>
                      <a:pt x="12157" y="19855"/>
                      <a:pt x="12204" y="19858"/>
                    </a:cubicBezTo>
                    <a:cubicBezTo>
                      <a:pt x="12205" y="19858"/>
                      <a:pt x="12206" y="19858"/>
                      <a:pt x="12208" y="19858"/>
                    </a:cubicBezTo>
                    <a:cubicBezTo>
                      <a:pt x="12253" y="19858"/>
                      <a:pt x="12292" y="19822"/>
                      <a:pt x="12294" y="19776"/>
                    </a:cubicBezTo>
                    <a:cubicBezTo>
                      <a:pt x="12377" y="18320"/>
                      <a:pt x="12467" y="16120"/>
                      <a:pt x="12539" y="14646"/>
                    </a:cubicBezTo>
                    <a:cubicBezTo>
                      <a:pt x="12596" y="13165"/>
                      <a:pt x="12692" y="11073"/>
                      <a:pt x="12743" y="9591"/>
                    </a:cubicBezTo>
                    <a:cubicBezTo>
                      <a:pt x="14061" y="8832"/>
                      <a:pt x="15405" y="8120"/>
                      <a:pt x="16773" y="7454"/>
                    </a:cubicBezTo>
                    <a:lnTo>
                      <a:pt x="16773" y="7454"/>
                    </a:lnTo>
                    <a:cubicBezTo>
                      <a:pt x="16761" y="7881"/>
                      <a:pt x="16739" y="8764"/>
                      <a:pt x="16739" y="8764"/>
                    </a:cubicBezTo>
                    <a:cubicBezTo>
                      <a:pt x="16672" y="11584"/>
                      <a:pt x="16588" y="15174"/>
                      <a:pt x="16545" y="17994"/>
                    </a:cubicBezTo>
                    <a:lnTo>
                      <a:pt x="16522" y="19532"/>
                    </a:lnTo>
                    <a:cubicBezTo>
                      <a:pt x="16522" y="19578"/>
                      <a:pt x="16557" y="19617"/>
                      <a:pt x="16605" y="19619"/>
                    </a:cubicBezTo>
                    <a:cubicBezTo>
                      <a:pt x="16606" y="19619"/>
                      <a:pt x="16607" y="19619"/>
                      <a:pt x="16608" y="19619"/>
                    </a:cubicBezTo>
                    <a:cubicBezTo>
                      <a:pt x="16654" y="19619"/>
                      <a:pt x="16692" y="19582"/>
                      <a:pt x="16694" y="19536"/>
                    </a:cubicBezTo>
                    <a:cubicBezTo>
                      <a:pt x="16819" y="16148"/>
                      <a:pt x="16926" y="12164"/>
                      <a:pt x="17013" y="8773"/>
                    </a:cubicBezTo>
                    <a:cubicBezTo>
                      <a:pt x="17013" y="8773"/>
                      <a:pt x="17040" y="7648"/>
                      <a:pt x="17047" y="7322"/>
                    </a:cubicBezTo>
                    <a:cubicBezTo>
                      <a:pt x="18810" y="6474"/>
                      <a:pt x="20612" y="5702"/>
                      <a:pt x="22438" y="5006"/>
                    </a:cubicBezTo>
                    <a:cubicBezTo>
                      <a:pt x="22451" y="5001"/>
                      <a:pt x="22464" y="4997"/>
                      <a:pt x="22479" y="4992"/>
                    </a:cubicBezTo>
                    <a:lnTo>
                      <a:pt x="22479" y="4992"/>
                    </a:lnTo>
                    <a:cubicBezTo>
                      <a:pt x="22175" y="8530"/>
                      <a:pt x="21836" y="12591"/>
                      <a:pt x="21566" y="16119"/>
                    </a:cubicBezTo>
                    <a:lnTo>
                      <a:pt x="21445" y="17738"/>
                    </a:lnTo>
                    <a:cubicBezTo>
                      <a:pt x="21440" y="17785"/>
                      <a:pt x="21474" y="17827"/>
                      <a:pt x="21521" y="17831"/>
                    </a:cubicBezTo>
                    <a:cubicBezTo>
                      <a:pt x="21523" y="17831"/>
                      <a:pt x="21525" y="17831"/>
                      <a:pt x="21527" y="17831"/>
                    </a:cubicBezTo>
                    <a:cubicBezTo>
                      <a:pt x="21572" y="17831"/>
                      <a:pt x="21611" y="17798"/>
                      <a:pt x="21615" y="17753"/>
                    </a:cubicBezTo>
                    <a:cubicBezTo>
                      <a:pt x="21792" y="15949"/>
                      <a:pt x="22043" y="13105"/>
                      <a:pt x="22209" y="11283"/>
                    </a:cubicBezTo>
                    <a:cubicBezTo>
                      <a:pt x="22367" y="9409"/>
                      <a:pt x="22610" y="6760"/>
                      <a:pt x="22760" y="4889"/>
                    </a:cubicBezTo>
                    <a:cubicBezTo>
                      <a:pt x="23175" y="4739"/>
                      <a:pt x="23753" y="4525"/>
                      <a:pt x="24023" y="4427"/>
                    </a:cubicBezTo>
                    <a:cubicBezTo>
                      <a:pt x="24412" y="4293"/>
                      <a:pt x="24963" y="4111"/>
                      <a:pt x="25355" y="3979"/>
                    </a:cubicBezTo>
                    <a:cubicBezTo>
                      <a:pt x="25959" y="3770"/>
                      <a:pt x="26892" y="3502"/>
                      <a:pt x="27503" y="3310"/>
                    </a:cubicBezTo>
                    <a:cubicBezTo>
                      <a:pt x="28010" y="3164"/>
                      <a:pt x="28886" y="2925"/>
                      <a:pt x="29399" y="2782"/>
                    </a:cubicBezTo>
                    <a:cubicBezTo>
                      <a:pt x="29590" y="2735"/>
                      <a:pt x="30015" y="2629"/>
                      <a:pt x="30218" y="2578"/>
                    </a:cubicBezTo>
                    <a:lnTo>
                      <a:pt x="31310" y="2307"/>
                    </a:lnTo>
                    <a:cubicBezTo>
                      <a:pt x="31354" y="2295"/>
                      <a:pt x="31385" y="2249"/>
                      <a:pt x="31372" y="2202"/>
                    </a:cubicBezTo>
                    <a:cubicBezTo>
                      <a:pt x="31363" y="2162"/>
                      <a:pt x="31329" y="2136"/>
                      <a:pt x="31290" y="2136"/>
                    </a:cubicBezTo>
                    <a:cubicBezTo>
                      <a:pt x="31283" y="2136"/>
                      <a:pt x="31277" y="2136"/>
                      <a:pt x="31270" y="2138"/>
                    </a:cubicBezTo>
                    <a:lnTo>
                      <a:pt x="30172" y="2395"/>
                    </a:lnTo>
                    <a:cubicBezTo>
                      <a:pt x="29953" y="2448"/>
                      <a:pt x="29574" y="2535"/>
                      <a:pt x="29348" y="2590"/>
                    </a:cubicBezTo>
                    <a:cubicBezTo>
                      <a:pt x="28831" y="2728"/>
                      <a:pt x="27957" y="2955"/>
                      <a:pt x="27441" y="3099"/>
                    </a:cubicBezTo>
                    <a:cubicBezTo>
                      <a:pt x="26826" y="3284"/>
                      <a:pt x="25889" y="3549"/>
                      <a:pt x="25280" y="3753"/>
                    </a:cubicBezTo>
                    <a:cubicBezTo>
                      <a:pt x="24785" y="3920"/>
                      <a:pt x="24165" y="4110"/>
                      <a:pt x="23676" y="4289"/>
                    </a:cubicBezTo>
                    <a:cubicBezTo>
                      <a:pt x="23334" y="4409"/>
                      <a:pt x="22991" y="4531"/>
                      <a:pt x="22649" y="4657"/>
                    </a:cubicBezTo>
                    <a:cubicBezTo>
                      <a:pt x="22338" y="4512"/>
                      <a:pt x="20176" y="3500"/>
                      <a:pt x="20176" y="3500"/>
                    </a:cubicBezTo>
                    <a:cubicBezTo>
                      <a:pt x="17874" y="2422"/>
                      <a:pt x="14950" y="1074"/>
                      <a:pt x="12629" y="8"/>
                    </a:cubicBezTo>
                    <a:cubicBezTo>
                      <a:pt x="12619" y="3"/>
                      <a:pt x="12608" y="1"/>
                      <a:pt x="12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04"/>
              <p:cNvSpPr/>
              <p:nvPr/>
            </p:nvSpPr>
            <p:spPr>
              <a:xfrm>
                <a:off x="8896033" y="2962190"/>
                <a:ext cx="108263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61" extrusionOk="0">
                    <a:moveTo>
                      <a:pt x="595" y="0"/>
                    </a:moveTo>
                    <a:cubicBezTo>
                      <a:pt x="540" y="0"/>
                      <a:pt x="492" y="11"/>
                      <a:pt x="445" y="25"/>
                    </a:cubicBezTo>
                    <a:cubicBezTo>
                      <a:pt x="265" y="87"/>
                      <a:pt x="118" y="209"/>
                      <a:pt x="45" y="391"/>
                    </a:cubicBezTo>
                    <a:cubicBezTo>
                      <a:pt x="0" y="511"/>
                      <a:pt x="84" y="647"/>
                      <a:pt x="212" y="658"/>
                    </a:cubicBezTo>
                    <a:cubicBezTo>
                      <a:pt x="228" y="660"/>
                      <a:pt x="244" y="661"/>
                      <a:pt x="260" y="661"/>
                    </a:cubicBezTo>
                    <a:cubicBezTo>
                      <a:pt x="314" y="661"/>
                      <a:pt x="363" y="651"/>
                      <a:pt x="410" y="639"/>
                    </a:cubicBezTo>
                    <a:cubicBezTo>
                      <a:pt x="591" y="586"/>
                      <a:pt x="749" y="476"/>
                      <a:pt x="822" y="293"/>
                    </a:cubicBezTo>
                    <a:cubicBezTo>
                      <a:pt x="872" y="163"/>
                      <a:pt x="780" y="14"/>
                      <a:pt x="641" y="3"/>
                    </a:cubicBezTo>
                    <a:cubicBezTo>
                      <a:pt x="625" y="1"/>
                      <a:pt x="610" y="0"/>
                      <a:pt x="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04"/>
              <p:cNvSpPr/>
              <p:nvPr/>
            </p:nvSpPr>
            <p:spPr>
              <a:xfrm>
                <a:off x="8818401" y="2919034"/>
                <a:ext cx="81600" cy="6845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52" extrusionOk="0">
                    <a:moveTo>
                      <a:pt x="292" y="1"/>
                    </a:moveTo>
                    <a:cubicBezTo>
                      <a:pt x="147" y="1"/>
                      <a:pt x="31" y="117"/>
                      <a:pt x="17" y="273"/>
                    </a:cubicBezTo>
                    <a:cubicBezTo>
                      <a:pt x="0" y="433"/>
                      <a:pt x="140" y="552"/>
                      <a:pt x="288" y="552"/>
                    </a:cubicBezTo>
                    <a:cubicBezTo>
                      <a:pt x="303" y="552"/>
                      <a:pt x="318" y="551"/>
                      <a:pt x="333" y="548"/>
                    </a:cubicBezTo>
                    <a:cubicBezTo>
                      <a:pt x="619" y="511"/>
                      <a:pt x="658" y="107"/>
                      <a:pt x="380" y="15"/>
                    </a:cubicBezTo>
                    <a:cubicBezTo>
                      <a:pt x="350" y="5"/>
                      <a:pt x="320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04"/>
              <p:cNvSpPr/>
              <p:nvPr/>
            </p:nvSpPr>
            <p:spPr>
              <a:xfrm>
                <a:off x="8543342" y="3567122"/>
                <a:ext cx="61510" cy="6498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524" extrusionOk="0">
                    <a:moveTo>
                      <a:pt x="198" y="0"/>
                    </a:moveTo>
                    <a:cubicBezTo>
                      <a:pt x="103" y="0"/>
                      <a:pt x="19" y="65"/>
                      <a:pt x="5" y="223"/>
                    </a:cubicBezTo>
                    <a:cubicBezTo>
                      <a:pt x="0" y="333"/>
                      <a:pt x="60" y="441"/>
                      <a:pt x="165" y="493"/>
                    </a:cubicBezTo>
                    <a:cubicBezTo>
                      <a:pt x="205" y="514"/>
                      <a:pt x="246" y="524"/>
                      <a:pt x="285" y="524"/>
                    </a:cubicBezTo>
                    <a:cubicBezTo>
                      <a:pt x="392" y="524"/>
                      <a:pt x="481" y="450"/>
                      <a:pt x="483" y="322"/>
                    </a:cubicBezTo>
                    <a:cubicBezTo>
                      <a:pt x="495" y="138"/>
                      <a:pt x="336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04"/>
              <p:cNvSpPr/>
              <p:nvPr/>
            </p:nvSpPr>
            <p:spPr>
              <a:xfrm>
                <a:off x="8537514" y="3694483"/>
                <a:ext cx="100326" cy="7006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65" extrusionOk="0">
                    <a:moveTo>
                      <a:pt x="382" y="1"/>
                    </a:moveTo>
                    <a:cubicBezTo>
                      <a:pt x="235" y="1"/>
                      <a:pt x="104" y="102"/>
                      <a:pt x="54" y="252"/>
                    </a:cubicBezTo>
                    <a:cubicBezTo>
                      <a:pt x="1" y="431"/>
                      <a:pt x="153" y="564"/>
                      <a:pt x="320" y="564"/>
                    </a:cubicBezTo>
                    <a:cubicBezTo>
                      <a:pt x="326" y="564"/>
                      <a:pt x="333" y="564"/>
                      <a:pt x="340" y="564"/>
                    </a:cubicBezTo>
                    <a:cubicBezTo>
                      <a:pt x="634" y="562"/>
                      <a:pt x="809" y="174"/>
                      <a:pt x="508" y="26"/>
                    </a:cubicBezTo>
                    <a:cubicBezTo>
                      <a:pt x="466" y="9"/>
                      <a:pt x="424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04"/>
              <p:cNvSpPr/>
              <p:nvPr/>
            </p:nvSpPr>
            <p:spPr>
              <a:xfrm>
                <a:off x="9597694" y="2918166"/>
                <a:ext cx="104171" cy="727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587" extrusionOk="0">
                    <a:moveTo>
                      <a:pt x="514" y="1"/>
                    </a:moveTo>
                    <a:cubicBezTo>
                      <a:pt x="329" y="1"/>
                      <a:pt x="150" y="108"/>
                      <a:pt x="59" y="274"/>
                    </a:cubicBezTo>
                    <a:cubicBezTo>
                      <a:pt x="1" y="383"/>
                      <a:pt x="58" y="524"/>
                      <a:pt x="177" y="561"/>
                    </a:cubicBezTo>
                    <a:cubicBezTo>
                      <a:pt x="231" y="579"/>
                      <a:pt x="286" y="587"/>
                      <a:pt x="339" y="587"/>
                    </a:cubicBezTo>
                    <a:cubicBezTo>
                      <a:pt x="452" y="587"/>
                      <a:pt x="561" y="550"/>
                      <a:pt x="657" y="483"/>
                    </a:cubicBezTo>
                    <a:cubicBezTo>
                      <a:pt x="708" y="446"/>
                      <a:pt x="766" y="387"/>
                      <a:pt x="795" y="316"/>
                    </a:cubicBezTo>
                    <a:cubicBezTo>
                      <a:pt x="840" y="200"/>
                      <a:pt x="782" y="70"/>
                      <a:pt x="667" y="27"/>
                    </a:cubicBezTo>
                    <a:cubicBezTo>
                      <a:pt x="617" y="9"/>
                      <a:pt x="565" y="1"/>
                      <a:pt x="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04"/>
              <p:cNvSpPr/>
              <p:nvPr/>
            </p:nvSpPr>
            <p:spPr>
              <a:xfrm>
                <a:off x="9604763" y="3051355"/>
                <a:ext cx="107147" cy="7167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78" extrusionOk="0">
                    <a:moveTo>
                      <a:pt x="518" y="1"/>
                    </a:moveTo>
                    <a:cubicBezTo>
                      <a:pt x="343" y="1"/>
                      <a:pt x="174" y="91"/>
                      <a:pt x="70" y="237"/>
                    </a:cubicBezTo>
                    <a:cubicBezTo>
                      <a:pt x="0" y="342"/>
                      <a:pt x="43" y="489"/>
                      <a:pt x="159" y="538"/>
                    </a:cubicBezTo>
                    <a:cubicBezTo>
                      <a:pt x="226" y="565"/>
                      <a:pt x="294" y="577"/>
                      <a:pt x="361" y="577"/>
                    </a:cubicBezTo>
                    <a:cubicBezTo>
                      <a:pt x="466" y="577"/>
                      <a:pt x="568" y="547"/>
                      <a:pt x="662" y="492"/>
                    </a:cubicBezTo>
                    <a:cubicBezTo>
                      <a:pt x="718" y="457"/>
                      <a:pt x="783" y="399"/>
                      <a:pt x="815" y="329"/>
                    </a:cubicBezTo>
                    <a:cubicBezTo>
                      <a:pt x="864" y="214"/>
                      <a:pt x="813" y="83"/>
                      <a:pt x="699" y="35"/>
                    </a:cubicBezTo>
                    <a:cubicBezTo>
                      <a:pt x="639" y="12"/>
                      <a:pt x="578" y="1"/>
                      <a:pt x="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04"/>
              <p:cNvSpPr/>
              <p:nvPr/>
            </p:nvSpPr>
            <p:spPr>
              <a:xfrm>
                <a:off x="9952369" y="2255940"/>
                <a:ext cx="109131" cy="8470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683" extrusionOk="0">
                    <a:moveTo>
                      <a:pt x="619" y="0"/>
                    </a:moveTo>
                    <a:cubicBezTo>
                      <a:pt x="552" y="0"/>
                      <a:pt x="496" y="13"/>
                      <a:pt x="443" y="32"/>
                    </a:cubicBezTo>
                    <a:cubicBezTo>
                      <a:pt x="261" y="104"/>
                      <a:pt x="114" y="232"/>
                      <a:pt x="44" y="421"/>
                    </a:cubicBezTo>
                    <a:cubicBezTo>
                      <a:pt x="1" y="542"/>
                      <a:pt x="91" y="676"/>
                      <a:pt x="219" y="681"/>
                    </a:cubicBezTo>
                    <a:cubicBezTo>
                      <a:pt x="228" y="682"/>
                      <a:pt x="238" y="682"/>
                      <a:pt x="247" y="682"/>
                    </a:cubicBezTo>
                    <a:cubicBezTo>
                      <a:pt x="311" y="682"/>
                      <a:pt x="367" y="670"/>
                      <a:pt x="421" y="654"/>
                    </a:cubicBezTo>
                    <a:cubicBezTo>
                      <a:pt x="602" y="591"/>
                      <a:pt x="762" y="475"/>
                      <a:pt x="832" y="284"/>
                    </a:cubicBezTo>
                    <a:cubicBezTo>
                      <a:pt x="880" y="153"/>
                      <a:pt x="781" y="6"/>
                      <a:pt x="641" y="1"/>
                    </a:cubicBezTo>
                    <a:cubicBezTo>
                      <a:pt x="634" y="0"/>
                      <a:pt x="627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04"/>
              <p:cNvSpPr/>
              <p:nvPr/>
            </p:nvSpPr>
            <p:spPr>
              <a:xfrm>
                <a:off x="10049470" y="2364575"/>
                <a:ext cx="143979" cy="91769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40" extrusionOk="0">
                    <a:moveTo>
                      <a:pt x="890" y="0"/>
                    </a:moveTo>
                    <a:cubicBezTo>
                      <a:pt x="809" y="0"/>
                      <a:pt x="736" y="17"/>
                      <a:pt x="665" y="37"/>
                    </a:cubicBezTo>
                    <a:cubicBezTo>
                      <a:pt x="429" y="116"/>
                      <a:pt x="216" y="251"/>
                      <a:pt x="74" y="461"/>
                    </a:cubicBezTo>
                    <a:cubicBezTo>
                      <a:pt x="0" y="573"/>
                      <a:pt x="84" y="736"/>
                      <a:pt x="221" y="739"/>
                    </a:cubicBezTo>
                    <a:cubicBezTo>
                      <a:pt x="228" y="739"/>
                      <a:pt x="236" y="739"/>
                      <a:pt x="244" y="739"/>
                    </a:cubicBezTo>
                    <a:cubicBezTo>
                      <a:pt x="326" y="739"/>
                      <a:pt x="402" y="725"/>
                      <a:pt x="475" y="705"/>
                    </a:cubicBezTo>
                    <a:cubicBezTo>
                      <a:pt x="712" y="635"/>
                      <a:pt x="935" y="515"/>
                      <a:pt x="1078" y="304"/>
                    </a:cubicBezTo>
                    <a:cubicBezTo>
                      <a:pt x="1161" y="182"/>
                      <a:pt x="1067" y="2"/>
                      <a:pt x="917" y="1"/>
                    </a:cubicBezTo>
                    <a:cubicBezTo>
                      <a:pt x="908" y="0"/>
                      <a:pt x="899" y="0"/>
                      <a:pt x="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04" name="Google Shape;7604;p104"/>
          <p:cNvGrpSpPr/>
          <p:nvPr/>
        </p:nvGrpSpPr>
        <p:grpSpPr>
          <a:xfrm>
            <a:off x="7374514" y="-370847"/>
            <a:ext cx="1541189" cy="1356338"/>
            <a:chOff x="7374514" y="-370847"/>
            <a:chExt cx="1541189" cy="1356338"/>
          </a:xfrm>
        </p:grpSpPr>
        <p:sp>
          <p:nvSpPr>
            <p:cNvPr id="7605" name="Google Shape;7605;p104"/>
            <p:cNvSpPr/>
            <p:nvPr/>
          </p:nvSpPr>
          <p:spPr>
            <a:xfrm rot="-4643979">
              <a:off x="7599442" y="-360316"/>
              <a:ext cx="1091333" cy="1335275"/>
            </a:xfrm>
            <a:custGeom>
              <a:avLst/>
              <a:gdLst/>
              <a:ahLst/>
              <a:cxnLst/>
              <a:rect l="l" t="t" r="r" b="b"/>
              <a:pathLst>
                <a:path w="37472" h="45848" extrusionOk="0">
                  <a:moveTo>
                    <a:pt x="8765" y="1"/>
                  </a:moveTo>
                  <a:cubicBezTo>
                    <a:pt x="8109" y="1"/>
                    <a:pt x="7513" y="229"/>
                    <a:pt x="7042" y="659"/>
                  </a:cubicBezTo>
                  <a:cubicBezTo>
                    <a:pt x="6312" y="1326"/>
                    <a:pt x="6141" y="2208"/>
                    <a:pt x="6005" y="2917"/>
                  </a:cubicBezTo>
                  <a:cubicBezTo>
                    <a:pt x="5973" y="3078"/>
                    <a:pt x="5908" y="3420"/>
                    <a:pt x="5846" y="3583"/>
                  </a:cubicBezTo>
                  <a:cubicBezTo>
                    <a:pt x="5687" y="3551"/>
                    <a:pt x="5421" y="3443"/>
                    <a:pt x="5216" y="3360"/>
                  </a:cubicBezTo>
                  <a:cubicBezTo>
                    <a:pt x="4780" y="3184"/>
                    <a:pt x="4236" y="2965"/>
                    <a:pt x="3632" y="2922"/>
                  </a:cubicBezTo>
                  <a:cubicBezTo>
                    <a:pt x="3563" y="2916"/>
                    <a:pt x="3493" y="2913"/>
                    <a:pt x="3424" y="2913"/>
                  </a:cubicBezTo>
                  <a:cubicBezTo>
                    <a:pt x="2527" y="2913"/>
                    <a:pt x="1681" y="3318"/>
                    <a:pt x="1043" y="4053"/>
                  </a:cubicBezTo>
                  <a:cubicBezTo>
                    <a:pt x="672" y="4481"/>
                    <a:pt x="385" y="5006"/>
                    <a:pt x="217" y="5573"/>
                  </a:cubicBezTo>
                  <a:cubicBezTo>
                    <a:pt x="48" y="6140"/>
                    <a:pt x="1" y="6733"/>
                    <a:pt x="80" y="7288"/>
                  </a:cubicBezTo>
                  <a:cubicBezTo>
                    <a:pt x="195" y="8099"/>
                    <a:pt x="512" y="8886"/>
                    <a:pt x="1051" y="9700"/>
                  </a:cubicBezTo>
                  <a:cubicBezTo>
                    <a:pt x="1155" y="9856"/>
                    <a:pt x="1268" y="10015"/>
                    <a:pt x="1391" y="10179"/>
                  </a:cubicBezTo>
                  <a:cubicBezTo>
                    <a:pt x="1172" y="10396"/>
                    <a:pt x="978" y="10647"/>
                    <a:pt x="812" y="10929"/>
                  </a:cubicBezTo>
                  <a:cubicBezTo>
                    <a:pt x="483" y="11489"/>
                    <a:pt x="287" y="12143"/>
                    <a:pt x="245" y="12820"/>
                  </a:cubicBezTo>
                  <a:cubicBezTo>
                    <a:pt x="201" y="13529"/>
                    <a:pt x="331" y="14220"/>
                    <a:pt x="621" y="14819"/>
                  </a:cubicBezTo>
                  <a:cubicBezTo>
                    <a:pt x="1035" y="15679"/>
                    <a:pt x="1714" y="16428"/>
                    <a:pt x="2636" y="17042"/>
                  </a:cubicBezTo>
                  <a:cubicBezTo>
                    <a:pt x="3298" y="17483"/>
                    <a:pt x="4075" y="17857"/>
                    <a:pt x="5080" y="18220"/>
                  </a:cubicBezTo>
                  <a:cubicBezTo>
                    <a:pt x="5451" y="18353"/>
                    <a:pt x="5832" y="18500"/>
                    <a:pt x="6118" y="18673"/>
                  </a:cubicBezTo>
                  <a:cubicBezTo>
                    <a:pt x="6357" y="18820"/>
                    <a:pt x="6434" y="18931"/>
                    <a:pt x="6441" y="18973"/>
                  </a:cubicBezTo>
                  <a:cubicBezTo>
                    <a:pt x="6460" y="19077"/>
                    <a:pt x="6377" y="19356"/>
                    <a:pt x="6310" y="19582"/>
                  </a:cubicBezTo>
                  <a:cubicBezTo>
                    <a:pt x="6231" y="19852"/>
                    <a:pt x="6142" y="20154"/>
                    <a:pt x="6097" y="20498"/>
                  </a:cubicBezTo>
                  <a:cubicBezTo>
                    <a:pt x="5978" y="21397"/>
                    <a:pt x="6203" y="22311"/>
                    <a:pt x="6746" y="23137"/>
                  </a:cubicBezTo>
                  <a:cubicBezTo>
                    <a:pt x="7206" y="23836"/>
                    <a:pt x="7880" y="24438"/>
                    <a:pt x="8646" y="24830"/>
                  </a:cubicBezTo>
                  <a:cubicBezTo>
                    <a:pt x="9456" y="25246"/>
                    <a:pt x="10311" y="25445"/>
                    <a:pt x="11065" y="25553"/>
                  </a:cubicBezTo>
                  <a:cubicBezTo>
                    <a:pt x="11019" y="25949"/>
                    <a:pt x="11029" y="26354"/>
                    <a:pt x="11094" y="26755"/>
                  </a:cubicBezTo>
                  <a:cubicBezTo>
                    <a:pt x="11287" y="27909"/>
                    <a:pt x="11924" y="28911"/>
                    <a:pt x="12845" y="29502"/>
                  </a:cubicBezTo>
                  <a:cubicBezTo>
                    <a:pt x="13810" y="30124"/>
                    <a:pt x="14871" y="30245"/>
                    <a:pt x="15810" y="30351"/>
                  </a:cubicBezTo>
                  <a:cubicBezTo>
                    <a:pt x="16119" y="30387"/>
                    <a:pt x="16409" y="30419"/>
                    <a:pt x="16681" y="30467"/>
                  </a:cubicBezTo>
                  <a:cubicBezTo>
                    <a:pt x="17448" y="30604"/>
                    <a:pt x="18032" y="31020"/>
                    <a:pt x="18041" y="31300"/>
                  </a:cubicBezTo>
                  <a:cubicBezTo>
                    <a:pt x="18044" y="31358"/>
                    <a:pt x="18030" y="31474"/>
                    <a:pt x="18018" y="31576"/>
                  </a:cubicBezTo>
                  <a:cubicBezTo>
                    <a:pt x="17987" y="31839"/>
                    <a:pt x="17948" y="32168"/>
                    <a:pt x="18006" y="32548"/>
                  </a:cubicBezTo>
                  <a:cubicBezTo>
                    <a:pt x="18110" y="33235"/>
                    <a:pt x="18483" y="33835"/>
                    <a:pt x="19087" y="34284"/>
                  </a:cubicBezTo>
                  <a:cubicBezTo>
                    <a:pt x="19577" y="34648"/>
                    <a:pt x="20205" y="34895"/>
                    <a:pt x="20854" y="34980"/>
                  </a:cubicBezTo>
                  <a:cubicBezTo>
                    <a:pt x="21265" y="35034"/>
                    <a:pt x="21645" y="35036"/>
                    <a:pt x="22014" y="35037"/>
                  </a:cubicBezTo>
                  <a:cubicBezTo>
                    <a:pt x="22396" y="35040"/>
                    <a:pt x="22758" y="35042"/>
                    <a:pt x="23045" y="35110"/>
                  </a:cubicBezTo>
                  <a:cubicBezTo>
                    <a:pt x="23629" y="35250"/>
                    <a:pt x="24402" y="35975"/>
                    <a:pt x="25085" y="36615"/>
                  </a:cubicBezTo>
                  <a:cubicBezTo>
                    <a:pt x="25620" y="37116"/>
                    <a:pt x="26175" y="37636"/>
                    <a:pt x="26784" y="38051"/>
                  </a:cubicBezTo>
                  <a:cubicBezTo>
                    <a:pt x="27598" y="38606"/>
                    <a:pt x="28375" y="38875"/>
                    <a:pt x="29160" y="38875"/>
                  </a:cubicBezTo>
                  <a:cubicBezTo>
                    <a:pt x="29668" y="38875"/>
                    <a:pt x="30168" y="38760"/>
                    <a:pt x="30653" y="38532"/>
                  </a:cubicBezTo>
                  <a:cubicBezTo>
                    <a:pt x="31755" y="40213"/>
                    <a:pt x="32845" y="41936"/>
                    <a:pt x="33289" y="42646"/>
                  </a:cubicBezTo>
                  <a:cubicBezTo>
                    <a:pt x="33307" y="42673"/>
                    <a:pt x="33401" y="42828"/>
                    <a:pt x="33950" y="43726"/>
                  </a:cubicBezTo>
                  <a:cubicBezTo>
                    <a:pt x="34316" y="44322"/>
                    <a:pt x="34816" y="45142"/>
                    <a:pt x="34836" y="45175"/>
                  </a:cubicBezTo>
                  <a:lnTo>
                    <a:pt x="34838" y="45180"/>
                  </a:lnTo>
                  <a:cubicBezTo>
                    <a:pt x="35090" y="45591"/>
                    <a:pt x="35546" y="45847"/>
                    <a:pt x="36029" y="45847"/>
                  </a:cubicBezTo>
                  <a:cubicBezTo>
                    <a:pt x="36281" y="45847"/>
                    <a:pt x="36530" y="45779"/>
                    <a:pt x="36747" y="45649"/>
                  </a:cubicBezTo>
                  <a:cubicBezTo>
                    <a:pt x="37067" y="45457"/>
                    <a:pt x="37293" y="45152"/>
                    <a:pt x="37383" y="44792"/>
                  </a:cubicBezTo>
                  <a:cubicBezTo>
                    <a:pt x="37471" y="44432"/>
                    <a:pt x="37418" y="44059"/>
                    <a:pt x="37229" y="43742"/>
                  </a:cubicBezTo>
                  <a:cubicBezTo>
                    <a:pt x="35891" y="41468"/>
                    <a:pt x="34081" y="38555"/>
                    <a:pt x="32658" y="36385"/>
                  </a:cubicBezTo>
                  <a:cubicBezTo>
                    <a:pt x="33006" y="35587"/>
                    <a:pt x="33267" y="34593"/>
                    <a:pt x="33403" y="33541"/>
                  </a:cubicBezTo>
                  <a:cubicBezTo>
                    <a:pt x="33523" y="32626"/>
                    <a:pt x="33638" y="30889"/>
                    <a:pt x="33077" y="29530"/>
                  </a:cubicBezTo>
                  <a:cubicBezTo>
                    <a:pt x="32851" y="28982"/>
                    <a:pt x="32534" y="28542"/>
                    <a:pt x="32136" y="28224"/>
                  </a:cubicBezTo>
                  <a:cubicBezTo>
                    <a:pt x="31821" y="27972"/>
                    <a:pt x="31460" y="27800"/>
                    <a:pt x="31070" y="27714"/>
                  </a:cubicBezTo>
                  <a:cubicBezTo>
                    <a:pt x="30813" y="27657"/>
                    <a:pt x="30582" y="27649"/>
                    <a:pt x="30409" y="27649"/>
                  </a:cubicBezTo>
                  <a:cubicBezTo>
                    <a:pt x="30348" y="27649"/>
                    <a:pt x="30290" y="27652"/>
                    <a:pt x="30238" y="27652"/>
                  </a:cubicBezTo>
                  <a:lnTo>
                    <a:pt x="30235" y="27652"/>
                  </a:lnTo>
                  <a:cubicBezTo>
                    <a:pt x="30219" y="27544"/>
                    <a:pt x="30205" y="27384"/>
                    <a:pt x="30211" y="27147"/>
                  </a:cubicBezTo>
                  <a:cubicBezTo>
                    <a:pt x="30222" y="26735"/>
                    <a:pt x="30431" y="26014"/>
                    <a:pt x="30615" y="25379"/>
                  </a:cubicBezTo>
                  <a:cubicBezTo>
                    <a:pt x="30819" y="24679"/>
                    <a:pt x="31011" y="24017"/>
                    <a:pt x="31087" y="23384"/>
                  </a:cubicBezTo>
                  <a:cubicBezTo>
                    <a:pt x="31187" y="22573"/>
                    <a:pt x="31070" y="21938"/>
                    <a:pt x="30728" y="21443"/>
                  </a:cubicBezTo>
                  <a:cubicBezTo>
                    <a:pt x="30377" y="20934"/>
                    <a:pt x="29811" y="20622"/>
                    <a:pt x="29137" y="20566"/>
                  </a:cubicBezTo>
                  <a:cubicBezTo>
                    <a:pt x="29101" y="20563"/>
                    <a:pt x="29064" y="20562"/>
                    <a:pt x="29029" y="20562"/>
                  </a:cubicBezTo>
                  <a:cubicBezTo>
                    <a:pt x="29009" y="20562"/>
                    <a:pt x="28988" y="20562"/>
                    <a:pt x="28969" y="20563"/>
                  </a:cubicBezTo>
                  <a:cubicBezTo>
                    <a:pt x="28886" y="20567"/>
                    <a:pt x="28801" y="20571"/>
                    <a:pt x="28713" y="20577"/>
                  </a:cubicBezTo>
                  <a:cubicBezTo>
                    <a:pt x="28471" y="20589"/>
                    <a:pt x="28221" y="20603"/>
                    <a:pt x="27978" y="20603"/>
                  </a:cubicBezTo>
                  <a:cubicBezTo>
                    <a:pt x="27355" y="20603"/>
                    <a:pt x="26957" y="20510"/>
                    <a:pt x="26763" y="20322"/>
                  </a:cubicBezTo>
                  <a:cubicBezTo>
                    <a:pt x="26257" y="19833"/>
                    <a:pt x="25952" y="19020"/>
                    <a:pt x="25928" y="18093"/>
                  </a:cubicBezTo>
                  <a:cubicBezTo>
                    <a:pt x="25919" y="17754"/>
                    <a:pt x="25942" y="17395"/>
                    <a:pt x="25967" y="17016"/>
                  </a:cubicBezTo>
                  <a:cubicBezTo>
                    <a:pt x="26007" y="16407"/>
                    <a:pt x="26049" y="15778"/>
                    <a:pt x="25968" y="15102"/>
                  </a:cubicBezTo>
                  <a:cubicBezTo>
                    <a:pt x="25887" y="14411"/>
                    <a:pt x="25648" y="13726"/>
                    <a:pt x="25295" y="13179"/>
                  </a:cubicBezTo>
                  <a:cubicBezTo>
                    <a:pt x="24842" y="12474"/>
                    <a:pt x="24216" y="11988"/>
                    <a:pt x="23482" y="11773"/>
                  </a:cubicBezTo>
                  <a:cubicBezTo>
                    <a:pt x="23193" y="11688"/>
                    <a:pt x="22889" y="11646"/>
                    <a:pt x="22576" y="11646"/>
                  </a:cubicBezTo>
                  <a:cubicBezTo>
                    <a:pt x="21770" y="11646"/>
                    <a:pt x="21041" y="11924"/>
                    <a:pt x="20399" y="12170"/>
                  </a:cubicBezTo>
                  <a:cubicBezTo>
                    <a:pt x="19964" y="12337"/>
                    <a:pt x="19515" y="12508"/>
                    <a:pt x="19224" y="12508"/>
                  </a:cubicBezTo>
                  <a:cubicBezTo>
                    <a:pt x="19142" y="12508"/>
                    <a:pt x="19097" y="12495"/>
                    <a:pt x="19056" y="12475"/>
                  </a:cubicBezTo>
                  <a:cubicBezTo>
                    <a:pt x="19013" y="12454"/>
                    <a:pt x="18883" y="12390"/>
                    <a:pt x="18790" y="11967"/>
                  </a:cubicBezTo>
                  <a:cubicBezTo>
                    <a:pt x="18690" y="11510"/>
                    <a:pt x="18703" y="10919"/>
                    <a:pt x="18730" y="10399"/>
                  </a:cubicBezTo>
                  <a:cubicBezTo>
                    <a:pt x="18757" y="9885"/>
                    <a:pt x="18749" y="8886"/>
                    <a:pt x="18398" y="7962"/>
                  </a:cubicBezTo>
                  <a:cubicBezTo>
                    <a:pt x="18216" y="7480"/>
                    <a:pt x="17961" y="7075"/>
                    <a:pt x="17642" y="6754"/>
                  </a:cubicBezTo>
                  <a:cubicBezTo>
                    <a:pt x="17239" y="6350"/>
                    <a:pt x="16753" y="6094"/>
                    <a:pt x="16193" y="5994"/>
                  </a:cubicBezTo>
                  <a:cubicBezTo>
                    <a:pt x="16034" y="5964"/>
                    <a:pt x="15870" y="5951"/>
                    <a:pt x="15704" y="5951"/>
                  </a:cubicBezTo>
                  <a:cubicBezTo>
                    <a:pt x="15077" y="5951"/>
                    <a:pt x="14529" y="6157"/>
                    <a:pt x="14091" y="6324"/>
                  </a:cubicBezTo>
                  <a:cubicBezTo>
                    <a:pt x="13820" y="6425"/>
                    <a:pt x="13542" y="6530"/>
                    <a:pt x="13381" y="6530"/>
                  </a:cubicBezTo>
                  <a:lnTo>
                    <a:pt x="13367" y="6530"/>
                  </a:lnTo>
                  <a:cubicBezTo>
                    <a:pt x="13230" y="6524"/>
                    <a:pt x="13090" y="6389"/>
                    <a:pt x="13000" y="6277"/>
                  </a:cubicBezTo>
                  <a:cubicBezTo>
                    <a:pt x="12811" y="6046"/>
                    <a:pt x="12649" y="5694"/>
                    <a:pt x="12569" y="5336"/>
                  </a:cubicBezTo>
                  <a:cubicBezTo>
                    <a:pt x="12504" y="5040"/>
                    <a:pt x="12459" y="4719"/>
                    <a:pt x="12413" y="4377"/>
                  </a:cubicBezTo>
                  <a:cubicBezTo>
                    <a:pt x="12306" y="3599"/>
                    <a:pt x="12187" y="2717"/>
                    <a:pt x="11748" y="1878"/>
                  </a:cubicBezTo>
                  <a:cubicBezTo>
                    <a:pt x="11475" y="1358"/>
                    <a:pt x="11040" y="885"/>
                    <a:pt x="10522" y="549"/>
                  </a:cubicBezTo>
                  <a:cubicBezTo>
                    <a:pt x="9970" y="190"/>
                    <a:pt x="9360" y="1"/>
                    <a:pt x="8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04"/>
            <p:cNvSpPr/>
            <p:nvPr/>
          </p:nvSpPr>
          <p:spPr>
            <a:xfrm rot="-4643979">
              <a:off x="7569910" y="-196477"/>
              <a:ext cx="931617" cy="1055802"/>
            </a:xfrm>
            <a:custGeom>
              <a:avLst/>
              <a:gdLst/>
              <a:ahLst/>
              <a:cxnLst/>
              <a:rect l="l" t="t" r="r" b="b"/>
              <a:pathLst>
                <a:path w="31988" h="36252" extrusionOk="0">
                  <a:moveTo>
                    <a:pt x="7650" y="0"/>
                  </a:moveTo>
                  <a:cubicBezTo>
                    <a:pt x="7345" y="0"/>
                    <a:pt x="7053" y="96"/>
                    <a:pt x="6813" y="316"/>
                  </a:cubicBezTo>
                  <a:cubicBezTo>
                    <a:pt x="5939" y="1115"/>
                    <a:pt x="6415" y="2886"/>
                    <a:pt x="5375" y="3453"/>
                  </a:cubicBezTo>
                  <a:cubicBezTo>
                    <a:pt x="5191" y="3553"/>
                    <a:pt x="5003" y="3593"/>
                    <a:pt x="4810" y="3593"/>
                  </a:cubicBezTo>
                  <a:cubicBezTo>
                    <a:pt x="4056" y="3593"/>
                    <a:pt x="3243" y="2975"/>
                    <a:pt x="2425" y="2918"/>
                  </a:cubicBezTo>
                  <a:cubicBezTo>
                    <a:pt x="2386" y="2916"/>
                    <a:pt x="2348" y="2914"/>
                    <a:pt x="2309" y="2914"/>
                  </a:cubicBezTo>
                  <a:cubicBezTo>
                    <a:pt x="1000" y="2914"/>
                    <a:pt x="75" y="4470"/>
                    <a:pt x="263" y="5791"/>
                  </a:cubicBezTo>
                  <a:cubicBezTo>
                    <a:pt x="456" y="7151"/>
                    <a:pt x="1419" y="8258"/>
                    <a:pt x="2341" y="9277"/>
                  </a:cubicBezTo>
                  <a:cubicBezTo>
                    <a:pt x="763" y="9373"/>
                    <a:pt x="0" y="11512"/>
                    <a:pt x="687" y="12936"/>
                  </a:cubicBezTo>
                  <a:cubicBezTo>
                    <a:pt x="1374" y="14360"/>
                    <a:pt x="2921" y="15137"/>
                    <a:pt x="4408" y="15672"/>
                  </a:cubicBezTo>
                  <a:cubicBezTo>
                    <a:pt x="5341" y="16009"/>
                    <a:pt x="6448" y="16459"/>
                    <a:pt x="6618" y="17434"/>
                  </a:cubicBezTo>
                  <a:cubicBezTo>
                    <a:pt x="6732" y="18080"/>
                    <a:pt x="6367" y="18707"/>
                    <a:pt x="6282" y="19356"/>
                  </a:cubicBezTo>
                  <a:cubicBezTo>
                    <a:pt x="6119" y="20595"/>
                    <a:pt x="7017" y="21779"/>
                    <a:pt x="8130" y="22348"/>
                  </a:cubicBezTo>
                  <a:cubicBezTo>
                    <a:pt x="9242" y="22919"/>
                    <a:pt x="10530" y="23010"/>
                    <a:pt x="11777" y="23090"/>
                  </a:cubicBezTo>
                  <a:cubicBezTo>
                    <a:pt x="10833" y="24281"/>
                    <a:pt x="11161" y="26262"/>
                    <a:pt x="12440" y="27085"/>
                  </a:cubicBezTo>
                  <a:cubicBezTo>
                    <a:pt x="13414" y="27711"/>
                    <a:pt x="14657" y="27659"/>
                    <a:pt x="15797" y="27863"/>
                  </a:cubicBezTo>
                  <a:cubicBezTo>
                    <a:pt x="16938" y="28066"/>
                    <a:pt x="18198" y="28785"/>
                    <a:pt x="18239" y="29942"/>
                  </a:cubicBezTo>
                  <a:cubicBezTo>
                    <a:pt x="18252" y="30310"/>
                    <a:pt x="18134" y="30677"/>
                    <a:pt x="18190" y="31041"/>
                  </a:cubicBezTo>
                  <a:cubicBezTo>
                    <a:pt x="18304" y="31811"/>
                    <a:pt x="19138" y="32267"/>
                    <a:pt x="19909" y="32367"/>
                  </a:cubicBezTo>
                  <a:cubicBezTo>
                    <a:pt x="20680" y="32468"/>
                    <a:pt x="21476" y="32341"/>
                    <a:pt x="22234" y="32522"/>
                  </a:cubicBezTo>
                  <a:cubicBezTo>
                    <a:pt x="24249" y="33004"/>
                    <a:pt x="25936" y="36251"/>
                    <a:pt x="28044" y="36251"/>
                  </a:cubicBezTo>
                  <a:cubicBezTo>
                    <a:pt x="28545" y="36251"/>
                    <a:pt x="29070" y="36067"/>
                    <a:pt x="29629" y="35619"/>
                  </a:cubicBezTo>
                  <a:cubicBezTo>
                    <a:pt x="31049" y="34479"/>
                    <a:pt x="31988" y="28191"/>
                    <a:pt x="29673" y="27683"/>
                  </a:cubicBezTo>
                  <a:cubicBezTo>
                    <a:pt x="29549" y="27656"/>
                    <a:pt x="29422" y="27650"/>
                    <a:pt x="29294" y="27650"/>
                  </a:cubicBezTo>
                  <a:cubicBezTo>
                    <a:pt x="29197" y="27650"/>
                    <a:pt x="29099" y="27653"/>
                    <a:pt x="29002" y="27653"/>
                  </a:cubicBezTo>
                  <a:cubicBezTo>
                    <a:pt x="28822" y="27653"/>
                    <a:pt x="28644" y="27641"/>
                    <a:pt x="28478" y="27573"/>
                  </a:cubicBezTo>
                  <a:cubicBezTo>
                    <a:pt x="27851" y="27316"/>
                    <a:pt x="27769" y="26477"/>
                    <a:pt x="27786" y="25802"/>
                  </a:cubicBezTo>
                  <a:cubicBezTo>
                    <a:pt x="27829" y="24055"/>
                    <a:pt x="29725" y="20711"/>
                    <a:pt x="27914" y="20562"/>
                  </a:cubicBezTo>
                  <a:lnTo>
                    <a:pt x="27914" y="20562"/>
                  </a:lnTo>
                  <a:cubicBezTo>
                    <a:pt x="27595" y="20576"/>
                    <a:pt x="27235" y="20601"/>
                    <a:pt x="26865" y="20601"/>
                  </a:cubicBezTo>
                  <a:cubicBezTo>
                    <a:pt x="26098" y="20601"/>
                    <a:pt x="25292" y="20492"/>
                    <a:pt x="24734" y="19951"/>
                  </a:cubicBezTo>
                  <a:cubicBezTo>
                    <a:pt x="23907" y="19149"/>
                    <a:pt x="23533" y="17966"/>
                    <a:pt x="23501" y="16814"/>
                  </a:cubicBezTo>
                  <a:cubicBezTo>
                    <a:pt x="23475" y="15856"/>
                    <a:pt x="23663" y="14895"/>
                    <a:pt x="23550" y="13944"/>
                  </a:cubicBezTo>
                  <a:cubicBezTo>
                    <a:pt x="23437" y="12991"/>
                    <a:pt x="22917" y="11990"/>
                    <a:pt x="21997" y="11719"/>
                  </a:cubicBezTo>
                  <a:cubicBezTo>
                    <a:pt x="21820" y="11667"/>
                    <a:pt x="21641" y="11645"/>
                    <a:pt x="21461" y="11645"/>
                  </a:cubicBezTo>
                  <a:cubicBezTo>
                    <a:pt x="20345" y="11645"/>
                    <a:pt x="19184" y="12507"/>
                    <a:pt x="18110" y="12507"/>
                  </a:cubicBezTo>
                  <a:cubicBezTo>
                    <a:pt x="17854" y="12507"/>
                    <a:pt x="17603" y="12459"/>
                    <a:pt x="17359" y="12338"/>
                  </a:cubicBezTo>
                  <a:cubicBezTo>
                    <a:pt x="16253" y="11790"/>
                    <a:pt x="16243" y="10250"/>
                    <a:pt x="16306" y="9018"/>
                  </a:cubicBezTo>
                  <a:cubicBezTo>
                    <a:pt x="16369" y="7784"/>
                    <a:pt x="16065" y="6189"/>
                    <a:pt x="14850" y="5973"/>
                  </a:cubicBezTo>
                  <a:cubicBezTo>
                    <a:pt x="14763" y="5957"/>
                    <a:pt x="14678" y="5950"/>
                    <a:pt x="14592" y="5950"/>
                  </a:cubicBezTo>
                  <a:cubicBezTo>
                    <a:pt x="13811" y="5950"/>
                    <a:pt x="13066" y="6531"/>
                    <a:pt x="12268" y="6531"/>
                  </a:cubicBezTo>
                  <a:cubicBezTo>
                    <a:pt x="12244" y="6531"/>
                    <a:pt x="12219" y="6530"/>
                    <a:pt x="12195" y="6529"/>
                  </a:cubicBezTo>
                  <a:cubicBezTo>
                    <a:pt x="11119" y="6481"/>
                    <a:pt x="10410" y="5360"/>
                    <a:pt x="10175" y="4310"/>
                  </a:cubicBezTo>
                  <a:cubicBezTo>
                    <a:pt x="9941" y="3260"/>
                    <a:pt x="9970" y="2127"/>
                    <a:pt x="9471" y="1174"/>
                  </a:cubicBezTo>
                  <a:cubicBezTo>
                    <a:pt x="9123" y="509"/>
                    <a:pt x="8353" y="0"/>
                    <a:pt x="7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04"/>
            <p:cNvSpPr/>
            <p:nvPr/>
          </p:nvSpPr>
          <p:spPr>
            <a:xfrm rot="-4643979">
              <a:off x="7722698" y="-316514"/>
              <a:ext cx="933306" cy="1186102"/>
            </a:xfrm>
            <a:custGeom>
              <a:avLst/>
              <a:gdLst/>
              <a:ahLst/>
              <a:cxnLst/>
              <a:rect l="l" t="t" r="r" b="b"/>
              <a:pathLst>
                <a:path w="32046" h="40726" extrusionOk="0">
                  <a:moveTo>
                    <a:pt x="5208" y="0"/>
                  </a:moveTo>
                  <a:cubicBezTo>
                    <a:pt x="5172" y="0"/>
                    <a:pt x="5136" y="24"/>
                    <a:pt x="5132" y="70"/>
                  </a:cubicBezTo>
                  <a:cubicBezTo>
                    <a:pt x="5022" y="1655"/>
                    <a:pt x="4984" y="3283"/>
                    <a:pt x="4952" y="4872"/>
                  </a:cubicBezTo>
                  <a:cubicBezTo>
                    <a:pt x="4948" y="5132"/>
                    <a:pt x="4937" y="5822"/>
                    <a:pt x="4937" y="6073"/>
                  </a:cubicBezTo>
                  <a:cubicBezTo>
                    <a:pt x="4935" y="6156"/>
                    <a:pt x="4935" y="6240"/>
                    <a:pt x="4934" y="6323"/>
                  </a:cubicBezTo>
                  <a:cubicBezTo>
                    <a:pt x="3978" y="5415"/>
                    <a:pt x="2979" y="4477"/>
                    <a:pt x="2142" y="3705"/>
                  </a:cubicBezTo>
                  <a:cubicBezTo>
                    <a:pt x="2127" y="3691"/>
                    <a:pt x="2109" y="3685"/>
                    <a:pt x="2091" y="3685"/>
                  </a:cubicBezTo>
                  <a:cubicBezTo>
                    <a:pt x="2070" y="3685"/>
                    <a:pt x="2050" y="3693"/>
                    <a:pt x="2035" y="3709"/>
                  </a:cubicBezTo>
                  <a:cubicBezTo>
                    <a:pt x="2006" y="3739"/>
                    <a:pt x="2007" y="3789"/>
                    <a:pt x="2039" y="3816"/>
                  </a:cubicBezTo>
                  <a:cubicBezTo>
                    <a:pt x="3415" y="5106"/>
                    <a:pt x="5262" y="6886"/>
                    <a:pt x="6591" y="8204"/>
                  </a:cubicBezTo>
                  <a:cubicBezTo>
                    <a:pt x="7091" y="8705"/>
                    <a:pt x="7607" y="9228"/>
                    <a:pt x="8125" y="9760"/>
                  </a:cubicBezTo>
                  <a:cubicBezTo>
                    <a:pt x="8096" y="9755"/>
                    <a:pt x="8068" y="9748"/>
                    <a:pt x="8037" y="9743"/>
                  </a:cubicBezTo>
                  <a:cubicBezTo>
                    <a:pt x="5425" y="9260"/>
                    <a:pt x="2753" y="9008"/>
                    <a:pt x="95" y="9008"/>
                  </a:cubicBezTo>
                  <a:cubicBezTo>
                    <a:pt x="90" y="9008"/>
                    <a:pt x="84" y="9008"/>
                    <a:pt x="79" y="9008"/>
                  </a:cubicBezTo>
                  <a:cubicBezTo>
                    <a:pt x="39" y="9008"/>
                    <a:pt x="5" y="9039"/>
                    <a:pt x="2" y="9080"/>
                  </a:cubicBezTo>
                  <a:cubicBezTo>
                    <a:pt x="0" y="9122"/>
                    <a:pt x="33" y="9157"/>
                    <a:pt x="75" y="9160"/>
                  </a:cubicBezTo>
                  <a:cubicBezTo>
                    <a:pt x="1489" y="9240"/>
                    <a:pt x="2904" y="9341"/>
                    <a:pt x="4314" y="9485"/>
                  </a:cubicBezTo>
                  <a:cubicBezTo>
                    <a:pt x="5525" y="9606"/>
                    <a:pt x="6802" y="9766"/>
                    <a:pt x="8006" y="9934"/>
                  </a:cubicBezTo>
                  <a:cubicBezTo>
                    <a:pt x="8117" y="9952"/>
                    <a:pt x="8230" y="9968"/>
                    <a:pt x="8342" y="9984"/>
                  </a:cubicBezTo>
                  <a:cubicBezTo>
                    <a:pt x="9156" y="10819"/>
                    <a:pt x="9970" y="11666"/>
                    <a:pt x="10731" y="12475"/>
                  </a:cubicBezTo>
                  <a:cubicBezTo>
                    <a:pt x="11359" y="13148"/>
                    <a:pt x="12244" y="14123"/>
                    <a:pt x="12872" y="14800"/>
                  </a:cubicBezTo>
                  <a:cubicBezTo>
                    <a:pt x="13228" y="15204"/>
                    <a:pt x="13672" y="15704"/>
                    <a:pt x="14103" y="16189"/>
                  </a:cubicBezTo>
                  <a:cubicBezTo>
                    <a:pt x="13741" y="16163"/>
                    <a:pt x="13378" y="16144"/>
                    <a:pt x="13016" y="16123"/>
                  </a:cubicBezTo>
                  <a:cubicBezTo>
                    <a:pt x="11788" y="16064"/>
                    <a:pt x="10556" y="16033"/>
                    <a:pt x="9324" y="16033"/>
                  </a:cubicBezTo>
                  <a:cubicBezTo>
                    <a:pt x="7959" y="16033"/>
                    <a:pt x="6593" y="16071"/>
                    <a:pt x="5233" y="16150"/>
                  </a:cubicBezTo>
                  <a:cubicBezTo>
                    <a:pt x="5131" y="16161"/>
                    <a:pt x="5147" y="16301"/>
                    <a:pt x="5238" y="16302"/>
                  </a:cubicBezTo>
                  <a:lnTo>
                    <a:pt x="7460" y="16294"/>
                  </a:lnTo>
                  <a:cubicBezTo>
                    <a:pt x="7573" y="16294"/>
                    <a:pt x="7687" y="16294"/>
                    <a:pt x="7801" y="16294"/>
                  </a:cubicBezTo>
                  <a:cubicBezTo>
                    <a:pt x="9152" y="16294"/>
                    <a:pt x="10556" y="16305"/>
                    <a:pt x="11900" y="16323"/>
                  </a:cubicBezTo>
                  <a:lnTo>
                    <a:pt x="14121" y="16357"/>
                  </a:lnTo>
                  <a:cubicBezTo>
                    <a:pt x="14156" y="16357"/>
                    <a:pt x="14190" y="16334"/>
                    <a:pt x="14201" y="16299"/>
                  </a:cubicBezTo>
                  <a:cubicBezTo>
                    <a:pt x="14475" y="16609"/>
                    <a:pt x="14738" y="16908"/>
                    <a:pt x="14964" y="17170"/>
                  </a:cubicBezTo>
                  <a:cubicBezTo>
                    <a:pt x="16355" y="18782"/>
                    <a:pt x="17774" y="20493"/>
                    <a:pt x="19126" y="22188"/>
                  </a:cubicBezTo>
                  <a:cubicBezTo>
                    <a:pt x="16204" y="22220"/>
                    <a:pt x="13234" y="22330"/>
                    <a:pt x="10320" y="22504"/>
                  </a:cubicBezTo>
                  <a:cubicBezTo>
                    <a:pt x="10217" y="22515"/>
                    <a:pt x="10232" y="22654"/>
                    <a:pt x="10325" y="22656"/>
                  </a:cubicBezTo>
                  <a:cubicBezTo>
                    <a:pt x="12155" y="22642"/>
                    <a:pt x="14066" y="22586"/>
                    <a:pt x="15897" y="22517"/>
                  </a:cubicBezTo>
                  <a:cubicBezTo>
                    <a:pt x="16966" y="22474"/>
                    <a:pt x="18168" y="22421"/>
                    <a:pt x="19238" y="22353"/>
                  </a:cubicBezTo>
                  <a:cubicBezTo>
                    <a:pt x="19243" y="22353"/>
                    <a:pt x="19248" y="22352"/>
                    <a:pt x="19254" y="22351"/>
                  </a:cubicBezTo>
                  <a:cubicBezTo>
                    <a:pt x="19557" y="22733"/>
                    <a:pt x="19858" y="23114"/>
                    <a:pt x="20153" y="23493"/>
                  </a:cubicBezTo>
                  <a:cubicBezTo>
                    <a:pt x="20418" y="23823"/>
                    <a:pt x="20798" y="24331"/>
                    <a:pt x="21059" y="24673"/>
                  </a:cubicBezTo>
                  <a:cubicBezTo>
                    <a:pt x="21574" y="25346"/>
                    <a:pt x="22353" y="26374"/>
                    <a:pt x="22841" y="27054"/>
                  </a:cubicBezTo>
                  <a:cubicBezTo>
                    <a:pt x="22971" y="27231"/>
                    <a:pt x="23102" y="27410"/>
                    <a:pt x="23233" y="27590"/>
                  </a:cubicBezTo>
                  <a:cubicBezTo>
                    <a:pt x="23167" y="27580"/>
                    <a:pt x="23101" y="27569"/>
                    <a:pt x="23035" y="27561"/>
                  </a:cubicBezTo>
                  <a:cubicBezTo>
                    <a:pt x="22135" y="27434"/>
                    <a:pt x="21226" y="27378"/>
                    <a:pt x="20316" y="27378"/>
                  </a:cubicBezTo>
                  <a:cubicBezTo>
                    <a:pt x="19204" y="27378"/>
                    <a:pt x="18090" y="27461"/>
                    <a:pt x="16991" y="27596"/>
                  </a:cubicBezTo>
                  <a:cubicBezTo>
                    <a:pt x="16893" y="27611"/>
                    <a:pt x="16912" y="27747"/>
                    <a:pt x="17001" y="27747"/>
                  </a:cubicBezTo>
                  <a:cubicBezTo>
                    <a:pt x="17002" y="27747"/>
                    <a:pt x="17004" y="27747"/>
                    <a:pt x="17005" y="27747"/>
                  </a:cubicBezTo>
                  <a:cubicBezTo>
                    <a:pt x="17541" y="27722"/>
                    <a:pt x="18076" y="27699"/>
                    <a:pt x="18611" y="27677"/>
                  </a:cubicBezTo>
                  <a:cubicBezTo>
                    <a:pt x="19167" y="27657"/>
                    <a:pt x="19731" y="27645"/>
                    <a:pt x="20294" y="27645"/>
                  </a:cubicBezTo>
                  <a:cubicBezTo>
                    <a:pt x="20669" y="27645"/>
                    <a:pt x="21044" y="27650"/>
                    <a:pt x="21415" y="27662"/>
                  </a:cubicBezTo>
                  <a:cubicBezTo>
                    <a:pt x="21916" y="27677"/>
                    <a:pt x="22514" y="27713"/>
                    <a:pt x="23014" y="27752"/>
                  </a:cubicBezTo>
                  <a:cubicBezTo>
                    <a:pt x="23135" y="27764"/>
                    <a:pt x="23254" y="27774"/>
                    <a:pt x="23375" y="27784"/>
                  </a:cubicBezTo>
                  <a:cubicBezTo>
                    <a:pt x="24352" y="29131"/>
                    <a:pt x="25367" y="30573"/>
                    <a:pt x="26271" y="31912"/>
                  </a:cubicBezTo>
                  <a:cubicBezTo>
                    <a:pt x="27491" y="33681"/>
                    <a:pt x="29176" y="36316"/>
                    <a:pt x="30327" y="38146"/>
                  </a:cubicBezTo>
                  <a:cubicBezTo>
                    <a:pt x="30327" y="38146"/>
                    <a:pt x="31880" y="40686"/>
                    <a:pt x="31880" y="40686"/>
                  </a:cubicBezTo>
                  <a:cubicBezTo>
                    <a:pt x="31880" y="40686"/>
                    <a:pt x="31880" y="40686"/>
                    <a:pt x="31880" y="40686"/>
                  </a:cubicBezTo>
                  <a:lnTo>
                    <a:pt x="31880" y="40686"/>
                  </a:lnTo>
                  <a:cubicBezTo>
                    <a:pt x="31896" y="40711"/>
                    <a:pt x="31923" y="40725"/>
                    <a:pt x="31951" y="40725"/>
                  </a:cubicBezTo>
                  <a:cubicBezTo>
                    <a:pt x="31966" y="40725"/>
                    <a:pt x="31980" y="40721"/>
                    <a:pt x="31993" y="40713"/>
                  </a:cubicBezTo>
                  <a:cubicBezTo>
                    <a:pt x="32034" y="40687"/>
                    <a:pt x="32046" y="40635"/>
                    <a:pt x="32021" y="40597"/>
                  </a:cubicBezTo>
                  <a:cubicBezTo>
                    <a:pt x="30679" y="38312"/>
                    <a:pt x="28759" y="35224"/>
                    <a:pt x="27299" y="33012"/>
                  </a:cubicBezTo>
                  <a:cubicBezTo>
                    <a:pt x="26810" y="32287"/>
                    <a:pt x="26128" y="31260"/>
                    <a:pt x="25635" y="30541"/>
                  </a:cubicBezTo>
                  <a:cubicBezTo>
                    <a:pt x="25132" y="29826"/>
                    <a:pt x="24432" y="28807"/>
                    <a:pt x="23924" y="28103"/>
                  </a:cubicBezTo>
                  <a:cubicBezTo>
                    <a:pt x="23635" y="27705"/>
                    <a:pt x="23197" y="27102"/>
                    <a:pt x="22818" y="26584"/>
                  </a:cubicBezTo>
                  <a:cubicBezTo>
                    <a:pt x="22821" y="26453"/>
                    <a:pt x="22822" y="26322"/>
                    <a:pt x="22822" y="26190"/>
                  </a:cubicBezTo>
                  <a:cubicBezTo>
                    <a:pt x="22850" y="24035"/>
                    <a:pt x="22999" y="21871"/>
                    <a:pt x="23275" y="19736"/>
                  </a:cubicBezTo>
                  <a:cubicBezTo>
                    <a:pt x="23281" y="19680"/>
                    <a:pt x="23241" y="19651"/>
                    <a:pt x="23201" y="19651"/>
                  </a:cubicBezTo>
                  <a:cubicBezTo>
                    <a:pt x="23167" y="19651"/>
                    <a:pt x="23134" y="19671"/>
                    <a:pt x="23125" y="19711"/>
                  </a:cubicBezTo>
                  <a:cubicBezTo>
                    <a:pt x="23011" y="20278"/>
                    <a:pt x="22918" y="20850"/>
                    <a:pt x="22846" y="21425"/>
                  </a:cubicBezTo>
                  <a:cubicBezTo>
                    <a:pt x="22645" y="22998"/>
                    <a:pt x="22563" y="24607"/>
                    <a:pt x="22629" y="26193"/>
                  </a:cubicBezTo>
                  <a:cubicBezTo>
                    <a:pt x="22632" y="26241"/>
                    <a:pt x="22634" y="26287"/>
                    <a:pt x="22636" y="26334"/>
                  </a:cubicBezTo>
                  <a:cubicBezTo>
                    <a:pt x="22546" y="26212"/>
                    <a:pt x="22463" y="26098"/>
                    <a:pt x="22390" y="25997"/>
                  </a:cubicBezTo>
                  <a:cubicBezTo>
                    <a:pt x="21981" y="25452"/>
                    <a:pt x="21225" y="24459"/>
                    <a:pt x="20818" y="23918"/>
                  </a:cubicBezTo>
                  <a:cubicBezTo>
                    <a:pt x="19893" y="22715"/>
                    <a:pt x="18931" y="21507"/>
                    <a:pt x="17950" y="20312"/>
                  </a:cubicBezTo>
                  <a:cubicBezTo>
                    <a:pt x="18078" y="17407"/>
                    <a:pt x="18252" y="14246"/>
                    <a:pt x="18453" y="11350"/>
                  </a:cubicBezTo>
                  <a:cubicBezTo>
                    <a:pt x="18454" y="11296"/>
                    <a:pt x="18417" y="11270"/>
                    <a:pt x="18378" y="11270"/>
                  </a:cubicBezTo>
                  <a:cubicBezTo>
                    <a:pt x="18343" y="11270"/>
                    <a:pt x="18308" y="11292"/>
                    <a:pt x="18302" y="11335"/>
                  </a:cubicBezTo>
                  <a:cubicBezTo>
                    <a:pt x="18256" y="11709"/>
                    <a:pt x="18217" y="12085"/>
                    <a:pt x="18176" y="12460"/>
                  </a:cubicBezTo>
                  <a:cubicBezTo>
                    <a:pt x="17987" y="14338"/>
                    <a:pt x="17861" y="16224"/>
                    <a:pt x="17808" y="18110"/>
                  </a:cubicBezTo>
                  <a:cubicBezTo>
                    <a:pt x="17792" y="18754"/>
                    <a:pt x="17778" y="19450"/>
                    <a:pt x="17779" y="20105"/>
                  </a:cubicBezTo>
                  <a:cubicBezTo>
                    <a:pt x="16834" y="18957"/>
                    <a:pt x="15872" y="17822"/>
                    <a:pt x="14914" y="16722"/>
                  </a:cubicBezTo>
                  <a:cubicBezTo>
                    <a:pt x="14349" y="16091"/>
                    <a:pt x="13497" y="15118"/>
                    <a:pt x="12932" y="14497"/>
                  </a:cubicBezTo>
                  <a:cubicBezTo>
                    <a:pt x="12452" y="13980"/>
                    <a:pt x="11855" y="13326"/>
                    <a:pt x="11304" y="12736"/>
                  </a:cubicBezTo>
                  <a:cubicBezTo>
                    <a:pt x="11333" y="12723"/>
                    <a:pt x="11354" y="12695"/>
                    <a:pt x="11355" y="12660"/>
                  </a:cubicBezTo>
                  <a:cubicBezTo>
                    <a:pt x="11365" y="12327"/>
                    <a:pt x="11409" y="10691"/>
                    <a:pt x="11419" y="10390"/>
                  </a:cubicBezTo>
                  <a:cubicBezTo>
                    <a:pt x="11469" y="8807"/>
                    <a:pt x="11575" y="6997"/>
                    <a:pt x="11676" y="5404"/>
                  </a:cubicBezTo>
                  <a:cubicBezTo>
                    <a:pt x="11677" y="5351"/>
                    <a:pt x="11639" y="5324"/>
                    <a:pt x="11601" y="5324"/>
                  </a:cubicBezTo>
                  <a:cubicBezTo>
                    <a:pt x="11566" y="5324"/>
                    <a:pt x="11531" y="5346"/>
                    <a:pt x="11524" y="5390"/>
                  </a:cubicBezTo>
                  <a:cubicBezTo>
                    <a:pt x="11444" y="5990"/>
                    <a:pt x="11378" y="6594"/>
                    <a:pt x="11326" y="7200"/>
                  </a:cubicBezTo>
                  <a:cubicBezTo>
                    <a:pt x="11197" y="8708"/>
                    <a:pt x="11140" y="10238"/>
                    <a:pt x="11161" y="11750"/>
                  </a:cubicBezTo>
                  <a:cubicBezTo>
                    <a:pt x="11167" y="12037"/>
                    <a:pt x="11172" y="12323"/>
                    <a:pt x="11186" y="12609"/>
                  </a:cubicBezTo>
                  <a:cubicBezTo>
                    <a:pt x="10998" y="12408"/>
                    <a:pt x="10815" y="12217"/>
                    <a:pt x="10647" y="12042"/>
                  </a:cubicBezTo>
                  <a:cubicBezTo>
                    <a:pt x="10006" y="11366"/>
                    <a:pt x="9317" y="10656"/>
                    <a:pt x="8623" y="9952"/>
                  </a:cubicBezTo>
                  <a:cubicBezTo>
                    <a:pt x="8624" y="9949"/>
                    <a:pt x="8625" y="9945"/>
                    <a:pt x="8625" y="9943"/>
                  </a:cubicBezTo>
                  <a:cubicBezTo>
                    <a:pt x="8635" y="9898"/>
                    <a:pt x="8605" y="9853"/>
                    <a:pt x="8561" y="9845"/>
                  </a:cubicBezTo>
                  <a:cubicBezTo>
                    <a:pt x="8542" y="9842"/>
                    <a:pt x="8525" y="9839"/>
                    <a:pt x="8508" y="9835"/>
                  </a:cubicBezTo>
                  <a:cubicBezTo>
                    <a:pt x="7907" y="9227"/>
                    <a:pt x="7307" y="8626"/>
                    <a:pt x="6736" y="8057"/>
                  </a:cubicBezTo>
                  <a:cubicBezTo>
                    <a:pt x="6242" y="7576"/>
                    <a:pt x="5682" y="7035"/>
                    <a:pt x="5099" y="6481"/>
                  </a:cubicBezTo>
                  <a:cubicBezTo>
                    <a:pt x="5263" y="4355"/>
                    <a:pt x="5291" y="2206"/>
                    <a:pt x="5284" y="75"/>
                  </a:cubicBezTo>
                  <a:cubicBezTo>
                    <a:pt x="5282" y="25"/>
                    <a:pt x="5245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8" name="Google Shape;7608;p104"/>
          <p:cNvGrpSpPr/>
          <p:nvPr/>
        </p:nvGrpSpPr>
        <p:grpSpPr>
          <a:xfrm>
            <a:off x="8309519" y="82031"/>
            <a:ext cx="994900" cy="1147703"/>
            <a:chOff x="8309519" y="82031"/>
            <a:chExt cx="994900" cy="1147703"/>
          </a:xfrm>
        </p:grpSpPr>
        <p:sp>
          <p:nvSpPr>
            <p:cNvPr id="7609" name="Google Shape;7609;p104"/>
            <p:cNvSpPr/>
            <p:nvPr/>
          </p:nvSpPr>
          <p:spPr>
            <a:xfrm rot="10065046">
              <a:off x="8406546" y="155597"/>
              <a:ext cx="800846" cy="1000571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04"/>
            <p:cNvSpPr/>
            <p:nvPr/>
          </p:nvSpPr>
          <p:spPr>
            <a:xfrm rot="10065046">
              <a:off x="8447195" y="276353"/>
              <a:ext cx="730595" cy="849248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04"/>
            <p:cNvSpPr/>
            <p:nvPr/>
          </p:nvSpPr>
          <p:spPr>
            <a:xfrm rot="10065046">
              <a:off x="8471711" y="182260"/>
              <a:ext cx="700242" cy="900037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2" name="Google Shape;7612;p104"/>
          <p:cNvGrpSpPr/>
          <p:nvPr/>
        </p:nvGrpSpPr>
        <p:grpSpPr>
          <a:xfrm>
            <a:off x="155864" y="82016"/>
            <a:ext cx="1399318" cy="1470321"/>
            <a:chOff x="155864" y="82016"/>
            <a:chExt cx="1399318" cy="1470321"/>
          </a:xfrm>
        </p:grpSpPr>
        <p:sp>
          <p:nvSpPr>
            <p:cNvPr id="7613" name="Google Shape;7613;p104"/>
            <p:cNvSpPr/>
            <p:nvPr/>
          </p:nvSpPr>
          <p:spPr>
            <a:xfrm>
              <a:off x="155864" y="82016"/>
              <a:ext cx="1399318" cy="1470321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04"/>
            <p:cNvSpPr/>
            <p:nvPr/>
          </p:nvSpPr>
          <p:spPr>
            <a:xfrm>
              <a:off x="216105" y="141710"/>
              <a:ext cx="1276282" cy="1350705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15" name="Google Shape;7615;p104"/>
            <p:cNvGrpSpPr/>
            <p:nvPr/>
          </p:nvGrpSpPr>
          <p:grpSpPr>
            <a:xfrm>
              <a:off x="233617" y="155300"/>
              <a:ext cx="1236380" cy="1301044"/>
              <a:chOff x="7703473" y="1149191"/>
              <a:chExt cx="2785894" cy="2931600"/>
            </a:xfrm>
          </p:grpSpPr>
          <p:sp>
            <p:nvSpPr>
              <p:cNvPr id="7616" name="Google Shape;7616;p104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04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04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04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04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04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04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04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04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04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04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04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04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29" name="Google Shape;7629;p104"/>
          <p:cNvGrpSpPr/>
          <p:nvPr/>
        </p:nvGrpSpPr>
        <p:grpSpPr>
          <a:xfrm>
            <a:off x="7892716" y="4094818"/>
            <a:ext cx="1298476" cy="1297114"/>
            <a:chOff x="7892716" y="4094818"/>
            <a:chExt cx="1298476" cy="1297114"/>
          </a:xfrm>
        </p:grpSpPr>
        <p:sp>
          <p:nvSpPr>
            <p:cNvPr id="7630" name="Google Shape;7630;p104"/>
            <p:cNvSpPr/>
            <p:nvPr/>
          </p:nvSpPr>
          <p:spPr>
            <a:xfrm>
              <a:off x="7892716" y="4094818"/>
              <a:ext cx="1298476" cy="1297114"/>
            </a:xfrm>
            <a:custGeom>
              <a:avLst/>
              <a:gdLst/>
              <a:ahLst/>
              <a:cxnLst/>
              <a:rect l="l" t="t" r="r" b="b"/>
              <a:pathLst>
                <a:path w="28592" h="28562" extrusionOk="0">
                  <a:moveTo>
                    <a:pt x="7768" y="0"/>
                  </a:moveTo>
                  <a:cubicBezTo>
                    <a:pt x="7413" y="0"/>
                    <a:pt x="7070" y="74"/>
                    <a:pt x="6752" y="218"/>
                  </a:cubicBezTo>
                  <a:cubicBezTo>
                    <a:pt x="6340" y="404"/>
                    <a:pt x="5982" y="702"/>
                    <a:pt x="5687" y="1105"/>
                  </a:cubicBezTo>
                  <a:cubicBezTo>
                    <a:pt x="5381" y="1521"/>
                    <a:pt x="5143" y="2045"/>
                    <a:pt x="4959" y="2706"/>
                  </a:cubicBezTo>
                  <a:cubicBezTo>
                    <a:pt x="4525" y="4270"/>
                    <a:pt x="4245" y="5889"/>
                    <a:pt x="4128" y="7518"/>
                  </a:cubicBezTo>
                  <a:cubicBezTo>
                    <a:pt x="4113" y="7716"/>
                    <a:pt x="4102" y="7914"/>
                    <a:pt x="4092" y="8112"/>
                  </a:cubicBezTo>
                  <a:cubicBezTo>
                    <a:pt x="3670" y="7891"/>
                    <a:pt x="3223" y="7779"/>
                    <a:pt x="2755" y="7779"/>
                  </a:cubicBezTo>
                  <a:cubicBezTo>
                    <a:pt x="2601" y="7779"/>
                    <a:pt x="2445" y="7791"/>
                    <a:pt x="2291" y="7816"/>
                  </a:cubicBezTo>
                  <a:cubicBezTo>
                    <a:pt x="2142" y="7839"/>
                    <a:pt x="1997" y="7889"/>
                    <a:pt x="1864" y="7963"/>
                  </a:cubicBezTo>
                  <a:cubicBezTo>
                    <a:pt x="1475" y="8178"/>
                    <a:pt x="1139" y="8471"/>
                    <a:pt x="867" y="8833"/>
                  </a:cubicBezTo>
                  <a:cubicBezTo>
                    <a:pt x="605" y="9183"/>
                    <a:pt x="400" y="9601"/>
                    <a:pt x="262" y="10075"/>
                  </a:cubicBezTo>
                  <a:cubicBezTo>
                    <a:pt x="79" y="10692"/>
                    <a:pt x="0" y="11409"/>
                    <a:pt x="21" y="12266"/>
                  </a:cubicBezTo>
                  <a:cubicBezTo>
                    <a:pt x="58" y="13786"/>
                    <a:pt x="366" y="16549"/>
                    <a:pt x="825" y="19479"/>
                  </a:cubicBezTo>
                  <a:cubicBezTo>
                    <a:pt x="1324" y="22664"/>
                    <a:pt x="1881" y="25268"/>
                    <a:pt x="2354" y="26626"/>
                  </a:cubicBezTo>
                  <a:cubicBezTo>
                    <a:pt x="2530" y="27131"/>
                    <a:pt x="2989" y="27477"/>
                    <a:pt x="3524" y="27505"/>
                  </a:cubicBezTo>
                  <a:cubicBezTo>
                    <a:pt x="3524" y="27505"/>
                    <a:pt x="23373" y="28562"/>
                    <a:pt x="23395" y="28562"/>
                  </a:cubicBezTo>
                  <a:cubicBezTo>
                    <a:pt x="23859" y="28562"/>
                    <a:pt x="24294" y="28313"/>
                    <a:pt x="24528" y="27910"/>
                  </a:cubicBezTo>
                  <a:cubicBezTo>
                    <a:pt x="26104" y="25213"/>
                    <a:pt x="27308" y="22314"/>
                    <a:pt x="28107" y="19293"/>
                  </a:cubicBezTo>
                  <a:cubicBezTo>
                    <a:pt x="28475" y="17911"/>
                    <a:pt x="28591" y="16670"/>
                    <a:pt x="28455" y="15604"/>
                  </a:cubicBezTo>
                  <a:cubicBezTo>
                    <a:pt x="28362" y="14881"/>
                    <a:pt x="28152" y="14235"/>
                    <a:pt x="27828" y="13683"/>
                  </a:cubicBezTo>
                  <a:cubicBezTo>
                    <a:pt x="27446" y="13032"/>
                    <a:pt x="26915" y="12513"/>
                    <a:pt x="26247" y="12139"/>
                  </a:cubicBezTo>
                  <a:cubicBezTo>
                    <a:pt x="25606" y="11781"/>
                    <a:pt x="24860" y="11592"/>
                    <a:pt x="24090" y="11592"/>
                  </a:cubicBezTo>
                  <a:cubicBezTo>
                    <a:pt x="23643" y="11592"/>
                    <a:pt x="23190" y="11655"/>
                    <a:pt x="22745" y="11776"/>
                  </a:cubicBezTo>
                  <a:cubicBezTo>
                    <a:pt x="21940" y="12000"/>
                    <a:pt x="21191" y="12376"/>
                    <a:pt x="20450" y="12936"/>
                  </a:cubicBezTo>
                  <a:cubicBezTo>
                    <a:pt x="20437" y="12390"/>
                    <a:pt x="20411" y="11844"/>
                    <a:pt x="20371" y="11303"/>
                  </a:cubicBezTo>
                  <a:cubicBezTo>
                    <a:pt x="20294" y="10246"/>
                    <a:pt x="19818" y="9283"/>
                    <a:pt x="19027" y="8595"/>
                  </a:cubicBezTo>
                  <a:cubicBezTo>
                    <a:pt x="18290" y="7952"/>
                    <a:pt x="17346" y="7599"/>
                    <a:pt x="16373" y="7599"/>
                  </a:cubicBezTo>
                  <a:cubicBezTo>
                    <a:pt x="15272" y="7599"/>
                    <a:pt x="14251" y="8052"/>
                    <a:pt x="13498" y="8875"/>
                  </a:cubicBezTo>
                  <a:cubicBezTo>
                    <a:pt x="13484" y="8891"/>
                    <a:pt x="13471" y="8905"/>
                    <a:pt x="13456" y="8923"/>
                  </a:cubicBezTo>
                  <a:cubicBezTo>
                    <a:pt x="13258" y="9144"/>
                    <a:pt x="13071" y="9381"/>
                    <a:pt x="12894" y="9635"/>
                  </a:cubicBezTo>
                  <a:cubicBezTo>
                    <a:pt x="12278" y="6962"/>
                    <a:pt x="11442" y="4336"/>
                    <a:pt x="10399" y="1807"/>
                  </a:cubicBezTo>
                  <a:cubicBezTo>
                    <a:pt x="9998" y="831"/>
                    <a:pt x="9116" y="147"/>
                    <a:pt x="8098" y="21"/>
                  </a:cubicBezTo>
                  <a:cubicBezTo>
                    <a:pt x="7988" y="7"/>
                    <a:pt x="7878" y="0"/>
                    <a:pt x="7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104"/>
            <p:cNvSpPr/>
            <p:nvPr/>
          </p:nvSpPr>
          <p:spPr>
            <a:xfrm>
              <a:off x="7952027" y="4154447"/>
              <a:ext cx="1191890" cy="1177947"/>
            </a:xfrm>
            <a:custGeom>
              <a:avLst/>
              <a:gdLst/>
              <a:ahLst/>
              <a:cxnLst/>
              <a:rect l="l" t="t" r="r" b="b"/>
              <a:pathLst>
                <a:path w="26245" h="25938" extrusionOk="0">
                  <a:moveTo>
                    <a:pt x="6464" y="1"/>
                  </a:moveTo>
                  <a:cubicBezTo>
                    <a:pt x="5568" y="1"/>
                    <a:pt x="5143" y="939"/>
                    <a:pt x="4918" y="1746"/>
                  </a:cubicBezTo>
                  <a:cubicBezTo>
                    <a:pt x="4093" y="4721"/>
                    <a:pt x="3868" y="7860"/>
                    <a:pt x="4262" y="10921"/>
                  </a:cubicBezTo>
                  <a:cubicBezTo>
                    <a:pt x="3645" y="9665"/>
                    <a:pt x="2849" y="7780"/>
                    <a:pt x="1450" y="7780"/>
                  </a:cubicBezTo>
                  <a:cubicBezTo>
                    <a:pt x="1366" y="7780"/>
                    <a:pt x="1281" y="7787"/>
                    <a:pt x="1193" y="7801"/>
                  </a:cubicBezTo>
                  <a:cubicBezTo>
                    <a:pt x="168" y="8366"/>
                    <a:pt x="1" y="9753"/>
                    <a:pt x="29" y="10923"/>
                  </a:cubicBezTo>
                  <a:cubicBezTo>
                    <a:pt x="102" y="13912"/>
                    <a:pt x="1307" y="22059"/>
                    <a:pt x="2290" y="24882"/>
                  </a:cubicBezTo>
                  <a:lnTo>
                    <a:pt x="22090" y="25938"/>
                  </a:lnTo>
                  <a:cubicBezTo>
                    <a:pt x="23604" y="23346"/>
                    <a:pt x="24766" y="20548"/>
                    <a:pt x="25534" y="17647"/>
                  </a:cubicBezTo>
                  <a:cubicBezTo>
                    <a:pt x="26070" y="15625"/>
                    <a:pt x="26244" y="13059"/>
                    <a:pt x="24300" y="11974"/>
                  </a:cubicBezTo>
                  <a:cubicBezTo>
                    <a:pt x="23833" y="11713"/>
                    <a:pt x="23310" y="11593"/>
                    <a:pt x="22782" y="11593"/>
                  </a:cubicBezTo>
                  <a:cubicBezTo>
                    <a:pt x="22449" y="11593"/>
                    <a:pt x="22114" y="11640"/>
                    <a:pt x="21790" y="11730"/>
                  </a:cubicBezTo>
                  <a:cubicBezTo>
                    <a:pt x="20041" y="12214"/>
                    <a:pt x="18869" y="13573"/>
                    <a:pt x="17745" y="14893"/>
                  </a:cubicBezTo>
                  <a:cubicBezTo>
                    <a:pt x="17869" y="13294"/>
                    <a:pt x="17873" y="11686"/>
                    <a:pt x="17757" y="10086"/>
                  </a:cubicBezTo>
                  <a:cubicBezTo>
                    <a:pt x="17645" y="8568"/>
                    <a:pt x="16372" y="7600"/>
                    <a:pt x="15068" y="7600"/>
                  </a:cubicBezTo>
                  <a:cubicBezTo>
                    <a:pt x="14387" y="7600"/>
                    <a:pt x="13698" y="7864"/>
                    <a:pt x="13161" y="8451"/>
                  </a:cubicBezTo>
                  <a:lnTo>
                    <a:pt x="13130" y="8486"/>
                  </a:lnTo>
                  <a:cubicBezTo>
                    <a:pt x="12066" y="9675"/>
                    <a:pt x="11559" y="11243"/>
                    <a:pt x="11076" y="12763"/>
                  </a:cubicBezTo>
                  <a:cubicBezTo>
                    <a:pt x="10509" y="8726"/>
                    <a:pt x="9434" y="4763"/>
                    <a:pt x="7880" y="995"/>
                  </a:cubicBezTo>
                  <a:cubicBezTo>
                    <a:pt x="7665" y="473"/>
                    <a:pt x="7192" y="81"/>
                    <a:pt x="6633" y="12"/>
                  </a:cubicBezTo>
                  <a:cubicBezTo>
                    <a:pt x="6575" y="4"/>
                    <a:pt x="6518" y="1"/>
                    <a:pt x="6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2" name="Google Shape;7632;p104"/>
            <p:cNvGrpSpPr/>
            <p:nvPr/>
          </p:nvGrpSpPr>
          <p:grpSpPr>
            <a:xfrm>
              <a:off x="8036044" y="4311444"/>
              <a:ext cx="925225" cy="991071"/>
              <a:chOff x="7794157" y="1937393"/>
              <a:chExt cx="1899846" cy="2035054"/>
            </a:xfrm>
          </p:grpSpPr>
          <p:sp>
            <p:nvSpPr>
              <p:cNvPr id="7633" name="Google Shape;7633;p104"/>
              <p:cNvSpPr/>
              <p:nvPr/>
            </p:nvSpPr>
            <p:spPr>
              <a:xfrm>
                <a:off x="7794157" y="2498964"/>
                <a:ext cx="266889" cy="147348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5801" extrusionOk="0">
                    <a:moveTo>
                      <a:pt x="75" y="1"/>
                    </a:moveTo>
                    <a:cubicBezTo>
                      <a:pt x="71" y="1"/>
                      <a:pt x="68" y="1"/>
                      <a:pt x="64" y="1"/>
                    </a:cubicBezTo>
                    <a:cubicBezTo>
                      <a:pt x="27" y="8"/>
                      <a:pt x="0" y="43"/>
                      <a:pt x="7" y="81"/>
                    </a:cubicBezTo>
                    <a:cubicBezTo>
                      <a:pt x="45" y="323"/>
                      <a:pt x="123" y="823"/>
                      <a:pt x="163" y="1062"/>
                    </a:cubicBezTo>
                    <a:cubicBezTo>
                      <a:pt x="924" y="5764"/>
                      <a:pt x="1749" y="10563"/>
                      <a:pt x="2613" y="15249"/>
                    </a:cubicBezTo>
                    <a:lnTo>
                      <a:pt x="2705" y="15737"/>
                    </a:lnTo>
                    <a:cubicBezTo>
                      <a:pt x="2712" y="15774"/>
                      <a:pt x="2744" y="15800"/>
                      <a:pt x="2780" y="15800"/>
                    </a:cubicBezTo>
                    <a:cubicBezTo>
                      <a:pt x="2783" y="15800"/>
                      <a:pt x="2787" y="15800"/>
                      <a:pt x="2791" y="15799"/>
                    </a:cubicBezTo>
                    <a:cubicBezTo>
                      <a:pt x="2832" y="15793"/>
                      <a:pt x="2861" y="15755"/>
                      <a:pt x="2855" y="15713"/>
                    </a:cubicBezTo>
                    <a:lnTo>
                      <a:pt x="2777" y="15222"/>
                    </a:lnTo>
                    <a:cubicBezTo>
                      <a:pt x="1966" y="10186"/>
                      <a:pt x="1078" y="5070"/>
                      <a:pt x="145" y="58"/>
                    </a:cubicBezTo>
                    <a:cubicBezTo>
                      <a:pt x="139" y="24"/>
                      <a:pt x="109" y="1"/>
                      <a:pt x="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04"/>
              <p:cNvSpPr/>
              <p:nvPr/>
            </p:nvSpPr>
            <p:spPr>
              <a:xfrm>
                <a:off x="8281406" y="1937393"/>
                <a:ext cx="203943" cy="19151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0537" extrusionOk="0">
                    <a:moveTo>
                      <a:pt x="72" y="1"/>
                    </a:moveTo>
                    <a:cubicBezTo>
                      <a:pt x="71" y="1"/>
                      <a:pt x="69" y="1"/>
                      <a:pt x="68" y="1"/>
                    </a:cubicBezTo>
                    <a:cubicBezTo>
                      <a:pt x="30" y="5"/>
                      <a:pt x="1" y="38"/>
                      <a:pt x="5" y="76"/>
                    </a:cubicBezTo>
                    <a:cubicBezTo>
                      <a:pt x="32" y="390"/>
                      <a:pt x="90" y="1041"/>
                      <a:pt x="119" y="1352"/>
                    </a:cubicBezTo>
                    <a:cubicBezTo>
                      <a:pt x="674" y="7444"/>
                      <a:pt x="1299" y="13751"/>
                      <a:pt x="1960" y="19832"/>
                    </a:cubicBezTo>
                    <a:lnTo>
                      <a:pt x="2031" y="20468"/>
                    </a:lnTo>
                    <a:cubicBezTo>
                      <a:pt x="2036" y="20507"/>
                      <a:pt x="2069" y="20536"/>
                      <a:pt x="2106" y="20536"/>
                    </a:cubicBezTo>
                    <a:cubicBezTo>
                      <a:pt x="2108" y="20536"/>
                      <a:pt x="2111" y="20536"/>
                      <a:pt x="2113" y="20536"/>
                    </a:cubicBezTo>
                    <a:cubicBezTo>
                      <a:pt x="2155" y="20533"/>
                      <a:pt x="2187" y="20496"/>
                      <a:pt x="2183" y="20454"/>
                    </a:cubicBezTo>
                    <a:lnTo>
                      <a:pt x="2127" y="19815"/>
                    </a:lnTo>
                    <a:cubicBezTo>
                      <a:pt x="1533" y="13290"/>
                      <a:pt x="860" y="6576"/>
                      <a:pt x="144" y="64"/>
                    </a:cubicBezTo>
                    <a:cubicBezTo>
                      <a:pt x="141" y="27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04"/>
              <p:cNvSpPr/>
              <p:nvPr/>
            </p:nvSpPr>
            <p:spPr>
              <a:xfrm>
                <a:off x="8836915" y="2526288"/>
                <a:ext cx="212149" cy="1317938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33" extrusionOk="0">
                    <a:moveTo>
                      <a:pt x="2198" y="0"/>
                    </a:moveTo>
                    <a:cubicBezTo>
                      <a:pt x="2166" y="0"/>
                      <a:pt x="2137" y="25"/>
                      <a:pt x="2131" y="59"/>
                    </a:cubicBezTo>
                    <a:cubicBezTo>
                      <a:pt x="2095" y="272"/>
                      <a:pt x="2020" y="718"/>
                      <a:pt x="1985" y="931"/>
                    </a:cubicBezTo>
                    <a:cubicBezTo>
                      <a:pt x="1298" y="5117"/>
                      <a:pt x="646" y="9405"/>
                      <a:pt x="64" y="13608"/>
                    </a:cubicBezTo>
                    <a:lnTo>
                      <a:pt x="5" y="14046"/>
                    </a:lnTo>
                    <a:cubicBezTo>
                      <a:pt x="0" y="14087"/>
                      <a:pt x="27" y="14125"/>
                      <a:pt x="68" y="14131"/>
                    </a:cubicBezTo>
                    <a:cubicBezTo>
                      <a:pt x="73" y="14132"/>
                      <a:pt x="77" y="14133"/>
                      <a:pt x="82" y="14133"/>
                    </a:cubicBezTo>
                    <a:cubicBezTo>
                      <a:pt x="119" y="14133"/>
                      <a:pt x="151" y="14106"/>
                      <a:pt x="157" y="14068"/>
                    </a:cubicBezTo>
                    <a:lnTo>
                      <a:pt x="230" y="13632"/>
                    </a:lnTo>
                    <a:cubicBezTo>
                      <a:pt x="966" y="9152"/>
                      <a:pt x="1657" y="4579"/>
                      <a:pt x="2269" y="80"/>
                    </a:cubicBezTo>
                    <a:cubicBezTo>
                      <a:pt x="2274" y="43"/>
                      <a:pt x="2250" y="8"/>
                      <a:pt x="2211" y="1"/>
                    </a:cubicBezTo>
                    <a:cubicBezTo>
                      <a:pt x="2207" y="0"/>
                      <a:pt x="2203" y="0"/>
                      <a:pt x="2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04"/>
              <p:cNvSpPr/>
              <p:nvPr/>
            </p:nvSpPr>
            <p:spPr>
              <a:xfrm>
                <a:off x="9384685" y="2881862"/>
                <a:ext cx="309319" cy="951269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10201" extrusionOk="0">
                    <a:moveTo>
                      <a:pt x="3239" y="0"/>
                    </a:moveTo>
                    <a:cubicBezTo>
                      <a:pt x="3210" y="0"/>
                      <a:pt x="3182" y="19"/>
                      <a:pt x="3173" y="48"/>
                    </a:cubicBezTo>
                    <a:cubicBezTo>
                      <a:pt x="2890" y="880"/>
                      <a:pt x="2617" y="1714"/>
                      <a:pt x="2347" y="2550"/>
                    </a:cubicBezTo>
                    <a:cubicBezTo>
                      <a:pt x="1825" y="4163"/>
                      <a:pt x="1261" y="5954"/>
                      <a:pt x="766" y="7577"/>
                    </a:cubicBezTo>
                    <a:cubicBezTo>
                      <a:pt x="510" y="8417"/>
                      <a:pt x="257" y="9260"/>
                      <a:pt x="13" y="10103"/>
                    </a:cubicBezTo>
                    <a:cubicBezTo>
                      <a:pt x="0" y="10166"/>
                      <a:pt x="44" y="10201"/>
                      <a:pt x="87" y="10201"/>
                    </a:cubicBezTo>
                    <a:cubicBezTo>
                      <a:pt x="117" y="10201"/>
                      <a:pt x="147" y="10185"/>
                      <a:pt x="159" y="10149"/>
                    </a:cubicBezTo>
                    <a:cubicBezTo>
                      <a:pt x="1271" y="6833"/>
                      <a:pt x="2324" y="3447"/>
                      <a:pt x="3306" y="90"/>
                    </a:cubicBezTo>
                    <a:cubicBezTo>
                      <a:pt x="3317" y="54"/>
                      <a:pt x="3298" y="17"/>
                      <a:pt x="3262" y="4"/>
                    </a:cubicBezTo>
                    <a:cubicBezTo>
                      <a:pt x="3254" y="2"/>
                      <a:pt x="3247" y="0"/>
                      <a:pt x="3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37" name="Google Shape;7637;p104"/>
          <p:cNvGrpSpPr/>
          <p:nvPr/>
        </p:nvGrpSpPr>
        <p:grpSpPr>
          <a:xfrm>
            <a:off x="0" y="4039810"/>
            <a:ext cx="901661" cy="882759"/>
            <a:chOff x="0" y="4039810"/>
            <a:chExt cx="901661" cy="882759"/>
          </a:xfrm>
        </p:grpSpPr>
        <p:sp>
          <p:nvSpPr>
            <p:cNvPr id="7638" name="Google Shape;7638;p104"/>
            <p:cNvSpPr/>
            <p:nvPr/>
          </p:nvSpPr>
          <p:spPr>
            <a:xfrm rot="10515615">
              <a:off x="32298" y="4072998"/>
              <a:ext cx="837066" cy="816384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04"/>
            <p:cNvSpPr/>
            <p:nvPr/>
          </p:nvSpPr>
          <p:spPr>
            <a:xfrm rot="10515615">
              <a:off x="122985" y="4114664"/>
              <a:ext cx="698946" cy="672046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0" name="Google Shape;7640;p104"/>
            <p:cNvGrpSpPr/>
            <p:nvPr/>
          </p:nvGrpSpPr>
          <p:grpSpPr>
            <a:xfrm rot="10515615">
              <a:off x="82413" y="4247038"/>
              <a:ext cx="607010" cy="604217"/>
              <a:chOff x="8178965" y="1620576"/>
              <a:chExt cx="2343797" cy="2333012"/>
            </a:xfrm>
          </p:grpSpPr>
          <p:sp>
            <p:nvSpPr>
              <p:cNvPr id="7641" name="Google Shape;7641;p104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04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04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04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04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04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04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04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04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04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04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04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04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54" name="Google Shape;7654;p104"/>
          <p:cNvGrpSpPr/>
          <p:nvPr/>
        </p:nvGrpSpPr>
        <p:grpSpPr>
          <a:xfrm>
            <a:off x="228771" y="4257278"/>
            <a:ext cx="1446958" cy="1392553"/>
            <a:chOff x="228771" y="4257278"/>
            <a:chExt cx="1446958" cy="1392553"/>
          </a:xfrm>
        </p:grpSpPr>
        <p:sp>
          <p:nvSpPr>
            <p:cNvPr id="7655" name="Google Shape;7655;p104"/>
            <p:cNvSpPr/>
            <p:nvPr/>
          </p:nvSpPr>
          <p:spPr>
            <a:xfrm rot="2870245">
              <a:off x="643961" y="4256693"/>
              <a:ext cx="616579" cy="1393723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104"/>
            <p:cNvSpPr/>
            <p:nvPr/>
          </p:nvSpPr>
          <p:spPr>
            <a:xfrm rot="2870245">
              <a:off x="1251138" y="4457228"/>
              <a:ext cx="155464" cy="314903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104"/>
            <p:cNvSpPr/>
            <p:nvPr/>
          </p:nvSpPr>
          <p:spPr>
            <a:xfrm rot="2870245">
              <a:off x="1088443" y="4732711"/>
              <a:ext cx="236771" cy="247997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104"/>
            <p:cNvSpPr/>
            <p:nvPr/>
          </p:nvSpPr>
          <p:spPr>
            <a:xfrm rot="2870245">
              <a:off x="962451" y="4492360"/>
              <a:ext cx="205143" cy="236346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104"/>
            <p:cNvSpPr/>
            <p:nvPr/>
          </p:nvSpPr>
          <p:spPr>
            <a:xfrm rot="2870245">
              <a:off x="815532" y="4670645"/>
              <a:ext cx="227995" cy="253747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104"/>
            <p:cNvSpPr/>
            <p:nvPr/>
          </p:nvSpPr>
          <p:spPr>
            <a:xfrm rot="2870245">
              <a:off x="961698" y="4895323"/>
              <a:ext cx="192342" cy="269424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104"/>
            <p:cNvSpPr/>
            <p:nvPr/>
          </p:nvSpPr>
          <p:spPr>
            <a:xfrm rot="2870245">
              <a:off x="662170" y="4933713"/>
              <a:ext cx="223445" cy="231970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104"/>
            <p:cNvSpPr/>
            <p:nvPr/>
          </p:nvSpPr>
          <p:spPr>
            <a:xfrm rot="2870245">
              <a:off x="868855" y="5097972"/>
              <a:ext cx="146238" cy="275124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104"/>
            <p:cNvSpPr/>
            <p:nvPr/>
          </p:nvSpPr>
          <p:spPr>
            <a:xfrm rot="2870245">
              <a:off x="683221" y="4390240"/>
              <a:ext cx="494594" cy="1227883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A17593-A021-EE95-FE75-4B6048CE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94" y="2047446"/>
            <a:ext cx="7704000" cy="630900"/>
          </a:xfrm>
        </p:spPr>
        <p:txBody>
          <a:bodyPr/>
          <a:lstStyle/>
          <a:p>
            <a:r>
              <a:rPr lang="en-ID" sz="9600" spc="-1555" dirty="0"/>
              <a:t>THANK</a:t>
            </a:r>
            <a:r>
              <a:rPr lang="en-ID" sz="9600" dirty="0"/>
              <a:t>	</a:t>
            </a:r>
            <a:r>
              <a:rPr lang="en-ID" sz="9600" spc="-1090" dirty="0"/>
              <a:t>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784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61"/>
          <p:cNvSpPr txBox="1">
            <a:spLocks noGrp="1"/>
          </p:cNvSpPr>
          <p:nvPr>
            <p:ph type="title"/>
          </p:nvPr>
        </p:nvSpPr>
        <p:spPr>
          <a:xfrm>
            <a:off x="632832" y="562466"/>
            <a:ext cx="7670214" cy="546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REFERENSI</a:t>
            </a:r>
            <a:endParaRPr lang="en-ID" sz="6000" dirty="0"/>
          </a:p>
        </p:txBody>
      </p:sp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44EAF3-65F4-056F-F6E6-A7392FD3F3BA}"/>
              </a:ext>
            </a:extLst>
          </p:cNvPr>
          <p:cNvSpPr txBox="1"/>
          <p:nvPr/>
        </p:nvSpPr>
        <p:spPr>
          <a:xfrm>
            <a:off x="2277836" y="1456332"/>
            <a:ext cx="4996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hlinkClick r:id="rId3"/>
              </a:rPr>
              <a:t>https://pypi.org/project/pygad/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Adaptive Mutation in Genetic Algorithm With Python Examples (neptune.ai)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141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8" name="Google Shape;7568;p104"/>
          <p:cNvGrpSpPr/>
          <p:nvPr/>
        </p:nvGrpSpPr>
        <p:grpSpPr>
          <a:xfrm rot="10493347">
            <a:off x="6708406" y="1216251"/>
            <a:ext cx="595982" cy="399534"/>
            <a:chOff x="6414819" y="146104"/>
            <a:chExt cx="1019112" cy="683191"/>
          </a:xfrm>
        </p:grpSpPr>
        <p:sp>
          <p:nvSpPr>
            <p:cNvPr id="7569" name="Google Shape;7569;p104"/>
            <p:cNvSpPr/>
            <p:nvPr/>
          </p:nvSpPr>
          <p:spPr>
            <a:xfrm>
              <a:off x="6414819" y="146104"/>
              <a:ext cx="1019112" cy="683191"/>
            </a:xfrm>
            <a:custGeom>
              <a:avLst/>
              <a:gdLst/>
              <a:ahLst/>
              <a:cxnLst/>
              <a:rect l="l" t="t" r="r" b="b"/>
              <a:pathLst>
                <a:path w="34925" h="23413" extrusionOk="0">
                  <a:moveTo>
                    <a:pt x="19316" y="1"/>
                  </a:moveTo>
                  <a:cubicBezTo>
                    <a:pt x="14891" y="1"/>
                    <a:pt x="10673" y="1925"/>
                    <a:pt x="7554" y="5029"/>
                  </a:cubicBezTo>
                  <a:cubicBezTo>
                    <a:pt x="6010" y="6565"/>
                    <a:pt x="4734" y="8368"/>
                    <a:pt x="3797" y="10333"/>
                  </a:cubicBezTo>
                  <a:cubicBezTo>
                    <a:pt x="2100" y="13893"/>
                    <a:pt x="2060" y="18016"/>
                    <a:pt x="254" y="21495"/>
                  </a:cubicBezTo>
                  <a:cubicBezTo>
                    <a:pt x="0" y="21982"/>
                    <a:pt x="81" y="22584"/>
                    <a:pt x="454" y="22989"/>
                  </a:cubicBezTo>
                  <a:cubicBezTo>
                    <a:pt x="703" y="23258"/>
                    <a:pt x="1055" y="23413"/>
                    <a:pt x="1419" y="23413"/>
                  </a:cubicBezTo>
                  <a:cubicBezTo>
                    <a:pt x="1596" y="23413"/>
                    <a:pt x="1766" y="23378"/>
                    <a:pt x="1928" y="23310"/>
                  </a:cubicBezTo>
                  <a:cubicBezTo>
                    <a:pt x="3652" y="22585"/>
                    <a:pt x="5446" y="22354"/>
                    <a:pt x="7262" y="22354"/>
                  </a:cubicBezTo>
                  <a:cubicBezTo>
                    <a:pt x="9667" y="22354"/>
                    <a:pt x="12111" y="22759"/>
                    <a:pt x="14483" y="22961"/>
                  </a:cubicBezTo>
                  <a:cubicBezTo>
                    <a:pt x="15225" y="23024"/>
                    <a:pt x="15966" y="23061"/>
                    <a:pt x="16700" y="23061"/>
                  </a:cubicBezTo>
                  <a:cubicBezTo>
                    <a:pt x="19826" y="23061"/>
                    <a:pt x="22840" y="22400"/>
                    <a:pt x="25372" y="20312"/>
                  </a:cubicBezTo>
                  <a:cubicBezTo>
                    <a:pt x="25636" y="20095"/>
                    <a:pt x="25891" y="19866"/>
                    <a:pt x="26133" y="19624"/>
                  </a:cubicBezTo>
                  <a:cubicBezTo>
                    <a:pt x="27835" y="17944"/>
                    <a:pt x="28975" y="15794"/>
                    <a:pt x="29792" y="13567"/>
                  </a:cubicBezTo>
                  <a:cubicBezTo>
                    <a:pt x="30567" y="11450"/>
                    <a:pt x="31301" y="9105"/>
                    <a:pt x="31136" y="6824"/>
                  </a:cubicBezTo>
                  <a:cubicBezTo>
                    <a:pt x="31121" y="6629"/>
                    <a:pt x="31094" y="6435"/>
                    <a:pt x="31054" y="6245"/>
                  </a:cubicBezTo>
                  <a:cubicBezTo>
                    <a:pt x="31121" y="6226"/>
                    <a:pt x="31258" y="6188"/>
                    <a:pt x="31258" y="6188"/>
                  </a:cubicBezTo>
                  <a:cubicBezTo>
                    <a:pt x="31502" y="6121"/>
                    <a:pt x="31732" y="6057"/>
                    <a:pt x="31921" y="6005"/>
                  </a:cubicBezTo>
                  <a:cubicBezTo>
                    <a:pt x="32021" y="5979"/>
                    <a:pt x="32173" y="5942"/>
                    <a:pt x="32325" y="5905"/>
                  </a:cubicBezTo>
                  <a:lnTo>
                    <a:pt x="32335" y="5903"/>
                  </a:lnTo>
                  <a:cubicBezTo>
                    <a:pt x="32482" y="5866"/>
                    <a:pt x="32626" y="5830"/>
                    <a:pt x="32720" y="5806"/>
                  </a:cubicBezTo>
                  <a:lnTo>
                    <a:pt x="33805" y="5536"/>
                  </a:lnTo>
                  <a:cubicBezTo>
                    <a:pt x="34156" y="5451"/>
                    <a:pt x="34467" y="5227"/>
                    <a:pt x="34660" y="4922"/>
                  </a:cubicBezTo>
                  <a:cubicBezTo>
                    <a:pt x="34860" y="4606"/>
                    <a:pt x="34925" y="4218"/>
                    <a:pt x="34840" y="3857"/>
                  </a:cubicBezTo>
                  <a:cubicBezTo>
                    <a:pt x="34690" y="3221"/>
                    <a:pt x="34131" y="2776"/>
                    <a:pt x="33478" y="2776"/>
                  </a:cubicBezTo>
                  <a:cubicBezTo>
                    <a:pt x="33371" y="2776"/>
                    <a:pt x="33264" y="2789"/>
                    <a:pt x="33159" y="2813"/>
                  </a:cubicBezTo>
                  <a:cubicBezTo>
                    <a:pt x="33119" y="2821"/>
                    <a:pt x="33066" y="2834"/>
                    <a:pt x="32987" y="2853"/>
                  </a:cubicBezTo>
                  <a:cubicBezTo>
                    <a:pt x="32987" y="2853"/>
                    <a:pt x="32057" y="3070"/>
                    <a:pt x="32055" y="3070"/>
                  </a:cubicBezTo>
                  <a:cubicBezTo>
                    <a:pt x="31964" y="3091"/>
                    <a:pt x="31846" y="3120"/>
                    <a:pt x="31721" y="3149"/>
                  </a:cubicBezTo>
                  <a:lnTo>
                    <a:pt x="31712" y="3152"/>
                  </a:lnTo>
                  <a:cubicBezTo>
                    <a:pt x="31548" y="3190"/>
                    <a:pt x="31363" y="3233"/>
                    <a:pt x="31229" y="3266"/>
                  </a:cubicBezTo>
                  <a:cubicBezTo>
                    <a:pt x="31217" y="3269"/>
                    <a:pt x="31207" y="3272"/>
                    <a:pt x="31195" y="3275"/>
                  </a:cubicBezTo>
                  <a:cubicBezTo>
                    <a:pt x="30995" y="3328"/>
                    <a:pt x="30744" y="3395"/>
                    <a:pt x="30480" y="3465"/>
                  </a:cubicBezTo>
                  <a:lnTo>
                    <a:pt x="30475" y="3467"/>
                  </a:lnTo>
                  <a:cubicBezTo>
                    <a:pt x="30155" y="3552"/>
                    <a:pt x="29825" y="3638"/>
                    <a:pt x="29546" y="3715"/>
                  </a:cubicBezTo>
                  <a:cubicBezTo>
                    <a:pt x="28903" y="3116"/>
                    <a:pt x="28144" y="2639"/>
                    <a:pt x="27412" y="2201"/>
                  </a:cubicBezTo>
                  <a:cubicBezTo>
                    <a:pt x="26212" y="1480"/>
                    <a:pt x="24898" y="926"/>
                    <a:pt x="23508" y="552"/>
                  </a:cubicBezTo>
                  <a:cubicBezTo>
                    <a:pt x="22146" y="187"/>
                    <a:pt x="20736" y="1"/>
                    <a:pt x="19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104"/>
            <p:cNvSpPr/>
            <p:nvPr/>
          </p:nvSpPr>
          <p:spPr>
            <a:xfrm>
              <a:off x="6456196" y="184388"/>
              <a:ext cx="833731" cy="606594"/>
            </a:xfrm>
            <a:custGeom>
              <a:avLst/>
              <a:gdLst/>
              <a:ahLst/>
              <a:cxnLst/>
              <a:rect l="l" t="t" r="r" b="b"/>
              <a:pathLst>
                <a:path w="28572" h="20788" extrusionOk="0">
                  <a:moveTo>
                    <a:pt x="17897" y="1"/>
                  </a:moveTo>
                  <a:cubicBezTo>
                    <a:pt x="16358" y="1"/>
                    <a:pt x="14820" y="239"/>
                    <a:pt x="13365" y="721"/>
                  </a:cubicBezTo>
                  <a:cubicBezTo>
                    <a:pt x="8199" y="2430"/>
                    <a:pt x="4180" y="6935"/>
                    <a:pt x="2547" y="12124"/>
                  </a:cubicBezTo>
                  <a:cubicBezTo>
                    <a:pt x="1641" y="15002"/>
                    <a:pt x="1392" y="18111"/>
                    <a:pt x="0" y="20788"/>
                  </a:cubicBezTo>
                  <a:cubicBezTo>
                    <a:pt x="1738" y="20058"/>
                    <a:pt x="3595" y="19826"/>
                    <a:pt x="5485" y="19826"/>
                  </a:cubicBezTo>
                  <a:cubicBezTo>
                    <a:pt x="7269" y="19826"/>
                    <a:pt x="9082" y="20033"/>
                    <a:pt x="10851" y="20221"/>
                  </a:cubicBezTo>
                  <a:cubicBezTo>
                    <a:pt x="12240" y="20368"/>
                    <a:pt x="13667" y="20494"/>
                    <a:pt x="15079" y="20494"/>
                  </a:cubicBezTo>
                  <a:cubicBezTo>
                    <a:pt x="17369" y="20494"/>
                    <a:pt x="19618" y="20163"/>
                    <a:pt x="21597" y="19057"/>
                  </a:cubicBezTo>
                  <a:cubicBezTo>
                    <a:pt x="23985" y="17723"/>
                    <a:pt x="25689" y="15384"/>
                    <a:pt x="26725" y="12853"/>
                  </a:cubicBezTo>
                  <a:cubicBezTo>
                    <a:pt x="27558" y="10811"/>
                    <a:pt x="28571" y="7839"/>
                    <a:pt x="28408" y="5606"/>
                  </a:cubicBezTo>
                  <a:cubicBezTo>
                    <a:pt x="28281" y="3863"/>
                    <a:pt x="26749" y="2875"/>
                    <a:pt x="25318" y="2014"/>
                  </a:cubicBezTo>
                  <a:cubicBezTo>
                    <a:pt x="23097" y="680"/>
                    <a:pt x="20494" y="1"/>
                    <a:pt x="17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1" name="Google Shape;7571;p104"/>
            <p:cNvGrpSpPr/>
            <p:nvPr/>
          </p:nvGrpSpPr>
          <p:grpSpPr>
            <a:xfrm>
              <a:off x="6478665" y="203093"/>
              <a:ext cx="915819" cy="579488"/>
              <a:chOff x="7699564" y="1828346"/>
              <a:chExt cx="3892132" cy="2462764"/>
            </a:xfrm>
          </p:grpSpPr>
          <p:sp>
            <p:nvSpPr>
              <p:cNvPr id="7572" name="Google Shape;7572;p104"/>
              <p:cNvSpPr/>
              <p:nvPr/>
            </p:nvSpPr>
            <p:spPr>
              <a:xfrm>
                <a:off x="7699564" y="1828346"/>
                <a:ext cx="3892132" cy="2462764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19859" extrusionOk="0">
                    <a:moveTo>
                      <a:pt x="12597" y="1"/>
                    </a:moveTo>
                    <a:cubicBezTo>
                      <a:pt x="12567" y="1"/>
                      <a:pt x="12539" y="17"/>
                      <a:pt x="12526" y="45"/>
                    </a:cubicBezTo>
                    <a:cubicBezTo>
                      <a:pt x="12507" y="85"/>
                      <a:pt x="12523" y="132"/>
                      <a:pt x="12563" y="150"/>
                    </a:cubicBezTo>
                    <a:cubicBezTo>
                      <a:pt x="13805" y="748"/>
                      <a:pt x="16316" y="1955"/>
                      <a:pt x="17563" y="2545"/>
                    </a:cubicBezTo>
                    <a:cubicBezTo>
                      <a:pt x="18877" y="3169"/>
                      <a:pt x="20878" y="4123"/>
                      <a:pt x="22295" y="4788"/>
                    </a:cubicBezTo>
                    <a:cubicBezTo>
                      <a:pt x="20815" y="5342"/>
                      <a:pt x="19344" y="5956"/>
                      <a:pt x="17919" y="6610"/>
                    </a:cubicBezTo>
                    <a:cubicBezTo>
                      <a:pt x="17628" y="6744"/>
                      <a:pt x="17273" y="6910"/>
                      <a:pt x="16918" y="7081"/>
                    </a:cubicBezTo>
                    <a:cubicBezTo>
                      <a:pt x="16133" y="6692"/>
                      <a:pt x="14257" y="5759"/>
                      <a:pt x="13554" y="5412"/>
                    </a:cubicBezTo>
                    <a:cubicBezTo>
                      <a:pt x="11789" y="4545"/>
                      <a:pt x="9600" y="3463"/>
                      <a:pt x="7839" y="2614"/>
                    </a:cubicBezTo>
                    <a:cubicBezTo>
                      <a:pt x="7828" y="2609"/>
                      <a:pt x="7817" y="2606"/>
                      <a:pt x="7806" y="2606"/>
                    </a:cubicBezTo>
                    <a:cubicBezTo>
                      <a:pt x="7777" y="2606"/>
                      <a:pt x="7749" y="2622"/>
                      <a:pt x="7735" y="2648"/>
                    </a:cubicBezTo>
                    <a:cubicBezTo>
                      <a:pt x="7715" y="2686"/>
                      <a:pt x="7729" y="2733"/>
                      <a:pt x="7769" y="2754"/>
                    </a:cubicBezTo>
                    <a:cubicBezTo>
                      <a:pt x="9513" y="3650"/>
                      <a:pt x="11684" y="4750"/>
                      <a:pt x="13441" y="5638"/>
                    </a:cubicBezTo>
                    <a:cubicBezTo>
                      <a:pt x="14099" y="5968"/>
                      <a:pt x="15747" y="6794"/>
                      <a:pt x="16610" y="7228"/>
                    </a:cubicBezTo>
                    <a:cubicBezTo>
                      <a:pt x="16347" y="7355"/>
                      <a:pt x="16096" y="7480"/>
                      <a:pt x="15883" y="7587"/>
                    </a:cubicBezTo>
                    <a:cubicBezTo>
                      <a:pt x="15418" y="7827"/>
                      <a:pt x="14833" y="8115"/>
                      <a:pt x="14379" y="8368"/>
                    </a:cubicBezTo>
                    <a:cubicBezTo>
                      <a:pt x="13786" y="8692"/>
                      <a:pt x="13195" y="9023"/>
                      <a:pt x="12608" y="9362"/>
                    </a:cubicBezTo>
                    <a:cubicBezTo>
                      <a:pt x="12292" y="9226"/>
                      <a:pt x="10650" y="8517"/>
                      <a:pt x="10650" y="8517"/>
                    </a:cubicBezTo>
                    <a:cubicBezTo>
                      <a:pt x="8734" y="7691"/>
                      <a:pt x="6528" y="6750"/>
                      <a:pt x="4606" y="5946"/>
                    </a:cubicBezTo>
                    <a:cubicBezTo>
                      <a:pt x="4596" y="5942"/>
                      <a:pt x="4586" y="5941"/>
                      <a:pt x="4576" y="5941"/>
                    </a:cubicBezTo>
                    <a:cubicBezTo>
                      <a:pt x="4546" y="5941"/>
                      <a:pt x="4518" y="5957"/>
                      <a:pt x="4505" y="5987"/>
                    </a:cubicBezTo>
                    <a:cubicBezTo>
                      <a:pt x="4487" y="6026"/>
                      <a:pt x="4505" y="6074"/>
                      <a:pt x="4545" y="6090"/>
                    </a:cubicBezTo>
                    <a:cubicBezTo>
                      <a:pt x="5698" y="6609"/>
                      <a:pt x="7371" y="7360"/>
                      <a:pt x="8543" y="7874"/>
                    </a:cubicBezTo>
                    <a:cubicBezTo>
                      <a:pt x="9592" y="8336"/>
                      <a:pt x="11186" y="9039"/>
                      <a:pt x="12319" y="9532"/>
                    </a:cubicBezTo>
                    <a:cubicBezTo>
                      <a:pt x="10913" y="10357"/>
                      <a:pt x="9534" y="11230"/>
                      <a:pt x="8192" y="12159"/>
                    </a:cubicBezTo>
                    <a:cubicBezTo>
                      <a:pt x="8177" y="12134"/>
                      <a:pt x="8156" y="12112"/>
                      <a:pt x="8128" y="12100"/>
                    </a:cubicBezTo>
                    <a:lnTo>
                      <a:pt x="6714" y="11486"/>
                    </a:lnTo>
                    <a:cubicBezTo>
                      <a:pt x="5365" y="10901"/>
                      <a:pt x="3812" y="10237"/>
                      <a:pt x="2457" y="9675"/>
                    </a:cubicBezTo>
                    <a:cubicBezTo>
                      <a:pt x="2447" y="9671"/>
                      <a:pt x="2437" y="9669"/>
                      <a:pt x="2427" y="9669"/>
                    </a:cubicBezTo>
                    <a:cubicBezTo>
                      <a:pt x="2398" y="9669"/>
                      <a:pt x="2369" y="9686"/>
                      <a:pt x="2356" y="9714"/>
                    </a:cubicBezTo>
                    <a:cubicBezTo>
                      <a:pt x="2337" y="9754"/>
                      <a:pt x="2355" y="9801"/>
                      <a:pt x="2394" y="9818"/>
                    </a:cubicBezTo>
                    <a:cubicBezTo>
                      <a:pt x="2860" y="10034"/>
                      <a:pt x="3329" y="10246"/>
                      <a:pt x="3796" y="10462"/>
                    </a:cubicBezTo>
                    <a:cubicBezTo>
                      <a:pt x="4261" y="10672"/>
                      <a:pt x="5453" y="11209"/>
                      <a:pt x="5905" y="11412"/>
                    </a:cubicBezTo>
                    <a:cubicBezTo>
                      <a:pt x="6330" y="11599"/>
                      <a:pt x="7417" y="12081"/>
                      <a:pt x="7932" y="12310"/>
                    </a:cubicBezTo>
                    <a:cubicBezTo>
                      <a:pt x="7930" y="12321"/>
                      <a:pt x="7930" y="12332"/>
                      <a:pt x="7929" y="12344"/>
                    </a:cubicBezTo>
                    <a:cubicBezTo>
                      <a:pt x="5065" y="14354"/>
                      <a:pt x="2386" y="16622"/>
                      <a:pt x="28" y="19207"/>
                    </a:cubicBezTo>
                    <a:cubicBezTo>
                      <a:pt x="0" y="19239"/>
                      <a:pt x="3" y="19288"/>
                      <a:pt x="35" y="19317"/>
                    </a:cubicBezTo>
                    <a:cubicBezTo>
                      <a:pt x="49" y="19331"/>
                      <a:pt x="68" y="19338"/>
                      <a:pt x="87" y="19338"/>
                    </a:cubicBezTo>
                    <a:cubicBezTo>
                      <a:pt x="109" y="19338"/>
                      <a:pt x="132" y="19328"/>
                      <a:pt x="147" y="19309"/>
                    </a:cubicBezTo>
                    <a:cubicBezTo>
                      <a:pt x="2466" y="16811"/>
                      <a:pt x="5112" y="14635"/>
                      <a:pt x="7906" y="12679"/>
                    </a:cubicBezTo>
                    <a:lnTo>
                      <a:pt x="7906" y="12679"/>
                    </a:lnTo>
                    <a:cubicBezTo>
                      <a:pt x="7776" y="14534"/>
                      <a:pt x="7640" y="16613"/>
                      <a:pt x="7540" y="18432"/>
                    </a:cubicBezTo>
                    <a:cubicBezTo>
                      <a:pt x="7524" y="18729"/>
                      <a:pt x="7508" y="19024"/>
                      <a:pt x="7494" y="19320"/>
                    </a:cubicBezTo>
                    <a:cubicBezTo>
                      <a:pt x="7494" y="19381"/>
                      <a:pt x="7536" y="19410"/>
                      <a:pt x="7578" y="19410"/>
                    </a:cubicBezTo>
                    <a:cubicBezTo>
                      <a:pt x="7619" y="19410"/>
                      <a:pt x="7660" y="19384"/>
                      <a:pt x="7665" y="19333"/>
                    </a:cubicBezTo>
                    <a:cubicBezTo>
                      <a:pt x="7760" y="18327"/>
                      <a:pt x="7872" y="16804"/>
                      <a:pt x="7955" y="15785"/>
                    </a:cubicBezTo>
                    <a:cubicBezTo>
                      <a:pt x="8022" y="14823"/>
                      <a:pt x="8128" y="13488"/>
                      <a:pt x="8193" y="12478"/>
                    </a:cubicBezTo>
                    <a:cubicBezTo>
                      <a:pt x="8993" y="11924"/>
                      <a:pt x="9803" y="11388"/>
                      <a:pt x="10621" y="10868"/>
                    </a:cubicBezTo>
                    <a:cubicBezTo>
                      <a:pt x="11228" y="10486"/>
                      <a:pt x="11841" y="10113"/>
                      <a:pt x="12462" y="9752"/>
                    </a:cubicBezTo>
                    <a:lnTo>
                      <a:pt x="12462" y="9752"/>
                    </a:lnTo>
                    <a:cubicBezTo>
                      <a:pt x="12351" y="12537"/>
                      <a:pt x="12235" y="15720"/>
                      <a:pt x="12157" y="18485"/>
                    </a:cubicBezTo>
                    <a:cubicBezTo>
                      <a:pt x="12144" y="18914"/>
                      <a:pt x="12131" y="19341"/>
                      <a:pt x="12123" y="19770"/>
                    </a:cubicBezTo>
                    <a:cubicBezTo>
                      <a:pt x="12121" y="19816"/>
                      <a:pt x="12157" y="19855"/>
                      <a:pt x="12204" y="19858"/>
                    </a:cubicBezTo>
                    <a:cubicBezTo>
                      <a:pt x="12205" y="19858"/>
                      <a:pt x="12206" y="19858"/>
                      <a:pt x="12208" y="19858"/>
                    </a:cubicBezTo>
                    <a:cubicBezTo>
                      <a:pt x="12253" y="19858"/>
                      <a:pt x="12292" y="19822"/>
                      <a:pt x="12294" y="19776"/>
                    </a:cubicBezTo>
                    <a:cubicBezTo>
                      <a:pt x="12377" y="18320"/>
                      <a:pt x="12467" y="16120"/>
                      <a:pt x="12539" y="14646"/>
                    </a:cubicBezTo>
                    <a:cubicBezTo>
                      <a:pt x="12596" y="13165"/>
                      <a:pt x="12692" y="11073"/>
                      <a:pt x="12743" y="9591"/>
                    </a:cubicBezTo>
                    <a:cubicBezTo>
                      <a:pt x="14061" y="8832"/>
                      <a:pt x="15405" y="8120"/>
                      <a:pt x="16773" y="7454"/>
                    </a:cubicBezTo>
                    <a:lnTo>
                      <a:pt x="16773" y="7454"/>
                    </a:lnTo>
                    <a:cubicBezTo>
                      <a:pt x="16761" y="7881"/>
                      <a:pt x="16739" y="8764"/>
                      <a:pt x="16739" y="8764"/>
                    </a:cubicBezTo>
                    <a:cubicBezTo>
                      <a:pt x="16672" y="11584"/>
                      <a:pt x="16588" y="15174"/>
                      <a:pt x="16545" y="17994"/>
                    </a:cubicBezTo>
                    <a:lnTo>
                      <a:pt x="16522" y="19532"/>
                    </a:lnTo>
                    <a:cubicBezTo>
                      <a:pt x="16522" y="19578"/>
                      <a:pt x="16557" y="19617"/>
                      <a:pt x="16605" y="19619"/>
                    </a:cubicBezTo>
                    <a:cubicBezTo>
                      <a:pt x="16606" y="19619"/>
                      <a:pt x="16607" y="19619"/>
                      <a:pt x="16608" y="19619"/>
                    </a:cubicBezTo>
                    <a:cubicBezTo>
                      <a:pt x="16654" y="19619"/>
                      <a:pt x="16692" y="19582"/>
                      <a:pt x="16694" y="19536"/>
                    </a:cubicBezTo>
                    <a:cubicBezTo>
                      <a:pt x="16819" y="16148"/>
                      <a:pt x="16926" y="12164"/>
                      <a:pt x="17013" y="8773"/>
                    </a:cubicBezTo>
                    <a:cubicBezTo>
                      <a:pt x="17013" y="8773"/>
                      <a:pt x="17040" y="7648"/>
                      <a:pt x="17047" y="7322"/>
                    </a:cubicBezTo>
                    <a:cubicBezTo>
                      <a:pt x="18810" y="6474"/>
                      <a:pt x="20612" y="5702"/>
                      <a:pt x="22438" y="5006"/>
                    </a:cubicBezTo>
                    <a:cubicBezTo>
                      <a:pt x="22451" y="5001"/>
                      <a:pt x="22464" y="4997"/>
                      <a:pt x="22479" y="4992"/>
                    </a:cubicBezTo>
                    <a:lnTo>
                      <a:pt x="22479" y="4992"/>
                    </a:lnTo>
                    <a:cubicBezTo>
                      <a:pt x="22175" y="8530"/>
                      <a:pt x="21836" y="12591"/>
                      <a:pt x="21566" y="16119"/>
                    </a:cubicBezTo>
                    <a:lnTo>
                      <a:pt x="21445" y="17738"/>
                    </a:lnTo>
                    <a:cubicBezTo>
                      <a:pt x="21440" y="17785"/>
                      <a:pt x="21474" y="17827"/>
                      <a:pt x="21521" y="17831"/>
                    </a:cubicBezTo>
                    <a:cubicBezTo>
                      <a:pt x="21523" y="17831"/>
                      <a:pt x="21525" y="17831"/>
                      <a:pt x="21527" y="17831"/>
                    </a:cubicBezTo>
                    <a:cubicBezTo>
                      <a:pt x="21572" y="17831"/>
                      <a:pt x="21611" y="17798"/>
                      <a:pt x="21615" y="17753"/>
                    </a:cubicBezTo>
                    <a:cubicBezTo>
                      <a:pt x="21792" y="15949"/>
                      <a:pt x="22043" y="13105"/>
                      <a:pt x="22209" y="11283"/>
                    </a:cubicBezTo>
                    <a:cubicBezTo>
                      <a:pt x="22367" y="9409"/>
                      <a:pt x="22610" y="6760"/>
                      <a:pt x="22760" y="4889"/>
                    </a:cubicBezTo>
                    <a:cubicBezTo>
                      <a:pt x="23175" y="4739"/>
                      <a:pt x="23753" y="4525"/>
                      <a:pt x="24023" y="4427"/>
                    </a:cubicBezTo>
                    <a:cubicBezTo>
                      <a:pt x="24412" y="4293"/>
                      <a:pt x="24963" y="4111"/>
                      <a:pt x="25355" y="3979"/>
                    </a:cubicBezTo>
                    <a:cubicBezTo>
                      <a:pt x="25959" y="3770"/>
                      <a:pt x="26892" y="3502"/>
                      <a:pt x="27503" y="3310"/>
                    </a:cubicBezTo>
                    <a:cubicBezTo>
                      <a:pt x="28010" y="3164"/>
                      <a:pt x="28886" y="2925"/>
                      <a:pt x="29399" y="2782"/>
                    </a:cubicBezTo>
                    <a:cubicBezTo>
                      <a:pt x="29590" y="2735"/>
                      <a:pt x="30015" y="2629"/>
                      <a:pt x="30218" y="2578"/>
                    </a:cubicBezTo>
                    <a:lnTo>
                      <a:pt x="31310" y="2307"/>
                    </a:lnTo>
                    <a:cubicBezTo>
                      <a:pt x="31354" y="2295"/>
                      <a:pt x="31385" y="2249"/>
                      <a:pt x="31372" y="2202"/>
                    </a:cubicBezTo>
                    <a:cubicBezTo>
                      <a:pt x="31363" y="2162"/>
                      <a:pt x="31329" y="2136"/>
                      <a:pt x="31290" y="2136"/>
                    </a:cubicBezTo>
                    <a:cubicBezTo>
                      <a:pt x="31283" y="2136"/>
                      <a:pt x="31277" y="2136"/>
                      <a:pt x="31270" y="2138"/>
                    </a:cubicBezTo>
                    <a:lnTo>
                      <a:pt x="30172" y="2395"/>
                    </a:lnTo>
                    <a:cubicBezTo>
                      <a:pt x="29953" y="2448"/>
                      <a:pt x="29574" y="2535"/>
                      <a:pt x="29348" y="2590"/>
                    </a:cubicBezTo>
                    <a:cubicBezTo>
                      <a:pt x="28831" y="2728"/>
                      <a:pt x="27957" y="2955"/>
                      <a:pt x="27441" y="3099"/>
                    </a:cubicBezTo>
                    <a:cubicBezTo>
                      <a:pt x="26826" y="3284"/>
                      <a:pt x="25889" y="3549"/>
                      <a:pt x="25280" y="3753"/>
                    </a:cubicBezTo>
                    <a:cubicBezTo>
                      <a:pt x="24785" y="3920"/>
                      <a:pt x="24165" y="4110"/>
                      <a:pt x="23676" y="4289"/>
                    </a:cubicBezTo>
                    <a:cubicBezTo>
                      <a:pt x="23334" y="4409"/>
                      <a:pt x="22991" y="4531"/>
                      <a:pt x="22649" y="4657"/>
                    </a:cubicBezTo>
                    <a:cubicBezTo>
                      <a:pt x="22338" y="4512"/>
                      <a:pt x="20176" y="3500"/>
                      <a:pt x="20176" y="3500"/>
                    </a:cubicBezTo>
                    <a:cubicBezTo>
                      <a:pt x="17874" y="2422"/>
                      <a:pt x="14950" y="1074"/>
                      <a:pt x="12629" y="8"/>
                    </a:cubicBezTo>
                    <a:cubicBezTo>
                      <a:pt x="12619" y="3"/>
                      <a:pt x="12608" y="1"/>
                      <a:pt x="12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04"/>
              <p:cNvSpPr/>
              <p:nvPr/>
            </p:nvSpPr>
            <p:spPr>
              <a:xfrm>
                <a:off x="8896033" y="2962190"/>
                <a:ext cx="108263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61" extrusionOk="0">
                    <a:moveTo>
                      <a:pt x="595" y="0"/>
                    </a:moveTo>
                    <a:cubicBezTo>
                      <a:pt x="540" y="0"/>
                      <a:pt x="492" y="11"/>
                      <a:pt x="445" y="25"/>
                    </a:cubicBezTo>
                    <a:cubicBezTo>
                      <a:pt x="265" y="87"/>
                      <a:pt x="118" y="209"/>
                      <a:pt x="45" y="391"/>
                    </a:cubicBezTo>
                    <a:cubicBezTo>
                      <a:pt x="0" y="511"/>
                      <a:pt x="84" y="647"/>
                      <a:pt x="212" y="658"/>
                    </a:cubicBezTo>
                    <a:cubicBezTo>
                      <a:pt x="228" y="660"/>
                      <a:pt x="244" y="661"/>
                      <a:pt x="260" y="661"/>
                    </a:cubicBezTo>
                    <a:cubicBezTo>
                      <a:pt x="314" y="661"/>
                      <a:pt x="363" y="651"/>
                      <a:pt x="410" y="639"/>
                    </a:cubicBezTo>
                    <a:cubicBezTo>
                      <a:pt x="591" y="586"/>
                      <a:pt x="749" y="476"/>
                      <a:pt x="822" y="293"/>
                    </a:cubicBezTo>
                    <a:cubicBezTo>
                      <a:pt x="872" y="163"/>
                      <a:pt x="780" y="14"/>
                      <a:pt x="641" y="3"/>
                    </a:cubicBezTo>
                    <a:cubicBezTo>
                      <a:pt x="625" y="1"/>
                      <a:pt x="610" y="0"/>
                      <a:pt x="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04"/>
              <p:cNvSpPr/>
              <p:nvPr/>
            </p:nvSpPr>
            <p:spPr>
              <a:xfrm>
                <a:off x="8818401" y="2919034"/>
                <a:ext cx="81600" cy="6845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52" extrusionOk="0">
                    <a:moveTo>
                      <a:pt x="292" y="1"/>
                    </a:moveTo>
                    <a:cubicBezTo>
                      <a:pt x="147" y="1"/>
                      <a:pt x="31" y="117"/>
                      <a:pt x="17" y="273"/>
                    </a:cubicBezTo>
                    <a:cubicBezTo>
                      <a:pt x="0" y="433"/>
                      <a:pt x="140" y="552"/>
                      <a:pt x="288" y="552"/>
                    </a:cubicBezTo>
                    <a:cubicBezTo>
                      <a:pt x="303" y="552"/>
                      <a:pt x="318" y="551"/>
                      <a:pt x="333" y="548"/>
                    </a:cubicBezTo>
                    <a:cubicBezTo>
                      <a:pt x="619" y="511"/>
                      <a:pt x="658" y="107"/>
                      <a:pt x="380" y="15"/>
                    </a:cubicBezTo>
                    <a:cubicBezTo>
                      <a:pt x="350" y="5"/>
                      <a:pt x="320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04"/>
              <p:cNvSpPr/>
              <p:nvPr/>
            </p:nvSpPr>
            <p:spPr>
              <a:xfrm>
                <a:off x="8543342" y="3567122"/>
                <a:ext cx="61510" cy="6498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524" extrusionOk="0">
                    <a:moveTo>
                      <a:pt x="198" y="0"/>
                    </a:moveTo>
                    <a:cubicBezTo>
                      <a:pt x="103" y="0"/>
                      <a:pt x="19" y="65"/>
                      <a:pt x="5" y="223"/>
                    </a:cubicBezTo>
                    <a:cubicBezTo>
                      <a:pt x="0" y="333"/>
                      <a:pt x="60" y="441"/>
                      <a:pt x="165" y="493"/>
                    </a:cubicBezTo>
                    <a:cubicBezTo>
                      <a:pt x="205" y="514"/>
                      <a:pt x="246" y="524"/>
                      <a:pt x="285" y="524"/>
                    </a:cubicBezTo>
                    <a:cubicBezTo>
                      <a:pt x="392" y="524"/>
                      <a:pt x="481" y="450"/>
                      <a:pt x="483" y="322"/>
                    </a:cubicBezTo>
                    <a:cubicBezTo>
                      <a:pt x="495" y="138"/>
                      <a:pt x="336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04"/>
              <p:cNvSpPr/>
              <p:nvPr/>
            </p:nvSpPr>
            <p:spPr>
              <a:xfrm>
                <a:off x="8537514" y="3694483"/>
                <a:ext cx="100326" cy="7006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65" extrusionOk="0">
                    <a:moveTo>
                      <a:pt x="382" y="1"/>
                    </a:moveTo>
                    <a:cubicBezTo>
                      <a:pt x="235" y="1"/>
                      <a:pt x="104" y="102"/>
                      <a:pt x="54" y="252"/>
                    </a:cubicBezTo>
                    <a:cubicBezTo>
                      <a:pt x="1" y="431"/>
                      <a:pt x="153" y="564"/>
                      <a:pt x="320" y="564"/>
                    </a:cubicBezTo>
                    <a:cubicBezTo>
                      <a:pt x="326" y="564"/>
                      <a:pt x="333" y="564"/>
                      <a:pt x="340" y="564"/>
                    </a:cubicBezTo>
                    <a:cubicBezTo>
                      <a:pt x="634" y="562"/>
                      <a:pt x="809" y="174"/>
                      <a:pt x="508" y="26"/>
                    </a:cubicBezTo>
                    <a:cubicBezTo>
                      <a:pt x="466" y="9"/>
                      <a:pt x="424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04"/>
              <p:cNvSpPr/>
              <p:nvPr/>
            </p:nvSpPr>
            <p:spPr>
              <a:xfrm>
                <a:off x="9597694" y="2918166"/>
                <a:ext cx="104171" cy="727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587" extrusionOk="0">
                    <a:moveTo>
                      <a:pt x="514" y="1"/>
                    </a:moveTo>
                    <a:cubicBezTo>
                      <a:pt x="329" y="1"/>
                      <a:pt x="150" y="108"/>
                      <a:pt x="59" y="274"/>
                    </a:cubicBezTo>
                    <a:cubicBezTo>
                      <a:pt x="1" y="383"/>
                      <a:pt x="58" y="524"/>
                      <a:pt x="177" y="561"/>
                    </a:cubicBezTo>
                    <a:cubicBezTo>
                      <a:pt x="231" y="579"/>
                      <a:pt x="286" y="587"/>
                      <a:pt x="339" y="587"/>
                    </a:cubicBezTo>
                    <a:cubicBezTo>
                      <a:pt x="452" y="587"/>
                      <a:pt x="561" y="550"/>
                      <a:pt x="657" y="483"/>
                    </a:cubicBezTo>
                    <a:cubicBezTo>
                      <a:pt x="708" y="446"/>
                      <a:pt x="766" y="387"/>
                      <a:pt x="795" y="316"/>
                    </a:cubicBezTo>
                    <a:cubicBezTo>
                      <a:pt x="840" y="200"/>
                      <a:pt x="782" y="70"/>
                      <a:pt x="667" y="27"/>
                    </a:cubicBezTo>
                    <a:cubicBezTo>
                      <a:pt x="617" y="9"/>
                      <a:pt x="565" y="1"/>
                      <a:pt x="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04"/>
              <p:cNvSpPr/>
              <p:nvPr/>
            </p:nvSpPr>
            <p:spPr>
              <a:xfrm>
                <a:off x="9604763" y="3051355"/>
                <a:ext cx="107147" cy="7167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78" extrusionOk="0">
                    <a:moveTo>
                      <a:pt x="518" y="1"/>
                    </a:moveTo>
                    <a:cubicBezTo>
                      <a:pt x="343" y="1"/>
                      <a:pt x="174" y="91"/>
                      <a:pt x="70" y="237"/>
                    </a:cubicBezTo>
                    <a:cubicBezTo>
                      <a:pt x="0" y="342"/>
                      <a:pt x="43" y="489"/>
                      <a:pt x="159" y="538"/>
                    </a:cubicBezTo>
                    <a:cubicBezTo>
                      <a:pt x="226" y="565"/>
                      <a:pt x="294" y="577"/>
                      <a:pt x="361" y="577"/>
                    </a:cubicBezTo>
                    <a:cubicBezTo>
                      <a:pt x="466" y="577"/>
                      <a:pt x="568" y="547"/>
                      <a:pt x="662" y="492"/>
                    </a:cubicBezTo>
                    <a:cubicBezTo>
                      <a:pt x="718" y="457"/>
                      <a:pt x="783" y="399"/>
                      <a:pt x="815" y="329"/>
                    </a:cubicBezTo>
                    <a:cubicBezTo>
                      <a:pt x="864" y="214"/>
                      <a:pt x="813" y="83"/>
                      <a:pt x="699" y="35"/>
                    </a:cubicBezTo>
                    <a:cubicBezTo>
                      <a:pt x="639" y="12"/>
                      <a:pt x="578" y="1"/>
                      <a:pt x="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04"/>
              <p:cNvSpPr/>
              <p:nvPr/>
            </p:nvSpPr>
            <p:spPr>
              <a:xfrm>
                <a:off x="9952369" y="2255940"/>
                <a:ext cx="109131" cy="8470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683" extrusionOk="0">
                    <a:moveTo>
                      <a:pt x="619" y="0"/>
                    </a:moveTo>
                    <a:cubicBezTo>
                      <a:pt x="552" y="0"/>
                      <a:pt x="496" y="13"/>
                      <a:pt x="443" y="32"/>
                    </a:cubicBezTo>
                    <a:cubicBezTo>
                      <a:pt x="261" y="104"/>
                      <a:pt x="114" y="232"/>
                      <a:pt x="44" y="421"/>
                    </a:cubicBezTo>
                    <a:cubicBezTo>
                      <a:pt x="1" y="542"/>
                      <a:pt x="91" y="676"/>
                      <a:pt x="219" y="681"/>
                    </a:cubicBezTo>
                    <a:cubicBezTo>
                      <a:pt x="228" y="682"/>
                      <a:pt x="238" y="682"/>
                      <a:pt x="247" y="682"/>
                    </a:cubicBezTo>
                    <a:cubicBezTo>
                      <a:pt x="311" y="682"/>
                      <a:pt x="367" y="670"/>
                      <a:pt x="421" y="654"/>
                    </a:cubicBezTo>
                    <a:cubicBezTo>
                      <a:pt x="602" y="591"/>
                      <a:pt x="762" y="475"/>
                      <a:pt x="832" y="284"/>
                    </a:cubicBezTo>
                    <a:cubicBezTo>
                      <a:pt x="880" y="153"/>
                      <a:pt x="781" y="6"/>
                      <a:pt x="641" y="1"/>
                    </a:cubicBezTo>
                    <a:cubicBezTo>
                      <a:pt x="634" y="0"/>
                      <a:pt x="627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04"/>
              <p:cNvSpPr/>
              <p:nvPr/>
            </p:nvSpPr>
            <p:spPr>
              <a:xfrm>
                <a:off x="10049470" y="2364575"/>
                <a:ext cx="143979" cy="91769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40" extrusionOk="0">
                    <a:moveTo>
                      <a:pt x="890" y="0"/>
                    </a:moveTo>
                    <a:cubicBezTo>
                      <a:pt x="809" y="0"/>
                      <a:pt x="736" y="17"/>
                      <a:pt x="665" y="37"/>
                    </a:cubicBezTo>
                    <a:cubicBezTo>
                      <a:pt x="429" y="116"/>
                      <a:pt x="216" y="251"/>
                      <a:pt x="74" y="461"/>
                    </a:cubicBezTo>
                    <a:cubicBezTo>
                      <a:pt x="0" y="573"/>
                      <a:pt x="84" y="736"/>
                      <a:pt x="221" y="739"/>
                    </a:cubicBezTo>
                    <a:cubicBezTo>
                      <a:pt x="228" y="739"/>
                      <a:pt x="236" y="739"/>
                      <a:pt x="244" y="739"/>
                    </a:cubicBezTo>
                    <a:cubicBezTo>
                      <a:pt x="326" y="739"/>
                      <a:pt x="402" y="725"/>
                      <a:pt x="475" y="705"/>
                    </a:cubicBezTo>
                    <a:cubicBezTo>
                      <a:pt x="712" y="635"/>
                      <a:pt x="935" y="515"/>
                      <a:pt x="1078" y="304"/>
                    </a:cubicBezTo>
                    <a:cubicBezTo>
                      <a:pt x="1161" y="182"/>
                      <a:pt x="1067" y="2"/>
                      <a:pt x="917" y="1"/>
                    </a:cubicBezTo>
                    <a:cubicBezTo>
                      <a:pt x="908" y="0"/>
                      <a:pt x="899" y="0"/>
                      <a:pt x="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81" name="Google Shape;7581;p104"/>
          <p:cNvGrpSpPr/>
          <p:nvPr/>
        </p:nvGrpSpPr>
        <p:grpSpPr>
          <a:xfrm rot="8068205">
            <a:off x="6545649" y="916532"/>
            <a:ext cx="634137" cy="494613"/>
            <a:chOff x="6414819" y="146104"/>
            <a:chExt cx="1019112" cy="683191"/>
          </a:xfrm>
        </p:grpSpPr>
        <p:sp>
          <p:nvSpPr>
            <p:cNvPr id="7582" name="Google Shape;7582;p104"/>
            <p:cNvSpPr/>
            <p:nvPr/>
          </p:nvSpPr>
          <p:spPr>
            <a:xfrm>
              <a:off x="6414819" y="146104"/>
              <a:ext cx="1019112" cy="683191"/>
            </a:xfrm>
            <a:custGeom>
              <a:avLst/>
              <a:gdLst/>
              <a:ahLst/>
              <a:cxnLst/>
              <a:rect l="l" t="t" r="r" b="b"/>
              <a:pathLst>
                <a:path w="34925" h="23413" extrusionOk="0">
                  <a:moveTo>
                    <a:pt x="19316" y="1"/>
                  </a:moveTo>
                  <a:cubicBezTo>
                    <a:pt x="14891" y="1"/>
                    <a:pt x="10673" y="1925"/>
                    <a:pt x="7554" y="5029"/>
                  </a:cubicBezTo>
                  <a:cubicBezTo>
                    <a:pt x="6010" y="6565"/>
                    <a:pt x="4734" y="8368"/>
                    <a:pt x="3797" y="10333"/>
                  </a:cubicBezTo>
                  <a:cubicBezTo>
                    <a:pt x="2100" y="13893"/>
                    <a:pt x="2060" y="18016"/>
                    <a:pt x="254" y="21495"/>
                  </a:cubicBezTo>
                  <a:cubicBezTo>
                    <a:pt x="0" y="21982"/>
                    <a:pt x="81" y="22584"/>
                    <a:pt x="454" y="22989"/>
                  </a:cubicBezTo>
                  <a:cubicBezTo>
                    <a:pt x="703" y="23258"/>
                    <a:pt x="1055" y="23413"/>
                    <a:pt x="1419" y="23413"/>
                  </a:cubicBezTo>
                  <a:cubicBezTo>
                    <a:pt x="1596" y="23413"/>
                    <a:pt x="1766" y="23378"/>
                    <a:pt x="1928" y="23310"/>
                  </a:cubicBezTo>
                  <a:cubicBezTo>
                    <a:pt x="3652" y="22585"/>
                    <a:pt x="5446" y="22354"/>
                    <a:pt x="7262" y="22354"/>
                  </a:cubicBezTo>
                  <a:cubicBezTo>
                    <a:pt x="9667" y="22354"/>
                    <a:pt x="12111" y="22759"/>
                    <a:pt x="14483" y="22961"/>
                  </a:cubicBezTo>
                  <a:cubicBezTo>
                    <a:pt x="15225" y="23024"/>
                    <a:pt x="15966" y="23061"/>
                    <a:pt x="16700" y="23061"/>
                  </a:cubicBezTo>
                  <a:cubicBezTo>
                    <a:pt x="19826" y="23061"/>
                    <a:pt x="22840" y="22400"/>
                    <a:pt x="25372" y="20312"/>
                  </a:cubicBezTo>
                  <a:cubicBezTo>
                    <a:pt x="25636" y="20095"/>
                    <a:pt x="25891" y="19866"/>
                    <a:pt x="26133" y="19624"/>
                  </a:cubicBezTo>
                  <a:cubicBezTo>
                    <a:pt x="27835" y="17944"/>
                    <a:pt x="28975" y="15794"/>
                    <a:pt x="29792" y="13567"/>
                  </a:cubicBezTo>
                  <a:cubicBezTo>
                    <a:pt x="30567" y="11450"/>
                    <a:pt x="31301" y="9105"/>
                    <a:pt x="31136" y="6824"/>
                  </a:cubicBezTo>
                  <a:cubicBezTo>
                    <a:pt x="31121" y="6629"/>
                    <a:pt x="31094" y="6435"/>
                    <a:pt x="31054" y="6245"/>
                  </a:cubicBezTo>
                  <a:cubicBezTo>
                    <a:pt x="31121" y="6226"/>
                    <a:pt x="31258" y="6188"/>
                    <a:pt x="31258" y="6188"/>
                  </a:cubicBezTo>
                  <a:cubicBezTo>
                    <a:pt x="31502" y="6121"/>
                    <a:pt x="31732" y="6057"/>
                    <a:pt x="31921" y="6005"/>
                  </a:cubicBezTo>
                  <a:cubicBezTo>
                    <a:pt x="32021" y="5979"/>
                    <a:pt x="32173" y="5942"/>
                    <a:pt x="32325" y="5905"/>
                  </a:cubicBezTo>
                  <a:lnTo>
                    <a:pt x="32335" y="5903"/>
                  </a:lnTo>
                  <a:cubicBezTo>
                    <a:pt x="32482" y="5866"/>
                    <a:pt x="32626" y="5830"/>
                    <a:pt x="32720" y="5806"/>
                  </a:cubicBezTo>
                  <a:lnTo>
                    <a:pt x="33805" y="5536"/>
                  </a:lnTo>
                  <a:cubicBezTo>
                    <a:pt x="34156" y="5451"/>
                    <a:pt x="34467" y="5227"/>
                    <a:pt x="34660" y="4922"/>
                  </a:cubicBezTo>
                  <a:cubicBezTo>
                    <a:pt x="34860" y="4606"/>
                    <a:pt x="34925" y="4218"/>
                    <a:pt x="34840" y="3857"/>
                  </a:cubicBezTo>
                  <a:cubicBezTo>
                    <a:pt x="34690" y="3221"/>
                    <a:pt x="34131" y="2776"/>
                    <a:pt x="33478" y="2776"/>
                  </a:cubicBezTo>
                  <a:cubicBezTo>
                    <a:pt x="33371" y="2776"/>
                    <a:pt x="33264" y="2789"/>
                    <a:pt x="33159" y="2813"/>
                  </a:cubicBezTo>
                  <a:cubicBezTo>
                    <a:pt x="33119" y="2821"/>
                    <a:pt x="33066" y="2834"/>
                    <a:pt x="32987" y="2853"/>
                  </a:cubicBezTo>
                  <a:cubicBezTo>
                    <a:pt x="32987" y="2853"/>
                    <a:pt x="32057" y="3070"/>
                    <a:pt x="32055" y="3070"/>
                  </a:cubicBezTo>
                  <a:cubicBezTo>
                    <a:pt x="31964" y="3091"/>
                    <a:pt x="31846" y="3120"/>
                    <a:pt x="31721" y="3149"/>
                  </a:cubicBezTo>
                  <a:lnTo>
                    <a:pt x="31712" y="3152"/>
                  </a:lnTo>
                  <a:cubicBezTo>
                    <a:pt x="31548" y="3190"/>
                    <a:pt x="31363" y="3233"/>
                    <a:pt x="31229" y="3266"/>
                  </a:cubicBezTo>
                  <a:cubicBezTo>
                    <a:pt x="31217" y="3269"/>
                    <a:pt x="31207" y="3272"/>
                    <a:pt x="31195" y="3275"/>
                  </a:cubicBezTo>
                  <a:cubicBezTo>
                    <a:pt x="30995" y="3328"/>
                    <a:pt x="30744" y="3395"/>
                    <a:pt x="30480" y="3465"/>
                  </a:cubicBezTo>
                  <a:lnTo>
                    <a:pt x="30475" y="3467"/>
                  </a:lnTo>
                  <a:cubicBezTo>
                    <a:pt x="30155" y="3552"/>
                    <a:pt x="29825" y="3638"/>
                    <a:pt x="29546" y="3715"/>
                  </a:cubicBezTo>
                  <a:cubicBezTo>
                    <a:pt x="28903" y="3116"/>
                    <a:pt x="28144" y="2639"/>
                    <a:pt x="27412" y="2201"/>
                  </a:cubicBezTo>
                  <a:cubicBezTo>
                    <a:pt x="26212" y="1480"/>
                    <a:pt x="24898" y="926"/>
                    <a:pt x="23508" y="552"/>
                  </a:cubicBezTo>
                  <a:cubicBezTo>
                    <a:pt x="22146" y="187"/>
                    <a:pt x="20736" y="1"/>
                    <a:pt x="19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104"/>
            <p:cNvSpPr/>
            <p:nvPr/>
          </p:nvSpPr>
          <p:spPr>
            <a:xfrm>
              <a:off x="6456196" y="184388"/>
              <a:ext cx="833731" cy="606594"/>
            </a:xfrm>
            <a:custGeom>
              <a:avLst/>
              <a:gdLst/>
              <a:ahLst/>
              <a:cxnLst/>
              <a:rect l="l" t="t" r="r" b="b"/>
              <a:pathLst>
                <a:path w="28572" h="20788" extrusionOk="0">
                  <a:moveTo>
                    <a:pt x="17897" y="1"/>
                  </a:moveTo>
                  <a:cubicBezTo>
                    <a:pt x="16358" y="1"/>
                    <a:pt x="14820" y="239"/>
                    <a:pt x="13365" y="721"/>
                  </a:cubicBezTo>
                  <a:cubicBezTo>
                    <a:pt x="8199" y="2430"/>
                    <a:pt x="4180" y="6935"/>
                    <a:pt x="2547" y="12124"/>
                  </a:cubicBezTo>
                  <a:cubicBezTo>
                    <a:pt x="1641" y="15002"/>
                    <a:pt x="1392" y="18111"/>
                    <a:pt x="0" y="20788"/>
                  </a:cubicBezTo>
                  <a:cubicBezTo>
                    <a:pt x="1738" y="20058"/>
                    <a:pt x="3595" y="19826"/>
                    <a:pt x="5485" y="19826"/>
                  </a:cubicBezTo>
                  <a:cubicBezTo>
                    <a:pt x="7269" y="19826"/>
                    <a:pt x="9082" y="20033"/>
                    <a:pt x="10851" y="20221"/>
                  </a:cubicBezTo>
                  <a:cubicBezTo>
                    <a:pt x="12240" y="20368"/>
                    <a:pt x="13667" y="20494"/>
                    <a:pt x="15079" y="20494"/>
                  </a:cubicBezTo>
                  <a:cubicBezTo>
                    <a:pt x="17369" y="20494"/>
                    <a:pt x="19618" y="20163"/>
                    <a:pt x="21597" y="19057"/>
                  </a:cubicBezTo>
                  <a:cubicBezTo>
                    <a:pt x="23985" y="17723"/>
                    <a:pt x="25689" y="15384"/>
                    <a:pt x="26725" y="12853"/>
                  </a:cubicBezTo>
                  <a:cubicBezTo>
                    <a:pt x="27558" y="10811"/>
                    <a:pt x="28571" y="7839"/>
                    <a:pt x="28408" y="5606"/>
                  </a:cubicBezTo>
                  <a:cubicBezTo>
                    <a:pt x="28281" y="3863"/>
                    <a:pt x="26749" y="2875"/>
                    <a:pt x="25318" y="2014"/>
                  </a:cubicBezTo>
                  <a:cubicBezTo>
                    <a:pt x="23097" y="680"/>
                    <a:pt x="20494" y="1"/>
                    <a:pt x="17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4" name="Google Shape;7584;p104"/>
            <p:cNvGrpSpPr/>
            <p:nvPr/>
          </p:nvGrpSpPr>
          <p:grpSpPr>
            <a:xfrm>
              <a:off x="6478665" y="203093"/>
              <a:ext cx="915819" cy="579488"/>
              <a:chOff x="7699564" y="1828346"/>
              <a:chExt cx="3892132" cy="2462764"/>
            </a:xfrm>
          </p:grpSpPr>
          <p:sp>
            <p:nvSpPr>
              <p:cNvPr id="7585" name="Google Shape;7585;p104"/>
              <p:cNvSpPr/>
              <p:nvPr/>
            </p:nvSpPr>
            <p:spPr>
              <a:xfrm>
                <a:off x="7699564" y="1828346"/>
                <a:ext cx="3892132" cy="2462764"/>
              </a:xfrm>
              <a:custGeom>
                <a:avLst/>
                <a:gdLst/>
                <a:ahLst/>
                <a:cxnLst/>
                <a:rect l="l" t="t" r="r" b="b"/>
                <a:pathLst>
                  <a:path w="31385" h="19859" extrusionOk="0">
                    <a:moveTo>
                      <a:pt x="12597" y="1"/>
                    </a:moveTo>
                    <a:cubicBezTo>
                      <a:pt x="12567" y="1"/>
                      <a:pt x="12539" y="17"/>
                      <a:pt x="12526" y="45"/>
                    </a:cubicBezTo>
                    <a:cubicBezTo>
                      <a:pt x="12507" y="85"/>
                      <a:pt x="12523" y="132"/>
                      <a:pt x="12563" y="150"/>
                    </a:cubicBezTo>
                    <a:cubicBezTo>
                      <a:pt x="13805" y="748"/>
                      <a:pt x="16316" y="1955"/>
                      <a:pt x="17563" y="2545"/>
                    </a:cubicBezTo>
                    <a:cubicBezTo>
                      <a:pt x="18877" y="3169"/>
                      <a:pt x="20878" y="4123"/>
                      <a:pt x="22295" y="4788"/>
                    </a:cubicBezTo>
                    <a:cubicBezTo>
                      <a:pt x="20815" y="5342"/>
                      <a:pt x="19344" y="5956"/>
                      <a:pt x="17919" y="6610"/>
                    </a:cubicBezTo>
                    <a:cubicBezTo>
                      <a:pt x="17628" y="6744"/>
                      <a:pt x="17273" y="6910"/>
                      <a:pt x="16918" y="7081"/>
                    </a:cubicBezTo>
                    <a:cubicBezTo>
                      <a:pt x="16133" y="6692"/>
                      <a:pt x="14257" y="5759"/>
                      <a:pt x="13554" y="5412"/>
                    </a:cubicBezTo>
                    <a:cubicBezTo>
                      <a:pt x="11789" y="4545"/>
                      <a:pt x="9600" y="3463"/>
                      <a:pt x="7839" y="2614"/>
                    </a:cubicBezTo>
                    <a:cubicBezTo>
                      <a:pt x="7828" y="2609"/>
                      <a:pt x="7817" y="2606"/>
                      <a:pt x="7806" y="2606"/>
                    </a:cubicBezTo>
                    <a:cubicBezTo>
                      <a:pt x="7777" y="2606"/>
                      <a:pt x="7749" y="2622"/>
                      <a:pt x="7735" y="2648"/>
                    </a:cubicBezTo>
                    <a:cubicBezTo>
                      <a:pt x="7715" y="2686"/>
                      <a:pt x="7729" y="2733"/>
                      <a:pt x="7769" y="2754"/>
                    </a:cubicBezTo>
                    <a:cubicBezTo>
                      <a:pt x="9513" y="3650"/>
                      <a:pt x="11684" y="4750"/>
                      <a:pt x="13441" y="5638"/>
                    </a:cubicBezTo>
                    <a:cubicBezTo>
                      <a:pt x="14099" y="5968"/>
                      <a:pt x="15747" y="6794"/>
                      <a:pt x="16610" y="7228"/>
                    </a:cubicBezTo>
                    <a:cubicBezTo>
                      <a:pt x="16347" y="7355"/>
                      <a:pt x="16096" y="7480"/>
                      <a:pt x="15883" y="7587"/>
                    </a:cubicBezTo>
                    <a:cubicBezTo>
                      <a:pt x="15418" y="7827"/>
                      <a:pt x="14833" y="8115"/>
                      <a:pt x="14379" y="8368"/>
                    </a:cubicBezTo>
                    <a:cubicBezTo>
                      <a:pt x="13786" y="8692"/>
                      <a:pt x="13195" y="9023"/>
                      <a:pt x="12608" y="9362"/>
                    </a:cubicBezTo>
                    <a:cubicBezTo>
                      <a:pt x="12292" y="9226"/>
                      <a:pt x="10650" y="8517"/>
                      <a:pt x="10650" y="8517"/>
                    </a:cubicBezTo>
                    <a:cubicBezTo>
                      <a:pt x="8734" y="7691"/>
                      <a:pt x="6528" y="6750"/>
                      <a:pt x="4606" y="5946"/>
                    </a:cubicBezTo>
                    <a:cubicBezTo>
                      <a:pt x="4596" y="5942"/>
                      <a:pt x="4586" y="5941"/>
                      <a:pt x="4576" y="5941"/>
                    </a:cubicBezTo>
                    <a:cubicBezTo>
                      <a:pt x="4546" y="5941"/>
                      <a:pt x="4518" y="5957"/>
                      <a:pt x="4505" y="5987"/>
                    </a:cubicBezTo>
                    <a:cubicBezTo>
                      <a:pt x="4487" y="6026"/>
                      <a:pt x="4505" y="6074"/>
                      <a:pt x="4545" y="6090"/>
                    </a:cubicBezTo>
                    <a:cubicBezTo>
                      <a:pt x="5698" y="6609"/>
                      <a:pt x="7371" y="7360"/>
                      <a:pt x="8543" y="7874"/>
                    </a:cubicBezTo>
                    <a:cubicBezTo>
                      <a:pt x="9592" y="8336"/>
                      <a:pt x="11186" y="9039"/>
                      <a:pt x="12319" y="9532"/>
                    </a:cubicBezTo>
                    <a:cubicBezTo>
                      <a:pt x="10913" y="10357"/>
                      <a:pt x="9534" y="11230"/>
                      <a:pt x="8192" y="12159"/>
                    </a:cubicBezTo>
                    <a:cubicBezTo>
                      <a:pt x="8177" y="12134"/>
                      <a:pt x="8156" y="12112"/>
                      <a:pt x="8128" y="12100"/>
                    </a:cubicBezTo>
                    <a:lnTo>
                      <a:pt x="6714" y="11486"/>
                    </a:lnTo>
                    <a:cubicBezTo>
                      <a:pt x="5365" y="10901"/>
                      <a:pt x="3812" y="10237"/>
                      <a:pt x="2457" y="9675"/>
                    </a:cubicBezTo>
                    <a:cubicBezTo>
                      <a:pt x="2447" y="9671"/>
                      <a:pt x="2437" y="9669"/>
                      <a:pt x="2427" y="9669"/>
                    </a:cubicBezTo>
                    <a:cubicBezTo>
                      <a:pt x="2398" y="9669"/>
                      <a:pt x="2369" y="9686"/>
                      <a:pt x="2356" y="9714"/>
                    </a:cubicBezTo>
                    <a:cubicBezTo>
                      <a:pt x="2337" y="9754"/>
                      <a:pt x="2355" y="9801"/>
                      <a:pt x="2394" y="9818"/>
                    </a:cubicBezTo>
                    <a:cubicBezTo>
                      <a:pt x="2860" y="10034"/>
                      <a:pt x="3329" y="10246"/>
                      <a:pt x="3796" y="10462"/>
                    </a:cubicBezTo>
                    <a:cubicBezTo>
                      <a:pt x="4261" y="10672"/>
                      <a:pt x="5453" y="11209"/>
                      <a:pt x="5905" y="11412"/>
                    </a:cubicBezTo>
                    <a:cubicBezTo>
                      <a:pt x="6330" y="11599"/>
                      <a:pt x="7417" y="12081"/>
                      <a:pt x="7932" y="12310"/>
                    </a:cubicBezTo>
                    <a:cubicBezTo>
                      <a:pt x="7930" y="12321"/>
                      <a:pt x="7930" y="12332"/>
                      <a:pt x="7929" y="12344"/>
                    </a:cubicBezTo>
                    <a:cubicBezTo>
                      <a:pt x="5065" y="14354"/>
                      <a:pt x="2386" y="16622"/>
                      <a:pt x="28" y="19207"/>
                    </a:cubicBezTo>
                    <a:cubicBezTo>
                      <a:pt x="0" y="19239"/>
                      <a:pt x="3" y="19288"/>
                      <a:pt x="35" y="19317"/>
                    </a:cubicBezTo>
                    <a:cubicBezTo>
                      <a:pt x="49" y="19331"/>
                      <a:pt x="68" y="19338"/>
                      <a:pt x="87" y="19338"/>
                    </a:cubicBezTo>
                    <a:cubicBezTo>
                      <a:pt x="109" y="19338"/>
                      <a:pt x="132" y="19328"/>
                      <a:pt x="147" y="19309"/>
                    </a:cubicBezTo>
                    <a:cubicBezTo>
                      <a:pt x="2466" y="16811"/>
                      <a:pt x="5112" y="14635"/>
                      <a:pt x="7906" y="12679"/>
                    </a:cubicBezTo>
                    <a:lnTo>
                      <a:pt x="7906" y="12679"/>
                    </a:lnTo>
                    <a:cubicBezTo>
                      <a:pt x="7776" y="14534"/>
                      <a:pt x="7640" y="16613"/>
                      <a:pt x="7540" y="18432"/>
                    </a:cubicBezTo>
                    <a:cubicBezTo>
                      <a:pt x="7524" y="18729"/>
                      <a:pt x="7508" y="19024"/>
                      <a:pt x="7494" y="19320"/>
                    </a:cubicBezTo>
                    <a:cubicBezTo>
                      <a:pt x="7494" y="19381"/>
                      <a:pt x="7536" y="19410"/>
                      <a:pt x="7578" y="19410"/>
                    </a:cubicBezTo>
                    <a:cubicBezTo>
                      <a:pt x="7619" y="19410"/>
                      <a:pt x="7660" y="19384"/>
                      <a:pt x="7665" y="19333"/>
                    </a:cubicBezTo>
                    <a:cubicBezTo>
                      <a:pt x="7760" y="18327"/>
                      <a:pt x="7872" y="16804"/>
                      <a:pt x="7955" y="15785"/>
                    </a:cubicBezTo>
                    <a:cubicBezTo>
                      <a:pt x="8022" y="14823"/>
                      <a:pt x="8128" y="13488"/>
                      <a:pt x="8193" y="12478"/>
                    </a:cubicBezTo>
                    <a:cubicBezTo>
                      <a:pt x="8993" y="11924"/>
                      <a:pt x="9803" y="11388"/>
                      <a:pt x="10621" y="10868"/>
                    </a:cubicBezTo>
                    <a:cubicBezTo>
                      <a:pt x="11228" y="10486"/>
                      <a:pt x="11841" y="10113"/>
                      <a:pt x="12462" y="9752"/>
                    </a:cubicBezTo>
                    <a:lnTo>
                      <a:pt x="12462" y="9752"/>
                    </a:lnTo>
                    <a:cubicBezTo>
                      <a:pt x="12351" y="12537"/>
                      <a:pt x="12235" y="15720"/>
                      <a:pt x="12157" y="18485"/>
                    </a:cubicBezTo>
                    <a:cubicBezTo>
                      <a:pt x="12144" y="18914"/>
                      <a:pt x="12131" y="19341"/>
                      <a:pt x="12123" y="19770"/>
                    </a:cubicBezTo>
                    <a:cubicBezTo>
                      <a:pt x="12121" y="19816"/>
                      <a:pt x="12157" y="19855"/>
                      <a:pt x="12204" y="19858"/>
                    </a:cubicBezTo>
                    <a:cubicBezTo>
                      <a:pt x="12205" y="19858"/>
                      <a:pt x="12206" y="19858"/>
                      <a:pt x="12208" y="19858"/>
                    </a:cubicBezTo>
                    <a:cubicBezTo>
                      <a:pt x="12253" y="19858"/>
                      <a:pt x="12292" y="19822"/>
                      <a:pt x="12294" y="19776"/>
                    </a:cubicBezTo>
                    <a:cubicBezTo>
                      <a:pt x="12377" y="18320"/>
                      <a:pt x="12467" y="16120"/>
                      <a:pt x="12539" y="14646"/>
                    </a:cubicBezTo>
                    <a:cubicBezTo>
                      <a:pt x="12596" y="13165"/>
                      <a:pt x="12692" y="11073"/>
                      <a:pt x="12743" y="9591"/>
                    </a:cubicBezTo>
                    <a:cubicBezTo>
                      <a:pt x="14061" y="8832"/>
                      <a:pt x="15405" y="8120"/>
                      <a:pt x="16773" y="7454"/>
                    </a:cubicBezTo>
                    <a:lnTo>
                      <a:pt x="16773" y="7454"/>
                    </a:lnTo>
                    <a:cubicBezTo>
                      <a:pt x="16761" y="7881"/>
                      <a:pt x="16739" y="8764"/>
                      <a:pt x="16739" y="8764"/>
                    </a:cubicBezTo>
                    <a:cubicBezTo>
                      <a:pt x="16672" y="11584"/>
                      <a:pt x="16588" y="15174"/>
                      <a:pt x="16545" y="17994"/>
                    </a:cubicBezTo>
                    <a:lnTo>
                      <a:pt x="16522" y="19532"/>
                    </a:lnTo>
                    <a:cubicBezTo>
                      <a:pt x="16522" y="19578"/>
                      <a:pt x="16557" y="19617"/>
                      <a:pt x="16605" y="19619"/>
                    </a:cubicBezTo>
                    <a:cubicBezTo>
                      <a:pt x="16606" y="19619"/>
                      <a:pt x="16607" y="19619"/>
                      <a:pt x="16608" y="19619"/>
                    </a:cubicBezTo>
                    <a:cubicBezTo>
                      <a:pt x="16654" y="19619"/>
                      <a:pt x="16692" y="19582"/>
                      <a:pt x="16694" y="19536"/>
                    </a:cubicBezTo>
                    <a:cubicBezTo>
                      <a:pt x="16819" y="16148"/>
                      <a:pt x="16926" y="12164"/>
                      <a:pt x="17013" y="8773"/>
                    </a:cubicBezTo>
                    <a:cubicBezTo>
                      <a:pt x="17013" y="8773"/>
                      <a:pt x="17040" y="7648"/>
                      <a:pt x="17047" y="7322"/>
                    </a:cubicBezTo>
                    <a:cubicBezTo>
                      <a:pt x="18810" y="6474"/>
                      <a:pt x="20612" y="5702"/>
                      <a:pt x="22438" y="5006"/>
                    </a:cubicBezTo>
                    <a:cubicBezTo>
                      <a:pt x="22451" y="5001"/>
                      <a:pt x="22464" y="4997"/>
                      <a:pt x="22479" y="4992"/>
                    </a:cubicBezTo>
                    <a:lnTo>
                      <a:pt x="22479" y="4992"/>
                    </a:lnTo>
                    <a:cubicBezTo>
                      <a:pt x="22175" y="8530"/>
                      <a:pt x="21836" y="12591"/>
                      <a:pt x="21566" y="16119"/>
                    </a:cubicBezTo>
                    <a:lnTo>
                      <a:pt x="21445" y="17738"/>
                    </a:lnTo>
                    <a:cubicBezTo>
                      <a:pt x="21440" y="17785"/>
                      <a:pt x="21474" y="17827"/>
                      <a:pt x="21521" y="17831"/>
                    </a:cubicBezTo>
                    <a:cubicBezTo>
                      <a:pt x="21523" y="17831"/>
                      <a:pt x="21525" y="17831"/>
                      <a:pt x="21527" y="17831"/>
                    </a:cubicBezTo>
                    <a:cubicBezTo>
                      <a:pt x="21572" y="17831"/>
                      <a:pt x="21611" y="17798"/>
                      <a:pt x="21615" y="17753"/>
                    </a:cubicBezTo>
                    <a:cubicBezTo>
                      <a:pt x="21792" y="15949"/>
                      <a:pt x="22043" y="13105"/>
                      <a:pt x="22209" y="11283"/>
                    </a:cubicBezTo>
                    <a:cubicBezTo>
                      <a:pt x="22367" y="9409"/>
                      <a:pt x="22610" y="6760"/>
                      <a:pt x="22760" y="4889"/>
                    </a:cubicBezTo>
                    <a:cubicBezTo>
                      <a:pt x="23175" y="4739"/>
                      <a:pt x="23753" y="4525"/>
                      <a:pt x="24023" y="4427"/>
                    </a:cubicBezTo>
                    <a:cubicBezTo>
                      <a:pt x="24412" y="4293"/>
                      <a:pt x="24963" y="4111"/>
                      <a:pt x="25355" y="3979"/>
                    </a:cubicBezTo>
                    <a:cubicBezTo>
                      <a:pt x="25959" y="3770"/>
                      <a:pt x="26892" y="3502"/>
                      <a:pt x="27503" y="3310"/>
                    </a:cubicBezTo>
                    <a:cubicBezTo>
                      <a:pt x="28010" y="3164"/>
                      <a:pt x="28886" y="2925"/>
                      <a:pt x="29399" y="2782"/>
                    </a:cubicBezTo>
                    <a:cubicBezTo>
                      <a:pt x="29590" y="2735"/>
                      <a:pt x="30015" y="2629"/>
                      <a:pt x="30218" y="2578"/>
                    </a:cubicBezTo>
                    <a:lnTo>
                      <a:pt x="31310" y="2307"/>
                    </a:lnTo>
                    <a:cubicBezTo>
                      <a:pt x="31354" y="2295"/>
                      <a:pt x="31385" y="2249"/>
                      <a:pt x="31372" y="2202"/>
                    </a:cubicBezTo>
                    <a:cubicBezTo>
                      <a:pt x="31363" y="2162"/>
                      <a:pt x="31329" y="2136"/>
                      <a:pt x="31290" y="2136"/>
                    </a:cubicBezTo>
                    <a:cubicBezTo>
                      <a:pt x="31283" y="2136"/>
                      <a:pt x="31277" y="2136"/>
                      <a:pt x="31270" y="2138"/>
                    </a:cubicBezTo>
                    <a:lnTo>
                      <a:pt x="30172" y="2395"/>
                    </a:lnTo>
                    <a:cubicBezTo>
                      <a:pt x="29953" y="2448"/>
                      <a:pt x="29574" y="2535"/>
                      <a:pt x="29348" y="2590"/>
                    </a:cubicBezTo>
                    <a:cubicBezTo>
                      <a:pt x="28831" y="2728"/>
                      <a:pt x="27957" y="2955"/>
                      <a:pt x="27441" y="3099"/>
                    </a:cubicBezTo>
                    <a:cubicBezTo>
                      <a:pt x="26826" y="3284"/>
                      <a:pt x="25889" y="3549"/>
                      <a:pt x="25280" y="3753"/>
                    </a:cubicBezTo>
                    <a:cubicBezTo>
                      <a:pt x="24785" y="3920"/>
                      <a:pt x="24165" y="4110"/>
                      <a:pt x="23676" y="4289"/>
                    </a:cubicBezTo>
                    <a:cubicBezTo>
                      <a:pt x="23334" y="4409"/>
                      <a:pt x="22991" y="4531"/>
                      <a:pt x="22649" y="4657"/>
                    </a:cubicBezTo>
                    <a:cubicBezTo>
                      <a:pt x="22338" y="4512"/>
                      <a:pt x="20176" y="3500"/>
                      <a:pt x="20176" y="3500"/>
                    </a:cubicBezTo>
                    <a:cubicBezTo>
                      <a:pt x="17874" y="2422"/>
                      <a:pt x="14950" y="1074"/>
                      <a:pt x="12629" y="8"/>
                    </a:cubicBezTo>
                    <a:cubicBezTo>
                      <a:pt x="12619" y="3"/>
                      <a:pt x="12608" y="1"/>
                      <a:pt x="12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04"/>
              <p:cNvSpPr/>
              <p:nvPr/>
            </p:nvSpPr>
            <p:spPr>
              <a:xfrm>
                <a:off x="8896033" y="2962190"/>
                <a:ext cx="108263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873" h="661" extrusionOk="0">
                    <a:moveTo>
                      <a:pt x="595" y="0"/>
                    </a:moveTo>
                    <a:cubicBezTo>
                      <a:pt x="540" y="0"/>
                      <a:pt x="492" y="11"/>
                      <a:pt x="445" y="25"/>
                    </a:cubicBezTo>
                    <a:cubicBezTo>
                      <a:pt x="265" y="87"/>
                      <a:pt x="118" y="209"/>
                      <a:pt x="45" y="391"/>
                    </a:cubicBezTo>
                    <a:cubicBezTo>
                      <a:pt x="0" y="511"/>
                      <a:pt x="84" y="647"/>
                      <a:pt x="212" y="658"/>
                    </a:cubicBezTo>
                    <a:cubicBezTo>
                      <a:pt x="228" y="660"/>
                      <a:pt x="244" y="661"/>
                      <a:pt x="260" y="661"/>
                    </a:cubicBezTo>
                    <a:cubicBezTo>
                      <a:pt x="314" y="661"/>
                      <a:pt x="363" y="651"/>
                      <a:pt x="410" y="639"/>
                    </a:cubicBezTo>
                    <a:cubicBezTo>
                      <a:pt x="591" y="586"/>
                      <a:pt x="749" y="476"/>
                      <a:pt x="822" y="293"/>
                    </a:cubicBezTo>
                    <a:cubicBezTo>
                      <a:pt x="872" y="163"/>
                      <a:pt x="780" y="14"/>
                      <a:pt x="641" y="3"/>
                    </a:cubicBezTo>
                    <a:cubicBezTo>
                      <a:pt x="625" y="1"/>
                      <a:pt x="610" y="0"/>
                      <a:pt x="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04"/>
              <p:cNvSpPr/>
              <p:nvPr/>
            </p:nvSpPr>
            <p:spPr>
              <a:xfrm>
                <a:off x="8818401" y="2919034"/>
                <a:ext cx="81600" cy="6845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52" extrusionOk="0">
                    <a:moveTo>
                      <a:pt x="292" y="1"/>
                    </a:moveTo>
                    <a:cubicBezTo>
                      <a:pt x="147" y="1"/>
                      <a:pt x="31" y="117"/>
                      <a:pt x="17" y="273"/>
                    </a:cubicBezTo>
                    <a:cubicBezTo>
                      <a:pt x="0" y="433"/>
                      <a:pt x="140" y="552"/>
                      <a:pt x="288" y="552"/>
                    </a:cubicBezTo>
                    <a:cubicBezTo>
                      <a:pt x="303" y="552"/>
                      <a:pt x="318" y="551"/>
                      <a:pt x="333" y="548"/>
                    </a:cubicBezTo>
                    <a:cubicBezTo>
                      <a:pt x="619" y="511"/>
                      <a:pt x="658" y="107"/>
                      <a:pt x="380" y="15"/>
                    </a:cubicBezTo>
                    <a:cubicBezTo>
                      <a:pt x="350" y="5"/>
                      <a:pt x="320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04"/>
              <p:cNvSpPr/>
              <p:nvPr/>
            </p:nvSpPr>
            <p:spPr>
              <a:xfrm>
                <a:off x="8543342" y="3567122"/>
                <a:ext cx="61510" cy="6498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524" extrusionOk="0">
                    <a:moveTo>
                      <a:pt x="198" y="0"/>
                    </a:moveTo>
                    <a:cubicBezTo>
                      <a:pt x="103" y="0"/>
                      <a:pt x="19" y="65"/>
                      <a:pt x="5" y="223"/>
                    </a:cubicBezTo>
                    <a:cubicBezTo>
                      <a:pt x="0" y="333"/>
                      <a:pt x="60" y="441"/>
                      <a:pt x="165" y="493"/>
                    </a:cubicBezTo>
                    <a:cubicBezTo>
                      <a:pt x="205" y="514"/>
                      <a:pt x="246" y="524"/>
                      <a:pt x="285" y="524"/>
                    </a:cubicBezTo>
                    <a:cubicBezTo>
                      <a:pt x="392" y="524"/>
                      <a:pt x="481" y="450"/>
                      <a:pt x="483" y="322"/>
                    </a:cubicBezTo>
                    <a:cubicBezTo>
                      <a:pt x="495" y="138"/>
                      <a:pt x="336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04"/>
              <p:cNvSpPr/>
              <p:nvPr/>
            </p:nvSpPr>
            <p:spPr>
              <a:xfrm>
                <a:off x="8537514" y="3694483"/>
                <a:ext cx="100326" cy="7006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65" extrusionOk="0">
                    <a:moveTo>
                      <a:pt x="382" y="1"/>
                    </a:moveTo>
                    <a:cubicBezTo>
                      <a:pt x="235" y="1"/>
                      <a:pt x="104" y="102"/>
                      <a:pt x="54" y="252"/>
                    </a:cubicBezTo>
                    <a:cubicBezTo>
                      <a:pt x="1" y="431"/>
                      <a:pt x="153" y="564"/>
                      <a:pt x="320" y="564"/>
                    </a:cubicBezTo>
                    <a:cubicBezTo>
                      <a:pt x="326" y="564"/>
                      <a:pt x="333" y="564"/>
                      <a:pt x="340" y="564"/>
                    </a:cubicBezTo>
                    <a:cubicBezTo>
                      <a:pt x="634" y="562"/>
                      <a:pt x="809" y="174"/>
                      <a:pt x="508" y="26"/>
                    </a:cubicBezTo>
                    <a:cubicBezTo>
                      <a:pt x="466" y="9"/>
                      <a:pt x="424" y="1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04"/>
              <p:cNvSpPr/>
              <p:nvPr/>
            </p:nvSpPr>
            <p:spPr>
              <a:xfrm>
                <a:off x="9597694" y="2918166"/>
                <a:ext cx="104171" cy="72795"/>
              </a:xfrm>
              <a:custGeom>
                <a:avLst/>
                <a:gdLst/>
                <a:ahLst/>
                <a:cxnLst/>
                <a:rect l="l" t="t" r="r" b="b"/>
                <a:pathLst>
                  <a:path w="840" h="587" extrusionOk="0">
                    <a:moveTo>
                      <a:pt x="514" y="1"/>
                    </a:moveTo>
                    <a:cubicBezTo>
                      <a:pt x="329" y="1"/>
                      <a:pt x="150" y="108"/>
                      <a:pt x="59" y="274"/>
                    </a:cubicBezTo>
                    <a:cubicBezTo>
                      <a:pt x="1" y="383"/>
                      <a:pt x="58" y="524"/>
                      <a:pt x="177" y="561"/>
                    </a:cubicBezTo>
                    <a:cubicBezTo>
                      <a:pt x="231" y="579"/>
                      <a:pt x="286" y="587"/>
                      <a:pt x="339" y="587"/>
                    </a:cubicBezTo>
                    <a:cubicBezTo>
                      <a:pt x="452" y="587"/>
                      <a:pt x="561" y="550"/>
                      <a:pt x="657" y="483"/>
                    </a:cubicBezTo>
                    <a:cubicBezTo>
                      <a:pt x="708" y="446"/>
                      <a:pt x="766" y="387"/>
                      <a:pt x="795" y="316"/>
                    </a:cubicBezTo>
                    <a:cubicBezTo>
                      <a:pt x="840" y="200"/>
                      <a:pt x="782" y="70"/>
                      <a:pt x="667" y="27"/>
                    </a:cubicBezTo>
                    <a:cubicBezTo>
                      <a:pt x="617" y="9"/>
                      <a:pt x="565" y="1"/>
                      <a:pt x="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04"/>
              <p:cNvSpPr/>
              <p:nvPr/>
            </p:nvSpPr>
            <p:spPr>
              <a:xfrm>
                <a:off x="9604763" y="3051355"/>
                <a:ext cx="107147" cy="71679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78" extrusionOk="0">
                    <a:moveTo>
                      <a:pt x="518" y="1"/>
                    </a:moveTo>
                    <a:cubicBezTo>
                      <a:pt x="343" y="1"/>
                      <a:pt x="174" y="91"/>
                      <a:pt x="70" y="237"/>
                    </a:cubicBezTo>
                    <a:cubicBezTo>
                      <a:pt x="0" y="342"/>
                      <a:pt x="43" y="489"/>
                      <a:pt x="159" y="538"/>
                    </a:cubicBezTo>
                    <a:cubicBezTo>
                      <a:pt x="226" y="565"/>
                      <a:pt x="294" y="577"/>
                      <a:pt x="361" y="577"/>
                    </a:cubicBezTo>
                    <a:cubicBezTo>
                      <a:pt x="466" y="577"/>
                      <a:pt x="568" y="547"/>
                      <a:pt x="662" y="492"/>
                    </a:cubicBezTo>
                    <a:cubicBezTo>
                      <a:pt x="718" y="457"/>
                      <a:pt x="783" y="399"/>
                      <a:pt x="815" y="329"/>
                    </a:cubicBezTo>
                    <a:cubicBezTo>
                      <a:pt x="864" y="214"/>
                      <a:pt x="813" y="83"/>
                      <a:pt x="699" y="35"/>
                    </a:cubicBezTo>
                    <a:cubicBezTo>
                      <a:pt x="639" y="12"/>
                      <a:pt x="578" y="1"/>
                      <a:pt x="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04"/>
              <p:cNvSpPr/>
              <p:nvPr/>
            </p:nvSpPr>
            <p:spPr>
              <a:xfrm>
                <a:off x="9952369" y="2255940"/>
                <a:ext cx="109131" cy="8470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683" extrusionOk="0">
                    <a:moveTo>
                      <a:pt x="619" y="0"/>
                    </a:moveTo>
                    <a:cubicBezTo>
                      <a:pt x="552" y="0"/>
                      <a:pt x="496" y="13"/>
                      <a:pt x="443" y="32"/>
                    </a:cubicBezTo>
                    <a:cubicBezTo>
                      <a:pt x="261" y="104"/>
                      <a:pt x="114" y="232"/>
                      <a:pt x="44" y="421"/>
                    </a:cubicBezTo>
                    <a:cubicBezTo>
                      <a:pt x="1" y="542"/>
                      <a:pt x="91" y="676"/>
                      <a:pt x="219" y="681"/>
                    </a:cubicBezTo>
                    <a:cubicBezTo>
                      <a:pt x="228" y="682"/>
                      <a:pt x="238" y="682"/>
                      <a:pt x="247" y="682"/>
                    </a:cubicBezTo>
                    <a:cubicBezTo>
                      <a:pt x="311" y="682"/>
                      <a:pt x="367" y="670"/>
                      <a:pt x="421" y="654"/>
                    </a:cubicBezTo>
                    <a:cubicBezTo>
                      <a:pt x="602" y="591"/>
                      <a:pt x="762" y="475"/>
                      <a:pt x="832" y="284"/>
                    </a:cubicBezTo>
                    <a:cubicBezTo>
                      <a:pt x="880" y="153"/>
                      <a:pt x="781" y="6"/>
                      <a:pt x="641" y="1"/>
                    </a:cubicBezTo>
                    <a:cubicBezTo>
                      <a:pt x="634" y="0"/>
                      <a:pt x="627" y="0"/>
                      <a:pt x="6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04"/>
              <p:cNvSpPr/>
              <p:nvPr/>
            </p:nvSpPr>
            <p:spPr>
              <a:xfrm>
                <a:off x="10049470" y="2364575"/>
                <a:ext cx="143979" cy="91769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40" extrusionOk="0">
                    <a:moveTo>
                      <a:pt x="890" y="0"/>
                    </a:moveTo>
                    <a:cubicBezTo>
                      <a:pt x="809" y="0"/>
                      <a:pt x="736" y="17"/>
                      <a:pt x="665" y="37"/>
                    </a:cubicBezTo>
                    <a:cubicBezTo>
                      <a:pt x="429" y="116"/>
                      <a:pt x="216" y="251"/>
                      <a:pt x="74" y="461"/>
                    </a:cubicBezTo>
                    <a:cubicBezTo>
                      <a:pt x="0" y="573"/>
                      <a:pt x="84" y="736"/>
                      <a:pt x="221" y="739"/>
                    </a:cubicBezTo>
                    <a:cubicBezTo>
                      <a:pt x="228" y="739"/>
                      <a:pt x="236" y="739"/>
                      <a:pt x="244" y="739"/>
                    </a:cubicBezTo>
                    <a:cubicBezTo>
                      <a:pt x="326" y="739"/>
                      <a:pt x="402" y="725"/>
                      <a:pt x="475" y="705"/>
                    </a:cubicBezTo>
                    <a:cubicBezTo>
                      <a:pt x="712" y="635"/>
                      <a:pt x="935" y="515"/>
                      <a:pt x="1078" y="304"/>
                    </a:cubicBezTo>
                    <a:cubicBezTo>
                      <a:pt x="1161" y="182"/>
                      <a:pt x="1067" y="2"/>
                      <a:pt x="917" y="1"/>
                    </a:cubicBezTo>
                    <a:cubicBezTo>
                      <a:pt x="908" y="0"/>
                      <a:pt x="899" y="0"/>
                      <a:pt x="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04" name="Google Shape;7604;p104"/>
          <p:cNvGrpSpPr/>
          <p:nvPr/>
        </p:nvGrpSpPr>
        <p:grpSpPr>
          <a:xfrm>
            <a:off x="7374514" y="-370847"/>
            <a:ext cx="1541189" cy="1356338"/>
            <a:chOff x="7374514" y="-370847"/>
            <a:chExt cx="1541189" cy="1356338"/>
          </a:xfrm>
        </p:grpSpPr>
        <p:sp>
          <p:nvSpPr>
            <p:cNvPr id="7605" name="Google Shape;7605;p104"/>
            <p:cNvSpPr/>
            <p:nvPr/>
          </p:nvSpPr>
          <p:spPr>
            <a:xfrm rot="-4643979">
              <a:off x="7599442" y="-360316"/>
              <a:ext cx="1091333" cy="1335275"/>
            </a:xfrm>
            <a:custGeom>
              <a:avLst/>
              <a:gdLst/>
              <a:ahLst/>
              <a:cxnLst/>
              <a:rect l="l" t="t" r="r" b="b"/>
              <a:pathLst>
                <a:path w="37472" h="45848" extrusionOk="0">
                  <a:moveTo>
                    <a:pt x="8765" y="1"/>
                  </a:moveTo>
                  <a:cubicBezTo>
                    <a:pt x="8109" y="1"/>
                    <a:pt x="7513" y="229"/>
                    <a:pt x="7042" y="659"/>
                  </a:cubicBezTo>
                  <a:cubicBezTo>
                    <a:pt x="6312" y="1326"/>
                    <a:pt x="6141" y="2208"/>
                    <a:pt x="6005" y="2917"/>
                  </a:cubicBezTo>
                  <a:cubicBezTo>
                    <a:pt x="5973" y="3078"/>
                    <a:pt x="5908" y="3420"/>
                    <a:pt x="5846" y="3583"/>
                  </a:cubicBezTo>
                  <a:cubicBezTo>
                    <a:pt x="5687" y="3551"/>
                    <a:pt x="5421" y="3443"/>
                    <a:pt x="5216" y="3360"/>
                  </a:cubicBezTo>
                  <a:cubicBezTo>
                    <a:pt x="4780" y="3184"/>
                    <a:pt x="4236" y="2965"/>
                    <a:pt x="3632" y="2922"/>
                  </a:cubicBezTo>
                  <a:cubicBezTo>
                    <a:pt x="3563" y="2916"/>
                    <a:pt x="3493" y="2913"/>
                    <a:pt x="3424" y="2913"/>
                  </a:cubicBezTo>
                  <a:cubicBezTo>
                    <a:pt x="2527" y="2913"/>
                    <a:pt x="1681" y="3318"/>
                    <a:pt x="1043" y="4053"/>
                  </a:cubicBezTo>
                  <a:cubicBezTo>
                    <a:pt x="672" y="4481"/>
                    <a:pt x="385" y="5006"/>
                    <a:pt x="217" y="5573"/>
                  </a:cubicBezTo>
                  <a:cubicBezTo>
                    <a:pt x="48" y="6140"/>
                    <a:pt x="1" y="6733"/>
                    <a:pt x="80" y="7288"/>
                  </a:cubicBezTo>
                  <a:cubicBezTo>
                    <a:pt x="195" y="8099"/>
                    <a:pt x="512" y="8886"/>
                    <a:pt x="1051" y="9700"/>
                  </a:cubicBezTo>
                  <a:cubicBezTo>
                    <a:pt x="1155" y="9856"/>
                    <a:pt x="1268" y="10015"/>
                    <a:pt x="1391" y="10179"/>
                  </a:cubicBezTo>
                  <a:cubicBezTo>
                    <a:pt x="1172" y="10396"/>
                    <a:pt x="978" y="10647"/>
                    <a:pt x="812" y="10929"/>
                  </a:cubicBezTo>
                  <a:cubicBezTo>
                    <a:pt x="483" y="11489"/>
                    <a:pt x="287" y="12143"/>
                    <a:pt x="245" y="12820"/>
                  </a:cubicBezTo>
                  <a:cubicBezTo>
                    <a:pt x="201" y="13529"/>
                    <a:pt x="331" y="14220"/>
                    <a:pt x="621" y="14819"/>
                  </a:cubicBezTo>
                  <a:cubicBezTo>
                    <a:pt x="1035" y="15679"/>
                    <a:pt x="1714" y="16428"/>
                    <a:pt x="2636" y="17042"/>
                  </a:cubicBezTo>
                  <a:cubicBezTo>
                    <a:pt x="3298" y="17483"/>
                    <a:pt x="4075" y="17857"/>
                    <a:pt x="5080" y="18220"/>
                  </a:cubicBezTo>
                  <a:cubicBezTo>
                    <a:pt x="5451" y="18353"/>
                    <a:pt x="5832" y="18500"/>
                    <a:pt x="6118" y="18673"/>
                  </a:cubicBezTo>
                  <a:cubicBezTo>
                    <a:pt x="6357" y="18820"/>
                    <a:pt x="6434" y="18931"/>
                    <a:pt x="6441" y="18973"/>
                  </a:cubicBezTo>
                  <a:cubicBezTo>
                    <a:pt x="6460" y="19077"/>
                    <a:pt x="6377" y="19356"/>
                    <a:pt x="6310" y="19582"/>
                  </a:cubicBezTo>
                  <a:cubicBezTo>
                    <a:pt x="6231" y="19852"/>
                    <a:pt x="6142" y="20154"/>
                    <a:pt x="6097" y="20498"/>
                  </a:cubicBezTo>
                  <a:cubicBezTo>
                    <a:pt x="5978" y="21397"/>
                    <a:pt x="6203" y="22311"/>
                    <a:pt x="6746" y="23137"/>
                  </a:cubicBezTo>
                  <a:cubicBezTo>
                    <a:pt x="7206" y="23836"/>
                    <a:pt x="7880" y="24438"/>
                    <a:pt x="8646" y="24830"/>
                  </a:cubicBezTo>
                  <a:cubicBezTo>
                    <a:pt x="9456" y="25246"/>
                    <a:pt x="10311" y="25445"/>
                    <a:pt x="11065" y="25553"/>
                  </a:cubicBezTo>
                  <a:cubicBezTo>
                    <a:pt x="11019" y="25949"/>
                    <a:pt x="11029" y="26354"/>
                    <a:pt x="11094" y="26755"/>
                  </a:cubicBezTo>
                  <a:cubicBezTo>
                    <a:pt x="11287" y="27909"/>
                    <a:pt x="11924" y="28911"/>
                    <a:pt x="12845" y="29502"/>
                  </a:cubicBezTo>
                  <a:cubicBezTo>
                    <a:pt x="13810" y="30124"/>
                    <a:pt x="14871" y="30245"/>
                    <a:pt x="15810" y="30351"/>
                  </a:cubicBezTo>
                  <a:cubicBezTo>
                    <a:pt x="16119" y="30387"/>
                    <a:pt x="16409" y="30419"/>
                    <a:pt x="16681" y="30467"/>
                  </a:cubicBezTo>
                  <a:cubicBezTo>
                    <a:pt x="17448" y="30604"/>
                    <a:pt x="18032" y="31020"/>
                    <a:pt x="18041" y="31300"/>
                  </a:cubicBezTo>
                  <a:cubicBezTo>
                    <a:pt x="18044" y="31358"/>
                    <a:pt x="18030" y="31474"/>
                    <a:pt x="18018" y="31576"/>
                  </a:cubicBezTo>
                  <a:cubicBezTo>
                    <a:pt x="17987" y="31839"/>
                    <a:pt x="17948" y="32168"/>
                    <a:pt x="18006" y="32548"/>
                  </a:cubicBezTo>
                  <a:cubicBezTo>
                    <a:pt x="18110" y="33235"/>
                    <a:pt x="18483" y="33835"/>
                    <a:pt x="19087" y="34284"/>
                  </a:cubicBezTo>
                  <a:cubicBezTo>
                    <a:pt x="19577" y="34648"/>
                    <a:pt x="20205" y="34895"/>
                    <a:pt x="20854" y="34980"/>
                  </a:cubicBezTo>
                  <a:cubicBezTo>
                    <a:pt x="21265" y="35034"/>
                    <a:pt x="21645" y="35036"/>
                    <a:pt x="22014" y="35037"/>
                  </a:cubicBezTo>
                  <a:cubicBezTo>
                    <a:pt x="22396" y="35040"/>
                    <a:pt x="22758" y="35042"/>
                    <a:pt x="23045" y="35110"/>
                  </a:cubicBezTo>
                  <a:cubicBezTo>
                    <a:pt x="23629" y="35250"/>
                    <a:pt x="24402" y="35975"/>
                    <a:pt x="25085" y="36615"/>
                  </a:cubicBezTo>
                  <a:cubicBezTo>
                    <a:pt x="25620" y="37116"/>
                    <a:pt x="26175" y="37636"/>
                    <a:pt x="26784" y="38051"/>
                  </a:cubicBezTo>
                  <a:cubicBezTo>
                    <a:pt x="27598" y="38606"/>
                    <a:pt x="28375" y="38875"/>
                    <a:pt x="29160" y="38875"/>
                  </a:cubicBezTo>
                  <a:cubicBezTo>
                    <a:pt x="29668" y="38875"/>
                    <a:pt x="30168" y="38760"/>
                    <a:pt x="30653" y="38532"/>
                  </a:cubicBezTo>
                  <a:cubicBezTo>
                    <a:pt x="31755" y="40213"/>
                    <a:pt x="32845" y="41936"/>
                    <a:pt x="33289" y="42646"/>
                  </a:cubicBezTo>
                  <a:cubicBezTo>
                    <a:pt x="33307" y="42673"/>
                    <a:pt x="33401" y="42828"/>
                    <a:pt x="33950" y="43726"/>
                  </a:cubicBezTo>
                  <a:cubicBezTo>
                    <a:pt x="34316" y="44322"/>
                    <a:pt x="34816" y="45142"/>
                    <a:pt x="34836" y="45175"/>
                  </a:cubicBezTo>
                  <a:lnTo>
                    <a:pt x="34838" y="45180"/>
                  </a:lnTo>
                  <a:cubicBezTo>
                    <a:pt x="35090" y="45591"/>
                    <a:pt x="35546" y="45847"/>
                    <a:pt x="36029" y="45847"/>
                  </a:cubicBezTo>
                  <a:cubicBezTo>
                    <a:pt x="36281" y="45847"/>
                    <a:pt x="36530" y="45779"/>
                    <a:pt x="36747" y="45649"/>
                  </a:cubicBezTo>
                  <a:cubicBezTo>
                    <a:pt x="37067" y="45457"/>
                    <a:pt x="37293" y="45152"/>
                    <a:pt x="37383" y="44792"/>
                  </a:cubicBezTo>
                  <a:cubicBezTo>
                    <a:pt x="37471" y="44432"/>
                    <a:pt x="37418" y="44059"/>
                    <a:pt x="37229" y="43742"/>
                  </a:cubicBezTo>
                  <a:cubicBezTo>
                    <a:pt x="35891" y="41468"/>
                    <a:pt x="34081" y="38555"/>
                    <a:pt x="32658" y="36385"/>
                  </a:cubicBezTo>
                  <a:cubicBezTo>
                    <a:pt x="33006" y="35587"/>
                    <a:pt x="33267" y="34593"/>
                    <a:pt x="33403" y="33541"/>
                  </a:cubicBezTo>
                  <a:cubicBezTo>
                    <a:pt x="33523" y="32626"/>
                    <a:pt x="33638" y="30889"/>
                    <a:pt x="33077" y="29530"/>
                  </a:cubicBezTo>
                  <a:cubicBezTo>
                    <a:pt x="32851" y="28982"/>
                    <a:pt x="32534" y="28542"/>
                    <a:pt x="32136" y="28224"/>
                  </a:cubicBezTo>
                  <a:cubicBezTo>
                    <a:pt x="31821" y="27972"/>
                    <a:pt x="31460" y="27800"/>
                    <a:pt x="31070" y="27714"/>
                  </a:cubicBezTo>
                  <a:cubicBezTo>
                    <a:pt x="30813" y="27657"/>
                    <a:pt x="30582" y="27649"/>
                    <a:pt x="30409" y="27649"/>
                  </a:cubicBezTo>
                  <a:cubicBezTo>
                    <a:pt x="30348" y="27649"/>
                    <a:pt x="30290" y="27652"/>
                    <a:pt x="30238" y="27652"/>
                  </a:cubicBezTo>
                  <a:lnTo>
                    <a:pt x="30235" y="27652"/>
                  </a:lnTo>
                  <a:cubicBezTo>
                    <a:pt x="30219" y="27544"/>
                    <a:pt x="30205" y="27384"/>
                    <a:pt x="30211" y="27147"/>
                  </a:cubicBezTo>
                  <a:cubicBezTo>
                    <a:pt x="30222" y="26735"/>
                    <a:pt x="30431" y="26014"/>
                    <a:pt x="30615" y="25379"/>
                  </a:cubicBezTo>
                  <a:cubicBezTo>
                    <a:pt x="30819" y="24679"/>
                    <a:pt x="31011" y="24017"/>
                    <a:pt x="31087" y="23384"/>
                  </a:cubicBezTo>
                  <a:cubicBezTo>
                    <a:pt x="31187" y="22573"/>
                    <a:pt x="31070" y="21938"/>
                    <a:pt x="30728" y="21443"/>
                  </a:cubicBezTo>
                  <a:cubicBezTo>
                    <a:pt x="30377" y="20934"/>
                    <a:pt x="29811" y="20622"/>
                    <a:pt x="29137" y="20566"/>
                  </a:cubicBezTo>
                  <a:cubicBezTo>
                    <a:pt x="29101" y="20563"/>
                    <a:pt x="29064" y="20562"/>
                    <a:pt x="29029" y="20562"/>
                  </a:cubicBezTo>
                  <a:cubicBezTo>
                    <a:pt x="29009" y="20562"/>
                    <a:pt x="28988" y="20562"/>
                    <a:pt x="28969" y="20563"/>
                  </a:cubicBezTo>
                  <a:cubicBezTo>
                    <a:pt x="28886" y="20567"/>
                    <a:pt x="28801" y="20571"/>
                    <a:pt x="28713" y="20577"/>
                  </a:cubicBezTo>
                  <a:cubicBezTo>
                    <a:pt x="28471" y="20589"/>
                    <a:pt x="28221" y="20603"/>
                    <a:pt x="27978" y="20603"/>
                  </a:cubicBezTo>
                  <a:cubicBezTo>
                    <a:pt x="27355" y="20603"/>
                    <a:pt x="26957" y="20510"/>
                    <a:pt x="26763" y="20322"/>
                  </a:cubicBezTo>
                  <a:cubicBezTo>
                    <a:pt x="26257" y="19833"/>
                    <a:pt x="25952" y="19020"/>
                    <a:pt x="25928" y="18093"/>
                  </a:cubicBezTo>
                  <a:cubicBezTo>
                    <a:pt x="25919" y="17754"/>
                    <a:pt x="25942" y="17395"/>
                    <a:pt x="25967" y="17016"/>
                  </a:cubicBezTo>
                  <a:cubicBezTo>
                    <a:pt x="26007" y="16407"/>
                    <a:pt x="26049" y="15778"/>
                    <a:pt x="25968" y="15102"/>
                  </a:cubicBezTo>
                  <a:cubicBezTo>
                    <a:pt x="25887" y="14411"/>
                    <a:pt x="25648" y="13726"/>
                    <a:pt x="25295" y="13179"/>
                  </a:cubicBezTo>
                  <a:cubicBezTo>
                    <a:pt x="24842" y="12474"/>
                    <a:pt x="24216" y="11988"/>
                    <a:pt x="23482" y="11773"/>
                  </a:cubicBezTo>
                  <a:cubicBezTo>
                    <a:pt x="23193" y="11688"/>
                    <a:pt x="22889" y="11646"/>
                    <a:pt x="22576" y="11646"/>
                  </a:cubicBezTo>
                  <a:cubicBezTo>
                    <a:pt x="21770" y="11646"/>
                    <a:pt x="21041" y="11924"/>
                    <a:pt x="20399" y="12170"/>
                  </a:cubicBezTo>
                  <a:cubicBezTo>
                    <a:pt x="19964" y="12337"/>
                    <a:pt x="19515" y="12508"/>
                    <a:pt x="19224" y="12508"/>
                  </a:cubicBezTo>
                  <a:cubicBezTo>
                    <a:pt x="19142" y="12508"/>
                    <a:pt x="19097" y="12495"/>
                    <a:pt x="19056" y="12475"/>
                  </a:cubicBezTo>
                  <a:cubicBezTo>
                    <a:pt x="19013" y="12454"/>
                    <a:pt x="18883" y="12390"/>
                    <a:pt x="18790" y="11967"/>
                  </a:cubicBezTo>
                  <a:cubicBezTo>
                    <a:pt x="18690" y="11510"/>
                    <a:pt x="18703" y="10919"/>
                    <a:pt x="18730" y="10399"/>
                  </a:cubicBezTo>
                  <a:cubicBezTo>
                    <a:pt x="18757" y="9885"/>
                    <a:pt x="18749" y="8886"/>
                    <a:pt x="18398" y="7962"/>
                  </a:cubicBezTo>
                  <a:cubicBezTo>
                    <a:pt x="18216" y="7480"/>
                    <a:pt x="17961" y="7075"/>
                    <a:pt x="17642" y="6754"/>
                  </a:cubicBezTo>
                  <a:cubicBezTo>
                    <a:pt x="17239" y="6350"/>
                    <a:pt x="16753" y="6094"/>
                    <a:pt x="16193" y="5994"/>
                  </a:cubicBezTo>
                  <a:cubicBezTo>
                    <a:pt x="16034" y="5964"/>
                    <a:pt x="15870" y="5951"/>
                    <a:pt x="15704" y="5951"/>
                  </a:cubicBezTo>
                  <a:cubicBezTo>
                    <a:pt x="15077" y="5951"/>
                    <a:pt x="14529" y="6157"/>
                    <a:pt x="14091" y="6324"/>
                  </a:cubicBezTo>
                  <a:cubicBezTo>
                    <a:pt x="13820" y="6425"/>
                    <a:pt x="13542" y="6530"/>
                    <a:pt x="13381" y="6530"/>
                  </a:cubicBezTo>
                  <a:lnTo>
                    <a:pt x="13367" y="6530"/>
                  </a:lnTo>
                  <a:cubicBezTo>
                    <a:pt x="13230" y="6524"/>
                    <a:pt x="13090" y="6389"/>
                    <a:pt x="13000" y="6277"/>
                  </a:cubicBezTo>
                  <a:cubicBezTo>
                    <a:pt x="12811" y="6046"/>
                    <a:pt x="12649" y="5694"/>
                    <a:pt x="12569" y="5336"/>
                  </a:cubicBezTo>
                  <a:cubicBezTo>
                    <a:pt x="12504" y="5040"/>
                    <a:pt x="12459" y="4719"/>
                    <a:pt x="12413" y="4377"/>
                  </a:cubicBezTo>
                  <a:cubicBezTo>
                    <a:pt x="12306" y="3599"/>
                    <a:pt x="12187" y="2717"/>
                    <a:pt x="11748" y="1878"/>
                  </a:cubicBezTo>
                  <a:cubicBezTo>
                    <a:pt x="11475" y="1358"/>
                    <a:pt x="11040" y="885"/>
                    <a:pt x="10522" y="549"/>
                  </a:cubicBezTo>
                  <a:cubicBezTo>
                    <a:pt x="9970" y="190"/>
                    <a:pt x="9360" y="1"/>
                    <a:pt x="8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04"/>
            <p:cNvSpPr/>
            <p:nvPr/>
          </p:nvSpPr>
          <p:spPr>
            <a:xfrm rot="-4643979">
              <a:off x="7569910" y="-196477"/>
              <a:ext cx="931617" cy="1055802"/>
            </a:xfrm>
            <a:custGeom>
              <a:avLst/>
              <a:gdLst/>
              <a:ahLst/>
              <a:cxnLst/>
              <a:rect l="l" t="t" r="r" b="b"/>
              <a:pathLst>
                <a:path w="31988" h="36252" extrusionOk="0">
                  <a:moveTo>
                    <a:pt x="7650" y="0"/>
                  </a:moveTo>
                  <a:cubicBezTo>
                    <a:pt x="7345" y="0"/>
                    <a:pt x="7053" y="96"/>
                    <a:pt x="6813" y="316"/>
                  </a:cubicBezTo>
                  <a:cubicBezTo>
                    <a:pt x="5939" y="1115"/>
                    <a:pt x="6415" y="2886"/>
                    <a:pt x="5375" y="3453"/>
                  </a:cubicBezTo>
                  <a:cubicBezTo>
                    <a:pt x="5191" y="3553"/>
                    <a:pt x="5003" y="3593"/>
                    <a:pt x="4810" y="3593"/>
                  </a:cubicBezTo>
                  <a:cubicBezTo>
                    <a:pt x="4056" y="3593"/>
                    <a:pt x="3243" y="2975"/>
                    <a:pt x="2425" y="2918"/>
                  </a:cubicBezTo>
                  <a:cubicBezTo>
                    <a:pt x="2386" y="2916"/>
                    <a:pt x="2348" y="2914"/>
                    <a:pt x="2309" y="2914"/>
                  </a:cubicBezTo>
                  <a:cubicBezTo>
                    <a:pt x="1000" y="2914"/>
                    <a:pt x="75" y="4470"/>
                    <a:pt x="263" y="5791"/>
                  </a:cubicBezTo>
                  <a:cubicBezTo>
                    <a:pt x="456" y="7151"/>
                    <a:pt x="1419" y="8258"/>
                    <a:pt x="2341" y="9277"/>
                  </a:cubicBezTo>
                  <a:cubicBezTo>
                    <a:pt x="763" y="9373"/>
                    <a:pt x="0" y="11512"/>
                    <a:pt x="687" y="12936"/>
                  </a:cubicBezTo>
                  <a:cubicBezTo>
                    <a:pt x="1374" y="14360"/>
                    <a:pt x="2921" y="15137"/>
                    <a:pt x="4408" y="15672"/>
                  </a:cubicBezTo>
                  <a:cubicBezTo>
                    <a:pt x="5341" y="16009"/>
                    <a:pt x="6448" y="16459"/>
                    <a:pt x="6618" y="17434"/>
                  </a:cubicBezTo>
                  <a:cubicBezTo>
                    <a:pt x="6732" y="18080"/>
                    <a:pt x="6367" y="18707"/>
                    <a:pt x="6282" y="19356"/>
                  </a:cubicBezTo>
                  <a:cubicBezTo>
                    <a:pt x="6119" y="20595"/>
                    <a:pt x="7017" y="21779"/>
                    <a:pt x="8130" y="22348"/>
                  </a:cubicBezTo>
                  <a:cubicBezTo>
                    <a:pt x="9242" y="22919"/>
                    <a:pt x="10530" y="23010"/>
                    <a:pt x="11777" y="23090"/>
                  </a:cubicBezTo>
                  <a:cubicBezTo>
                    <a:pt x="10833" y="24281"/>
                    <a:pt x="11161" y="26262"/>
                    <a:pt x="12440" y="27085"/>
                  </a:cubicBezTo>
                  <a:cubicBezTo>
                    <a:pt x="13414" y="27711"/>
                    <a:pt x="14657" y="27659"/>
                    <a:pt x="15797" y="27863"/>
                  </a:cubicBezTo>
                  <a:cubicBezTo>
                    <a:pt x="16938" y="28066"/>
                    <a:pt x="18198" y="28785"/>
                    <a:pt x="18239" y="29942"/>
                  </a:cubicBezTo>
                  <a:cubicBezTo>
                    <a:pt x="18252" y="30310"/>
                    <a:pt x="18134" y="30677"/>
                    <a:pt x="18190" y="31041"/>
                  </a:cubicBezTo>
                  <a:cubicBezTo>
                    <a:pt x="18304" y="31811"/>
                    <a:pt x="19138" y="32267"/>
                    <a:pt x="19909" y="32367"/>
                  </a:cubicBezTo>
                  <a:cubicBezTo>
                    <a:pt x="20680" y="32468"/>
                    <a:pt x="21476" y="32341"/>
                    <a:pt x="22234" y="32522"/>
                  </a:cubicBezTo>
                  <a:cubicBezTo>
                    <a:pt x="24249" y="33004"/>
                    <a:pt x="25936" y="36251"/>
                    <a:pt x="28044" y="36251"/>
                  </a:cubicBezTo>
                  <a:cubicBezTo>
                    <a:pt x="28545" y="36251"/>
                    <a:pt x="29070" y="36067"/>
                    <a:pt x="29629" y="35619"/>
                  </a:cubicBezTo>
                  <a:cubicBezTo>
                    <a:pt x="31049" y="34479"/>
                    <a:pt x="31988" y="28191"/>
                    <a:pt x="29673" y="27683"/>
                  </a:cubicBezTo>
                  <a:cubicBezTo>
                    <a:pt x="29549" y="27656"/>
                    <a:pt x="29422" y="27650"/>
                    <a:pt x="29294" y="27650"/>
                  </a:cubicBezTo>
                  <a:cubicBezTo>
                    <a:pt x="29197" y="27650"/>
                    <a:pt x="29099" y="27653"/>
                    <a:pt x="29002" y="27653"/>
                  </a:cubicBezTo>
                  <a:cubicBezTo>
                    <a:pt x="28822" y="27653"/>
                    <a:pt x="28644" y="27641"/>
                    <a:pt x="28478" y="27573"/>
                  </a:cubicBezTo>
                  <a:cubicBezTo>
                    <a:pt x="27851" y="27316"/>
                    <a:pt x="27769" y="26477"/>
                    <a:pt x="27786" y="25802"/>
                  </a:cubicBezTo>
                  <a:cubicBezTo>
                    <a:pt x="27829" y="24055"/>
                    <a:pt x="29725" y="20711"/>
                    <a:pt x="27914" y="20562"/>
                  </a:cubicBezTo>
                  <a:lnTo>
                    <a:pt x="27914" y="20562"/>
                  </a:lnTo>
                  <a:cubicBezTo>
                    <a:pt x="27595" y="20576"/>
                    <a:pt x="27235" y="20601"/>
                    <a:pt x="26865" y="20601"/>
                  </a:cubicBezTo>
                  <a:cubicBezTo>
                    <a:pt x="26098" y="20601"/>
                    <a:pt x="25292" y="20492"/>
                    <a:pt x="24734" y="19951"/>
                  </a:cubicBezTo>
                  <a:cubicBezTo>
                    <a:pt x="23907" y="19149"/>
                    <a:pt x="23533" y="17966"/>
                    <a:pt x="23501" y="16814"/>
                  </a:cubicBezTo>
                  <a:cubicBezTo>
                    <a:pt x="23475" y="15856"/>
                    <a:pt x="23663" y="14895"/>
                    <a:pt x="23550" y="13944"/>
                  </a:cubicBezTo>
                  <a:cubicBezTo>
                    <a:pt x="23437" y="12991"/>
                    <a:pt x="22917" y="11990"/>
                    <a:pt x="21997" y="11719"/>
                  </a:cubicBezTo>
                  <a:cubicBezTo>
                    <a:pt x="21820" y="11667"/>
                    <a:pt x="21641" y="11645"/>
                    <a:pt x="21461" y="11645"/>
                  </a:cubicBezTo>
                  <a:cubicBezTo>
                    <a:pt x="20345" y="11645"/>
                    <a:pt x="19184" y="12507"/>
                    <a:pt x="18110" y="12507"/>
                  </a:cubicBezTo>
                  <a:cubicBezTo>
                    <a:pt x="17854" y="12507"/>
                    <a:pt x="17603" y="12459"/>
                    <a:pt x="17359" y="12338"/>
                  </a:cubicBezTo>
                  <a:cubicBezTo>
                    <a:pt x="16253" y="11790"/>
                    <a:pt x="16243" y="10250"/>
                    <a:pt x="16306" y="9018"/>
                  </a:cubicBezTo>
                  <a:cubicBezTo>
                    <a:pt x="16369" y="7784"/>
                    <a:pt x="16065" y="6189"/>
                    <a:pt x="14850" y="5973"/>
                  </a:cubicBezTo>
                  <a:cubicBezTo>
                    <a:pt x="14763" y="5957"/>
                    <a:pt x="14678" y="5950"/>
                    <a:pt x="14592" y="5950"/>
                  </a:cubicBezTo>
                  <a:cubicBezTo>
                    <a:pt x="13811" y="5950"/>
                    <a:pt x="13066" y="6531"/>
                    <a:pt x="12268" y="6531"/>
                  </a:cubicBezTo>
                  <a:cubicBezTo>
                    <a:pt x="12244" y="6531"/>
                    <a:pt x="12219" y="6530"/>
                    <a:pt x="12195" y="6529"/>
                  </a:cubicBezTo>
                  <a:cubicBezTo>
                    <a:pt x="11119" y="6481"/>
                    <a:pt x="10410" y="5360"/>
                    <a:pt x="10175" y="4310"/>
                  </a:cubicBezTo>
                  <a:cubicBezTo>
                    <a:pt x="9941" y="3260"/>
                    <a:pt x="9970" y="2127"/>
                    <a:pt x="9471" y="1174"/>
                  </a:cubicBezTo>
                  <a:cubicBezTo>
                    <a:pt x="9123" y="509"/>
                    <a:pt x="8353" y="0"/>
                    <a:pt x="7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04"/>
            <p:cNvSpPr/>
            <p:nvPr/>
          </p:nvSpPr>
          <p:spPr>
            <a:xfrm rot="-4643979">
              <a:off x="7722698" y="-316514"/>
              <a:ext cx="933306" cy="1186102"/>
            </a:xfrm>
            <a:custGeom>
              <a:avLst/>
              <a:gdLst/>
              <a:ahLst/>
              <a:cxnLst/>
              <a:rect l="l" t="t" r="r" b="b"/>
              <a:pathLst>
                <a:path w="32046" h="40726" extrusionOk="0">
                  <a:moveTo>
                    <a:pt x="5208" y="0"/>
                  </a:moveTo>
                  <a:cubicBezTo>
                    <a:pt x="5172" y="0"/>
                    <a:pt x="5136" y="24"/>
                    <a:pt x="5132" y="70"/>
                  </a:cubicBezTo>
                  <a:cubicBezTo>
                    <a:pt x="5022" y="1655"/>
                    <a:pt x="4984" y="3283"/>
                    <a:pt x="4952" y="4872"/>
                  </a:cubicBezTo>
                  <a:cubicBezTo>
                    <a:pt x="4948" y="5132"/>
                    <a:pt x="4937" y="5822"/>
                    <a:pt x="4937" y="6073"/>
                  </a:cubicBezTo>
                  <a:cubicBezTo>
                    <a:pt x="4935" y="6156"/>
                    <a:pt x="4935" y="6240"/>
                    <a:pt x="4934" y="6323"/>
                  </a:cubicBezTo>
                  <a:cubicBezTo>
                    <a:pt x="3978" y="5415"/>
                    <a:pt x="2979" y="4477"/>
                    <a:pt x="2142" y="3705"/>
                  </a:cubicBezTo>
                  <a:cubicBezTo>
                    <a:pt x="2127" y="3691"/>
                    <a:pt x="2109" y="3685"/>
                    <a:pt x="2091" y="3685"/>
                  </a:cubicBezTo>
                  <a:cubicBezTo>
                    <a:pt x="2070" y="3685"/>
                    <a:pt x="2050" y="3693"/>
                    <a:pt x="2035" y="3709"/>
                  </a:cubicBezTo>
                  <a:cubicBezTo>
                    <a:pt x="2006" y="3739"/>
                    <a:pt x="2007" y="3789"/>
                    <a:pt x="2039" y="3816"/>
                  </a:cubicBezTo>
                  <a:cubicBezTo>
                    <a:pt x="3415" y="5106"/>
                    <a:pt x="5262" y="6886"/>
                    <a:pt x="6591" y="8204"/>
                  </a:cubicBezTo>
                  <a:cubicBezTo>
                    <a:pt x="7091" y="8705"/>
                    <a:pt x="7607" y="9228"/>
                    <a:pt x="8125" y="9760"/>
                  </a:cubicBezTo>
                  <a:cubicBezTo>
                    <a:pt x="8096" y="9755"/>
                    <a:pt x="8068" y="9748"/>
                    <a:pt x="8037" y="9743"/>
                  </a:cubicBezTo>
                  <a:cubicBezTo>
                    <a:pt x="5425" y="9260"/>
                    <a:pt x="2753" y="9008"/>
                    <a:pt x="95" y="9008"/>
                  </a:cubicBezTo>
                  <a:cubicBezTo>
                    <a:pt x="90" y="9008"/>
                    <a:pt x="84" y="9008"/>
                    <a:pt x="79" y="9008"/>
                  </a:cubicBezTo>
                  <a:cubicBezTo>
                    <a:pt x="39" y="9008"/>
                    <a:pt x="5" y="9039"/>
                    <a:pt x="2" y="9080"/>
                  </a:cubicBezTo>
                  <a:cubicBezTo>
                    <a:pt x="0" y="9122"/>
                    <a:pt x="33" y="9157"/>
                    <a:pt x="75" y="9160"/>
                  </a:cubicBezTo>
                  <a:cubicBezTo>
                    <a:pt x="1489" y="9240"/>
                    <a:pt x="2904" y="9341"/>
                    <a:pt x="4314" y="9485"/>
                  </a:cubicBezTo>
                  <a:cubicBezTo>
                    <a:pt x="5525" y="9606"/>
                    <a:pt x="6802" y="9766"/>
                    <a:pt x="8006" y="9934"/>
                  </a:cubicBezTo>
                  <a:cubicBezTo>
                    <a:pt x="8117" y="9952"/>
                    <a:pt x="8230" y="9968"/>
                    <a:pt x="8342" y="9984"/>
                  </a:cubicBezTo>
                  <a:cubicBezTo>
                    <a:pt x="9156" y="10819"/>
                    <a:pt x="9970" y="11666"/>
                    <a:pt x="10731" y="12475"/>
                  </a:cubicBezTo>
                  <a:cubicBezTo>
                    <a:pt x="11359" y="13148"/>
                    <a:pt x="12244" y="14123"/>
                    <a:pt x="12872" y="14800"/>
                  </a:cubicBezTo>
                  <a:cubicBezTo>
                    <a:pt x="13228" y="15204"/>
                    <a:pt x="13672" y="15704"/>
                    <a:pt x="14103" y="16189"/>
                  </a:cubicBezTo>
                  <a:cubicBezTo>
                    <a:pt x="13741" y="16163"/>
                    <a:pt x="13378" y="16144"/>
                    <a:pt x="13016" y="16123"/>
                  </a:cubicBezTo>
                  <a:cubicBezTo>
                    <a:pt x="11788" y="16064"/>
                    <a:pt x="10556" y="16033"/>
                    <a:pt x="9324" y="16033"/>
                  </a:cubicBezTo>
                  <a:cubicBezTo>
                    <a:pt x="7959" y="16033"/>
                    <a:pt x="6593" y="16071"/>
                    <a:pt x="5233" y="16150"/>
                  </a:cubicBezTo>
                  <a:cubicBezTo>
                    <a:pt x="5131" y="16161"/>
                    <a:pt x="5147" y="16301"/>
                    <a:pt x="5238" y="16302"/>
                  </a:cubicBezTo>
                  <a:lnTo>
                    <a:pt x="7460" y="16294"/>
                  </a:lnTo>
                  <a:cubicBezTo>
                    <a:pt x="7573" y="16294"/>
                    <a:pt x="7687" y="16294"/>
                    <a:pt x="7801" y="16294"/>
                  </a:cubicBezTo>
                  <a:cubicBezTo>
                    <a:pt x="9152" y="16294"/>
                    <a:pt x="10556" y="16305"/>
                    <a:pt x="11900" y="16323"/>
                  </a:cubicBezTo>
                  <a:lnTo>
                    <a:pt x="14121" y="16357"/>
                  </a:lnTo>
                  <a:cubicBezTo>
                    <a:pt x="14156" y="16357"/>
                    <a:pt x="14190" y="16334"/>
                    <a:pt x="14201" y="16299"/>
                  </a:cubicBezTo>
                  <a:cubicBezTo>
                    <a:pt x="14475" y="16609"/>
                    <a:pt x="14738" y="16908"/>
                    <a:pt x="14964" y="17170"/>
                  </a:cubicBezTo>
                  <a:cubicBezTo>
                    <a:pt x="16355" y="18782"/>
                    <a:pt x="17774" y="20493"/>
                    <a:pt x="19126" y="22188"/>
                  </a:cubicBezTo>
                  <a:cubicBezTo>
                    <a:pt x="16204" y="22220"/>
                    <a:pt x="13234" y="22330"/>
                    <a:pt x="10320" y="22504"/>
                  </a:cubicBezTo>
                  <a:cubicBezTo>
                    <a:pt x="10217" y="22515"/>
                    <a:pt x="10232" y="22654"/>
                    <a:pt x="10325" y="22656"/>
                  </a:cubicBezTo>
                  <a:cubicBezTo>
                    <a:pt x="12155" y="22642"/>
                    <a:pt x="14066" y="22586"/>
                    <a:pt x="15897" y="22517"/>
                  </a:cubicBezTo>
                  <a:cubicBezTo>
                    <a:pt x="16966" y="22474"/>
                    <a:pt x="18168" y="22421"/>
                    <a:pt x="19238" y="22353"/>
                  </a:cubicBezTo>
                  <a:cubicBezTo>
                    <a:pt x="19243" y="22353"/>
                    <a:pt x="19248" y="22352"/>
                    <a:pt x="19254" y="22351"/>
                  </a:cubicBezTo>
                  <a:cubicBezTo>
                    <a:pt x="19557" y="22733"/>
                    <a:pt x="19858" y="23114"/>
                    <a:pt x="20153" y="23493"/>
                  </a:cubicBezTo>
                  <a:cubicBezTo>
                    <a:pt x="20418" y="23823"/>
                    <a:pt x="20798" y="24331"/>
                    <a:pt x="21059" y="24673"/>
                  </a:cubicBezTo>
                  <a:cubicBezTo>
                    <a:pt x="21574" y="25346"/>
                    <a:pt x="22353" y="26374"/>
                    <a:pt x="22841" y="27054"/>
                  </a:cubicBezTo>
                  <a:cubicBezTo>
                    <a:pt x="22971" y="27231"/>
                    <a:pt x="23102" y="27410"/>
                    <a:pt x="23233" y="27590"/>
                  </a:cubicBezTo>
                  <a:cubicBezTo>
                    <a:pt x="23167" y="27580"/>
                    <a:pt x="23101" y="27569"/>
                    <a:pt x="23035" y="27561"/>
                  </a:cubicBezTo>
                  <a:cubicBezTo>
                    <a:pt x="22135" y="27434"/>
                    <a:pt x="21226" y="27378"/>
                    <a:pt x="20316" y="27378"/>
                  </a:cubicBezTo>
                  <a:cubicBezTo>
                    <a:pt x="19204" y="27378"/>
                    <a:pt x="18090" y="27461"/>
                    <a:pt x="16991" y="27596"/>
                  </a:cubicBezTo>
                  <a:cubicBezTo>
                    <a:pt x="16893" y="27611"/>
                    <a:pt x="16912" y="27747"/>
                    <a:pt x="17001" y="27747"/>
                  </a:cubicBezTo>
                  <a:cubicBezTo>
                    <a:pt x="17002" y="27747"/>
                    <a:pt x="17004" y="27747"/>
                    <a:pt x="17005" y="27747"/>
                  </a:cubicBezTo>
                  <a:cubicBezTo>
                    <a:pt x="17541" y="27722"/>
                    <a:pt x="18076" y="27699"/>
                    <a:pt x="18611" y="27677"/>
                  </a:cubicBezTo>
                  <a:cubicBezTo>
                    <a:pt x="19167" y="27657"/>
                    <a:pt x="19731" y="27645"/>
                    <a:pt x="20294" y="27645"/>
                  </a:cubicBezTo>
                  <a:cubicBezTo>
                    <a:pt x="20669" y="27645"/>
                    <a:pt x="21044" y="27650"/>
                    <a:pt x="21415" y="27662"/>
                  </a:cubicBezTo>
                  <a:cubicBezTo>
                    <a:pt x="21916" y="27677"/>
                    <a:pt x="22514" y="27713"/>
                    <a:pt x="23014" y="27752"/>
                  </a:cubicBezTo>
                  <a:cubicBezTo>
                    <a:pt x="23135" y="27764"/>
                    <a:pt x="23254" y="27774"/>
                    <a:pt x="23375" y="27784"/>
                  </a:cubicBezTo>
                  <a:cubicBezTo>
                    <a:pt x="24352" y="29131"/>
                    <a:pt x="25367" y="30573"/>
                    <a:pt x="26271" y="31912"/>
                  </a:cubicBezTo>
                  <a:cubicBezTo>
                    <a:pt x="27491" y="33681"/>
                    <a:pt x="29176" y="36316"/>
                    <a:pt x="30327" y="38146"/>
                  </a:cubicBezTo>
                  <a:cubicBezTo>
                    <a:pt x="30327" y="38146"/>
                    <a:pt x="31880" y="40686"/>
                    <a:pt x="31880" y="40686"/>
                  </a:cubicBezTo>
                  <a:cubicBezTo>
                    <a:pt x="31880" y="40686"/>
                    <a:pt x="31880" y="40686"/>
                    <a:pt x="31880" y="40686"/>
                  </a:cubicBezTo>
                  <a:lnTo>
                    <a:pt x="31880" y="40686"/>
                  </a:lnTo>
                  <a:cubicBezTo>
                    <a:pt x="31896" y="40711"/>
                    <a:pt x="31923" y="40725"/>
                    <a:pt x="31951" y="40725"/>
                  </a:cubicBezTo>
                  <a:cubicBezTo>
                    <a:pt x="31966" y="40725"/>
                    <a:pt x="31980" y="40721"/>
                    <a:pt x="31993" y="40713"/>
                  </a:cubicBezTo>
                  <a:cubicBezTo>
                    <a:pt x="32034" y="40687"/>
                    <a:pt x="32046" y="40635"/>
                    <a:pt x="32021" y="40597"/>
                  </a:cubicBezTo>
                  <a:cubicBezTo>
                    <a:pt x="30679" y="38312"/>
                    <a:pt x="28759" y="35224"/>
                    <a:pt x="27299" y="33012"/>
                  </a:cubicBezTo>
                  <a:cubicBezTo>
                    <a:pt x="26810" y="32287"/>
                    <a:pt x="26128" y="31260"/>
                    <a:pt x="25635" y="30541"/>
                  </a:cubicBezTo>
                  <a:cubicBezTo>
                    <a:pt x="25132" y="29826"/>
                    <a:pt x="24432" y="28807"/>
                    <a:pt x="23924" y="28103"/>
                  </a:cubicBezTo>
                  <a:cubicBezTo>
                    <a:pt x="23635" y="27705"/>
                    <a:pt x="23197" y="27102"/>
                    <a:pt x="22818" y="26584"/>
                  </a:cubicBezTo>
                  <a:cubicBezTo>
                    <a:pt x="22821" y="26453"/>
                    <a:pt x="22822" y="26322"/>
                    <a:pt x="22822" y="26190"/>
                  </a:cubicBezTo>
                  <a:cubicBezTo>
                    <a:pt x="22850" y="24035"/>
                    <a:pt x="22999" y="21871"/>
                    <a:pt x="23275" y="19736"/>
                  </a:cubicBezTo>
                  <a:cubicBezTo>
                    <a:pt x="23281" y="19680"/>
                    <a:pt x="23241" y="19651"/>
                    <a:pt x="23201" y="19651"/>
                  </a:cubicBezTo>
                  <a:cubicBezTo>
                    <a:pt x="23167" y="19651"/>
                    <a:pt x="23134" y="19671"/>
                    <a:pt x="23125" y="19711"/>
                  </a:cubicBezTo>
                  <a:cubicBezTo>
                    <a:pt x="23011" y="20278"/>
                    <a:pt x="22918" y="20850"/>
                    <a:pt x="22846" y="21425"/>
                  </a:cubicBezTo>
                  <a:cubicBezTo>
                    <a:pt x="22645" y="22998"/>
                    <a:pt x="22563" y="24607"/>
                    <a:pt x="22629" y="26193"/>
                  </a:cubicBezTo>
                  <a:cubicBezTo>
                    <a:pt x="22632" y="26241"/>
                    <a:pt x="22634" y="26287"/>
                    <a:pt x="22636" y="26334"/>
                  </a:cubicBezTo>
                  <a:cubicBezTo>
                    <a:pt x="22546" y="26212"/>
                    <a:pt x="22463" y="26098"/>
                    <a:pt x="22390" y="25997"/>
                  </a:cubicBezTo>
                  <a:cubicBezTo>
                    <a:pt x="21981" y="25452"/>
                    <a:pt x="21225" y="24459"/>
                    <a:pt x="20818" y="23918"/>
                  </a:cubicBezTo>
                  <a:cubicBezTo>
                    <a:pt x="19893" y="22715"/>
                    <a:pt x="18931" y="21507"/>
                    <a:pt x="17950" y="20312"/>
                  </a:cubicBezTo>
                  <a:cubicBezTo>
                    <a:pt x="18078" y="17407"/>
                    <a:pt x="18252" y="14246"/>
                    <a:pt x="18453" y="11350"/>
                  </a:cubicBezTo>
                  <a:cubicBezTo>
                    <a:pt x="18454" y="11296"/>
                    <a:pt x="18417" y="11270"/>
                    <a:pt x="18378" y="11270"/>
                  </a:cubicBezTo>
                  <a:cubicBezTo>
                    <a:pt x="18343" y="11270"/>
                    <a:pt x="18308" y="11292"/>
                    <a:pt x="18302" y="11335"/>
                  </a:cubicBezTo>
                  <a:cubicBezTo>
                    <a:pt x="18256" y="11709"/>
                    <a:pt x="18217" y="12085"/>
                    <a:pt x="18176" y="12460"/>
                  </a:cubicBezTo>
                  <a:cubicBezTo>
                    <a:pt x="17987" y="14338"/>
                    <a:pt x="17861" y="16224"/>
                    <a:pt x="17808" y="18110"/>
                  </a:cubicBezTo>
                  <a:cubicBezTo>
                    <a:pt x="17792" y="18754"/>
                    <a:pt x="17778" y="19450"/>
                    <a:pt x="17779" y="20105"/>
                  </a:cubicBezTo>
                  <a:cubicBezTo>
                    <a:pt x="16834" y="18957"/>
                    <a:pt x="15872" y="17822"/>
                    <a:pt x="14914" y="16722"/>
                  </a:cubicBezTo>
                  <a:cubicBezTo>
                    <a:pt x="14349" y="16091"/>
                    <a:pt x="13497" y="15118"/>
                    <a:pt x="12932" y="14497"/>
                  </a:cubicBezTo>
                  <a:cubicBezTo>
                    <a:pt x="12452" y="13980"/>
                    <a:pt x="11855" y="13326"/>
                    <a:pt x="11304" y="12736"/>
                  </a:cubicBezTo>
                  <a:cubicBezTo>
                    <a:pt x="11333" y="12723"/>
                    <a:pt x="11354" y="12695"/>
                    <a:pt x="11355" y="12660"/>
                  </a:cubicBezTo>
                  <a:cubicBezTo>
                    <a:pt x="11365" y="12327"/>
                    <a:pt x="11409" y="10691"/>
                    <a:pt x="11419" y="10390"/>
                  </a:cubicBezTo>
                  <a:cubicBezTo>
                    <a:pt x="11469" y="8807"/>
                    <a:pt x="11575" y="6997"/>
                    <a:pt x="11676" y="5404"/>
                  </a:cubicBezTo>
                  <a:cubicBezTo>
                    <a:pt x="11677" y="5351"/>
                    <a:pt x="11639" y="5324"/>
                    <a:pt x="11601" y="5324"/>
                  </a:cubicBezTo>
                  <a:cubicBezTo>
                    <a:pt x="11566" y="5324"/>
                    <a:pt x="11531" y="5346"/>
                    <a:pt x="11524" y="5390"/>
                  </a:cubicBezTo>
                  <a:cubicBezTo>
                    <a:pt x="11444" y="5990"/>
                    <a:pt x="11378" y="6594"/>
                    <a:pt x="11326" y="7200"/>
                  </a:cubicBezTo>
                  <a:cubicBezTo>
                    <a:pt x="11197" y="8708"/>
                    <a:pt x="11140" y="10238"/>
                    <a:pt x="11161" y="11750"/>
                  </a:cubicBezTo>
                  <a:cubicBezTo>
                    <a:pt x="11167" y="12037"/>
                    <a:pt x="11172" y="12323"/>
                    <a:pt x="11186" y="12609"/>
                  </a:cubicBezTo>
                  <a:cubicBezTo>
                    <a:pt x="10998" y="12408"/>
                    <a:pt x="10815" y="12217"/>
                    <a:pt x="10647" y="12042"/>
                  </a:cubicBezTo>
                  <a:cubicBezTo>
                    <a:pt x="10006" y="11366"/>
                    <a:pt x="9317" y="10656"/>
                    <a:pt x="8623" y="9952"/>
                  </a:cubicBezTo>
                  <a:cubicBezTo>
                    <a:pt x="8624" y="9949"/>
                    <a:pt x="8625" y="9945"/>
                    <a:pt x="8625" y="9943"/>
                  </a:cubicBezTo>
                  <a:cubicBezTo>
                    <a:pt x="8635" y="9898"/>
                    <a:pt x="8605" y="9853"/>
                    <a:pt x="8561" y="9845"/>
                  </a:cubicBezTo>
                  <a:cubicBezTo>
                    <a:pt x="8542" y="9842"/>
                    <a:pt x="8525" y="9839"/>
                    <a:pt x="8508" y="9835"/>
                  </a:cubicBezTo>
                  <a:cubicBezTo>
                    <a:pt x="7907" y="9227"/>
                    <a:pt x="7307" y="8626"/>
                    <a:pt x="6736" y="8057"/>
                  </a:cubicBezTo>
                  <a:cubicBezTo>
                    <a:pt x="6242" y="7576"/>
                    <a:pt x="5682" y="7035"/>
                    <a:pt x="5099" y="6481"/>
                  </a:cubicBezTo>
                  <a:cubicBezTo>
                    <a:pt x="5263" y="4355"/>
                    <a:pt x="5291" y="2206"/>
                    <a:pt x="5284" y="75"/>
                  </a:cubicBezTo>
                  <a:cubicBezTo>
                    <a:pt x="5282" y="25"/>
                    <a:pt x="5245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8" name="Google Shape;7608;p104"/>
          <p:cNvGrpSpPr/>
          <p:nvPr/>
        </p:nvGrpSpPr>
        <p:grpSpPr>
          <a:xfrm>
            <a:off x="8309519" y="82031"/>
            <a:ext cx="994900" cy="1147703"/>
            <a:chOff x="8309519" y="82031"/>
            <a:chExt cx="994900" cy="1147703"/>
          </a:xfrm>
        </p:grpSpPr>
        <p:sp>
          <p:nvSpPr>
            <p:cNvPr id="7609" name="Google Shape;7609;p104"/>
            <p:cNvSpPr/>
            <p:nvPr/>
          </p:nvSpPr>
          <p:spPr>
            <a:xfrm rot="10065046">
              <a:off x="8406546" y="155597"/>
              <a:ext cx="800846" cy="1000571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04"/>
            <p:cNvSpPr/>
            <p:nvPr/>
          </p:nvSpPr>
          <p:spPr>
            <a:xfrm rot="10065046">
              <a:off x="8447195" y="276353"/>
              <a:ext cx="730595" cy="849248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04"/>
            <p:cNvSpPr/>
            <p:nvPr/>
          </p:nvSpPr>
          <p:spPr>
            <a:xfrm rot="10065046">
              <a:off x="8471711" y="182260"/>
              <a:ext cx="700242" cy="900037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2" name="Google Shape;7612;p104"/>
          <p:cNvGrpSpPr/>
          <p:nvPr/>
        </p:nvGrpSpPr>
        <p:grpSpPr>
          <a:xfrm>
            <a:off x="155864" y="82016"/>
            <a:ext cx="1399318" cy="1470321"/>
            <a:chOff x="155864" y="82016"/>
            <a:chExt cx="1399318" cy="1470321"/>
          </a:xfrm>
        </p:grpSpPr>
        <p:sp>
          <p:nvSpPr>
            <p:cNvPr id="7613" name="Google Shape;7613;p104"/>
            <p:cNvSpPr/>
            <p:nvPr/>
          </p:nvSpPr>
          <p:spPr>
            <a:xfrm>
              <a:off x="155864" y="82016"/>
              <a:ext cx="1399318" cy="1470321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04"/>
            <p:cNvSpPr/>
            <p:nvPr/>
          </p:nvSpPr>
          <p:spPr>
            <a:xfrm>
              <a:off x="216105" y="141710"/>
              <a:ext cx="1276282" cy="1350705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15" name="Google Shape;7615;p104"/>
            <p:cNvGrpSpPr/>
            <p:nvPr/>
          </p:nvGrpSpPr>
          <p:grpSpPr>
            <a:xfrm>
              <a:off x="233617" y="155300"/>
              <a:ext cx="1236380" cy="1301044"/>
              <a:chOff x="7703473" y="1149191"/>
              <a:chExt cx="2785894" cy="2931600"/>
            </a:xfrm>
          </p:grpSpPr>
          <p:sp>
            <p:nvSpPr>
              <p:cNvPr id="7616" name="Google Shape;7616;p104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04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04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04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04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04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04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04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04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04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04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04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04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29" name="Google Shape;7629;p104"/>
          <p:cNvGrpSpPr/>
          <p:nvPr/>
        </p:nvGrpSpPr>
        <p:grpSpPr>
          <a:xfrm>
            <a:off x="7892716" y="4094818"/>
            <a:ext cx="1298476" cy="1297114"/>
            <a:chOff x="7892716" y="4094818"/>
            <a:chExt cx="1298476" cy="1297114"/>
          </a:xfrm>
        </p:grpSpPr>
        <p:sp>
          <p:nvSpPr>
            <p:cNvPr id="7630" name="Google Shape;7630;p104"/>
            <p:cNvSpPr/>
            <p:nvPr/>
          </p:nvSpPr>
          <p:spPr>
            <a:xfrm>
              <a:off x="7892716" y="4094818"/>
              <a:ext cx="1298476" cy="1297114"/>
            </a:xfrm>
            <a:custGeom>
              <a:avLst/>
              <a:gdLst/>
              <a:ahLst/>
              <a:cxnLst/>
              <a:rect l="l" t="t" r="r" b="b"/>
              <a:pathLst>
                <a:path w="28592" h="28562" extrusionOk="0">
                  <a:moveTo>
                    <a:pt x="7768" y="0"/>
                  </a:moveTo>
                  <a:cubicBezTo>
                    <a:pt x="7413" y="0"/>
                    <a:pt x="7070" y="74"/>
                    <a:pt x="6752" y="218"/>
                  </a:cubicBezTo>
                  <a:cubicBezTo>
                    <a:pt x="6340" y="404"/>
                    <a:pt x="5982" y="702"/>
                    <a:pt x="5687" y="1105"/>
                  </a:cubicBezTo>
                  <a:cubicBezTo>
                    <a:pt x="5381" y="1521"/>
                    <a:pt x="5143" y="2045"/>
                    <a:pt x="4959" y="2706"/>
                  </a:cubicBezTo>
                  <a:cubicBezTo>
                    <a:pt x="4525" y="4270"/>
                    <a:pt x="4245" y="5889"/>
                    <a:pt x="4128" y="7518"/>
                  </a:cubicBezTo>
                  <a:cubicBezTo>
                    <a:pt x="4113" y="7716"/>
                    <a:pt x="4102" y="7914"/>
                    <a:pt x="4092" y="8112"/>
                  </a:cubicBezTo>
                  <a:cubicBezTo>
                    <a:pt x="3670" y="7891"/>
                    <a:pt x="3223" y="7779"/>
                    <a:pt x="2755" y="7779"/>
                  </a:cubicBezTo>
                  <a:cubicBezTo>
                    <a:pt x="2601" y="7779"/>
                    <a:pt x="2445" y="7791"/>
                    <a:pt x="2291" y="7816"/>
                  </a:cubicBezTo>
                  <a:cubicBezTo>
                    <a:pt x="2142" y="7839"/>
                    <a:pt x="1997" y="7889"/>
                    <a:pt x="1864" y="7963"/>
                  </a:cubicBezTo>
                  <a:cubicBezTo>
                    <a:pt x="1475" y="8178"/>
                    <a:pt x="1139" y="8471"/>
                    <a:pt x="867" y="8833"/>
                  </a:cubicBezTo>
                  <a:cubicBezTo>
                    <a:pt x="605" y="9183"/>
                    <a:pt x="400" y="9601"/>
                    <a:pt x="262" y="10075"/>
                  </a:cubicBezTo>
                  <a:cubicBezTo>
                    <a:pt x="79" y="10692"/>
                    <a:pt x="0" y="11409"/>
                    <a:pt x="21" y="12266"/>
                  </a:cubicBezTo>
                  <a:cubicBezTo>
                    <a:pt x="58" y="13786"/>
                    <a:pt x="366" y="16549"/>
                    <a:pt x="825" y="19479"/>
                  </a:cubicBezTo>
                  <a:cubicBezTo>
                    <a:pt x="1324" y="22664"/>
                    <a:pt x="1881" y="25268"/>
                    <a:pt x="2354" y="26626"/>
                  </a:cubicBezTo>
                  <a:cubicBezTo>
                    <a:pt x="2530" y="27131"/>
                    <a:pt x="2989" y="27477"/>
                    <a:pt x="3524" y="27505"/>
                  </a:cubicBezTo>
                  <a:cubicBezTo>
                    <a:pt x="3524" y="27505"/>
                    <a:pt x="23373" y="28562"/>
                    <a:pt x="23395" y="28562"/>
                  </a:cubicBezTo>
                  <a:cubicBezTo>
                    <a:pt x="23859" y="28562"/>
                    <a:pt x="24294" y="28313"/>
                    <a:pt x="24528" y="27910"/>
                  </a:cubicBezTo>
                  <a:cubicBezTo>
                    <a:pt x="26104" y="25213"/>
                    <a:pt x="27308" y="22314"/>
                    <a:pt x="28107" y="19293"/>
                  </a:cubicBezTo>
                  <a:cubicBezTo>
                    <a:pt x="28475" y="17911"/>
                    <a:pt x="28591" y="16670"/>
                    <a:pt x="28455" y="15604"/>
                  </a:cubicBezTo>
                  <a:cubicBezTo>
                    <a:pt x="28362" y="14881"/>
                    <a:pt x="28152" y="14235"/>
                    <a:pt x="27828" y="13683"/>
                  </a:cubicBezTo>
                  <a:cubicBezTo>
                    <a:pt x="27446" y="13032"/>
                    <a:pt x="26915" y="12513"/>
                    <a:pt x="26247" y="12139"/>
                  </a:cubicBezTo>
                  <a:cubicBezTo>
                    <a:pt x="25606" y="11781"/>
                    <a:pt x="24860" y="11592"/>
                    <a:pt x="24090" y="11592"/>
                  </a:cubicBezTo>
                  <a:cubicBezTo>
                    <a:pt x="23643" y="11592"/>
                    <a:pt x="23190" y="11655"/>
                    <a:pt x="22745" y="11776"/>
                  </a:cubicBezTo>
                  <a:cubicBezTo>
                    <a:pt x="21940" y="12000"/>
                    <a:pt x="21191" y="12376"/>
                    <a:pt x="20450" y="12936"/>
                  </a:cubicBezTo>
                  <a:cubicBezTo>
                    <a:pt x="20437" y="12390"/>
                    <a:pt x="20411" y="11844"/>
                    <a:pt x="20371" y="11303"/>
                  </a:cubicBezTo>
                  <a:cubicBezTo>
                    <a:pt x="20294" y="10246"/>
                    <a:pt x="19818" y="9283"/>
                    <a:pt x="19027" y="8595"/>
                  </a:cubicBezTo>
                  <a:cubicBezTo>
                    <a:pt x="18290" y="7952"/>
                    <a:pt x="17346" y="7599"/>
                    <a:pt x="16373" y="7599"/>
                  </a:cubicBezTo>
                  <a:cubicBezTo>
                    <a:pt x="15272" y="7599"/>
                    <a:pt x="14251" y="8052"/>
                    <a:pt x="13498" y="8875"/>
                  </a:cubicBezTo>
                  <a:cubicBezTo>
                    <a:pt x="13484" y="8891"/>
                    <a:pt x="13471" y="8905"/>
                    <a:pt x="13456" y="8923"/>
                  </a:cubicBezTo>
                  <a:cubicBezTo>
                    <a:pt x="13258" y="9144"/>
                    <a:pt x="13071" y="9381"/>
                    <a:pt x="12894" y="9635"/>
                  </a:cubicBezTo>
                  <a:cubicBezTo>
                    <a:pt x="12278" y="6962"/>
                    <a:pt x="11442" y="4336"/>
                    <a:pt x="10399" y="1807"/>
                  </a:cubicBezTo>
                  <a:cubicBezTo>
                    <a:pt x="9998" y="831"/>
                    <a:pt x="9116" y="147"/>
                    <a:pt x="8098" y="21"/>
                  </a:cubicBezTo>
                  <a:cubicBezTo>
                    <a:pt x="7988" y="7"/>
                    <a:pt x="7878" y="0"/>
                    <a:pt x="7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104"/>
            <p:cNvSpPr/>
            <p:nvPr/>
          </p:nvSpPr>
          <p:spPr>
            <a:xfrm>
              <a:off x="7952027" y="4154447"/>
              <a:ext cx="1191890" cy="1177947"/>
            </a:xfrm>
            <a:custGeom>
              <a:avLst/>
              <a:gdLst/>
              <a:ahLst/>
              <a:cxnLst/>
              <a:rect l="l" t="t" r="r" b="b"/>
              <a:pathLst>
                <a:path w="26245" h="25938" extrusionOk="0">
                  <a:moveTo>
                    <a:pt x="6464" y="1"/>
                  </a:moveTo>
                  <a:cubicBezTo>
                    <a:pt x="5568" y="1"/>
                    <a:pt x="5143" y="939"/>
                    <a:pt x="4918" y="1746"/>
                  </a:cubicBezTo>
                  <a:cubicBezTo>
                    <a:pt x="4093" y="4721"/>
                    <a:pt x="3868" y="7860"/>
                    <a:pt x="4262" y="10921"/>
                  </a:cubicBezTo>
                  <a:cubicBezTo>
                    <a:pt x="3645" y="9665"/>
                    <a:pt x="2849" y="7780"/>
                    <a:pt x="1450" y="7780"/>
                  </a:cubicBezTo>
                  <a:cubicBezTo>
                    <a:pt x="1366" y="7780"/>
                    <a:pt x="1281" y="7787"/>
                    <a:pt x="1193" y="7801"/>
                  </a:cubicBezTo>
                  <a:cubicBezTo>
                    <a:pt x="168" y="8366"/>
                    <a:pt x="1" y="9753"/>
                    <a:pt x="29" y="10923"/>
                  </a:cubicBezTo>
                  <a:cubicBezTo>
                    <a:pt x="102" y="13912"/>
                    <a:pt x="1307" y="22059"/>
                    <a:pt x="2290" y="24882"/>
                  </a:cubicBezTo>
                  <a:lnTo>
                    <a:pt x="22090" y="25938"/>
                  </a:lnTo>
                  <a:cubicBezTo>
                    <a:pt x="23604" y="23346"/>
                    <a:pt x="24766" y="20548"/>
                    <a:pt x="25534" y="17647"/>
                  </a:cubicBezTo>
                  <a:cubicBezTo>
                    <a:pt x="26070" y="15625"/>
                    <a:pt x="26244" y="13059"/>
                    <a:pt x="24300" y="11974"/>
                  </a:cubicBezTo>
                  <a:cubicBezTo>
                    <a:pt x="23833" y="11713"/>
                    <a:pt x="23310" y="11593"/>
                    <a:pt x="22782" y="11593"/>
                  </a:cubicBezTo>
                  <a:cubicBezTo>
                    <a:pt x="22449" y="11593"/>
                    <a:pt x="22114" y="11640"/>
                    <a:pt x="21790" y="11730"/>
                  </a:cubicBezTo>
                  <a:cubicBezTo>
                    <a:pt x="20041" y="12214"/>
                    <a:pt x="18869" y="13573"/>
                    <a:pt x="17745" y="14893"/>
                  </a:cubicBezTo>
                  <a:cubicBezTo>
                    <a:pt x="17869" y="13294"/>
                    <a:pt x="17873" y="11686"/>
                    <a:pt x="17757" y="10086"/>
                  </a:cubicBezTo>
                  <a:cubicBezTo>
                    <a:pt x="17645" y="8568"/>
                    <a:pt x="16372" y="7600"/>
                    <a:pt x="15068" y="7600"/>
                  </a:cubicBezTo>
                  <a:cubicBezTo>
                    <a:pt x="14387" y="7600"/>
                    <a:pt x="13698" y="7864"/>
                    <a:pt x="13161" y="8451"/>
                  </a:cubicBezTo>
                  <a:lnTo>
                    <a:pt x="13130" y="8486"/>
                  </a:lnTo>
                  <a:cubicBezTo>
                    <a:pt x="12066" y="9675"/>
                    <a:pt x="11559" y="11243"/>
                    <a:pt x="11076" y="12763"/>
                  </a:cubicBezTo>
                  <a:cubicBezTo>
                    <a:pt x="10509" y="8726"/>
                    <a:pt x="9434" y="4763"/>
                    <a:pt x="7880" y="995"/>
                  </a:cubicBezTo>
                  <a:cubicBezTo>
                    <a:pt x="7665" y="473"/>
                    <a:pt x="7192" y="81"/>
                    <a:pt x="6633" y="12"/>
                  </a:cubicBezTo>
                  <a:cubicBezTo>
                    <a:pt x="6575" y="4"/>
                    <a:pt x="6518" y="1"/>
                    <a:pt x="6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2" name="Google Shape;7632;p104"/>
            <p:cNvGrpSpPr/>
            <p:nvPr/>
          </p:nvGrpSpPr>
          <p:grpSpPr>
            <a:xfrm>
              <a:off x="8036044" y="4311444"/>
              <a:ext cx="925225" cy="991071"/>
              <a:chOff x="7794157" y="1937393"/>
              <a:chExt cx="1899846" cy="2035054"/>
            </a:xfrm>
          </p:grpSpPr>
          <p:sp>
            <p:nvSpPr>
              <p:cNvPr id="7633" name="Google Shape;7633;p104"/>
              <p:cNvSpPr/>
              <p:nvPr/>
            </p:nvSpPr>
            <p:spPr>
              <a:xfrm>
                <a:off x="7794157" y="2498964"/>
                <a:ext cx="266889" cy="147348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5801" extrusionOk="0">
                    <a:moveTo>
                      <a:pt x="75" y="1"/>
                    </a:moveTo>
                    <a:cubicBezTo>
                      <a:pt x="71" y="1"/>
                      <a:pt x="68" y="1"/>
                      <a:pt x="64" y="1"/>
                    </a:cubicBezTo>
                    <a:cubicBezTo>
                      <a:pt x="27" y="8"/>
                      <a:pt x="0" y="43"/>
                      <a:pt x="7" y="81"/>
                    </a:cubicBezTo>
                    <a:cubicBezTo>
                      <a:pt x="45" y="323"/>
                      <a:pt x="123" y="823"/>
                      <a:pt x="163" y="1062"/>
                    </a:cubicBezTo>
                    <a:cubicBezTo>
                      <a:pt x="924" y="5764"/>
                      <a:pt x="1749" y="10563"/>
                      <a:pt x="2613" y="15249"/>
                    </a:cubicBezTo>
                    <a:lnTo>
                      <a:pt x="2705" y="15737"/>
                    </a:lnTo>
                    <a:cubicBezTo>
                      <a:pt x="2712" y="15774"/>
                      <a:pt x="2744" y="15800"/>
                      <a:pt x="2780" y="15800"/>
                    </a:cubicBezTo>
                    <a:cubicBezTo>
                      <a:pt x="2783" y="15800"/>
                      <a:pt x="2787" y="15800"/>
                      <a:pt x="2791" y="15799"/>
                    </a:cubicBezTo>
                    <a:cubicBezTo>
                      <a:pt x="2832" y="15793"/>
                      <a:pt x="2861" y="15755"/>
                      <a:pt x="2855" y="15713"/>
                    </a:cubicBezTo>
                    <a:lnTo>
                      <a:pt x="2777" y="15222"/>
                    </a:lnTo>
                    <a:cubicBezTo>
                      <a:pt x="1966" y="10186"/>
                      <a:pt x="1078" y="5070"/>
                      <a:pt x="145" y="58"/>
                    </a:cubicBezTo>
                    <a:cubicBezTo>
                      <a:pt x="139" y="24"/>
                      <a:pt x="109" y="1"/>
                      <a:pt x="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04"/>
              <p:cNvSpPr/>
              <p:nvPr/>
            </p:nvSpPr>
            <p:spPr>
              <a:xfrm>
                <a:off x="8281406" y="1937393"/>
                <a:ext cx="203943" cy="1915127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0537" extrusionOk="0">
                    <a:moveTo>
                      <a:pt x="72" y="1"/>
                    </a:moveTo>
                    <a:cubicBezTo>
                      <a:pt x="71" y="1"/>
                      <a:pt x="69" y="1"/>
                      <a:pt x="68" y="1"/>
                    </a:cubicBezTo>
                    <a:cubicBezTo>
                      <a:pt x="30" y="5"/>
                      <a:pt x="1" y="38"/>
                      <a:pt x="5" y="76"/>
                    </a:cubicBezTo>
                    <a:cubicBezTo>
                      <a:pt x="32" y="390"/>
                      <a:pt x="90" y="1041"/>
                      <a:pt x="119" y="1352"/>
                    </a:cubicBezTo>
                    <a:cubicBezTo>
                      <a:pt x="674" y="7444"/>
                      <a:pt x="1299" y="13751"/>
                      <a:pt x="1960" y="19832"/>
                    </a:cubicBezTo>
                    <a:lnTo>
                      <a:pt x="2031" y="20468"/>
                    </a:lnTo>
                    <a:cubicBezTo>
                      <a:pt x="2036" y="20507"/>
                      <a:pt x="2069" y="20536"/>
                      <a:pt x="2106" y="20536"/>
                    </a:cubicBezTo>
                    <a:cubicBezTo>
                      <a:pt x="2108" y="20536"/>
                      <a:pt x="2111" y="20536"/>
                      <a:pt x="2113" y="20536"/>
                    </a:cubicBezTo>
                    <a:cubicBezTo>
                      <a:pt x="2155" y="20533"/>
                      <a:pt x="2187" y="20496"/>
                      <a:pt x="2183" y="20454"/>
                    </a:cubicBezTo>
                    <a:lnTo>
                      <a:pt x="2127" y="19815"/>
                    </a:lnTo>
                    <a:cubicBezTo>
                      <a:pt x="1533" y="13290"/>
                      <a:pt x="860" y="6576"/>
                      <a:pt x="144" y="64"/>
                    </a:cubicBezTo>
                    <a:cubicBezTo>
                      <a:pt x="141" y="27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04"/>
              <p:cNvSpPr/>
              <p:nvPr/>
            </p:nvSpPr>
            <p:spPr>
              <a:xfrm>
                <a:off x="8836915" y="2526288"/>
                <a:ext cx="212149" cy="1317938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14133" extrusionOk="0">
                    <a:moveTo>
                      <a:pt x="2198" y="0"/>
                    </a:moveTo>
                    <a:cubicBezTo>
                      <a:pt x="2166" y="0"/>
                      <a:pt x="2137" y="25"/>
                      <a:pt x="2131" y="59"/>
                    </a:cubicBezTo>
                    <a:cubicBezTo>
                      <a:pt x="2095" y="272"/>
                      <a:pt x="2020" y="718"/>
                      <a:pt x="1985" y="931"/>
                    </a:cubicBezTo>
                    <a:cubicBezTo>
                      <a:pt x="1298" y="5117"/>
                      <a:pt x="646" y="9405"/>
                      <a:pt x="64" y="13608"/>
                    </a:cubicBezTo>
                    <a:lnTo>
                      <a:pt x="5" y="14046"/>
                    </a:lnTo>
                    <a:cubicBezTo>
                      <a:pt x="0" y="14087"/>
                      <a:pt x="27" y="14125"/>
                      <a:pt x="68" y="14131"/>
                    </a:cubicBezTo>
                    <a:cubicBezTo>
                      <a:pt x="73" y="14132"/>
                      <a:pt x="77" y="14133"/>
                      <a:pt x="82" y="14133"/>
                    </a:cubicBezTo>
                    <a:cubicBezTo>
                      <a:pt x="119" y="14133"/>
                      <a:pt x="151" y="14106"/>
                      <a:pt x="157" y="14068"/>
                    </a:cubicBezTo>
                    <a:lnTo>
                      <a:pt x="230" y="13632"/>
                    </a:lnTo>
                    <a:cubicBezTo>
                      <a:pt x="966" y="9152"/>
                      <a:pt x="1657" y="4579"/>
                      <a:pt x="2269" y="80"/>
                    </a:cubicBezTo>
                    <a:cubicBezTo>
                      <a:pt x="2274" y="43"/>
                      <a:pt x="2250" y="8"/>
                      <a:pt x="2211" y="1"/>
                    </a:cubicBezTo>
                    <a:cubicBezTo>
                      <a:pt x="2207" y="0"/>
                      <a:pt x="2203" y="0"/>
                      <a:pt x="2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04"/>
              <p:cNvSpPr/>
              <p:nvPr/>
            </p:nvSpPr>
            <p:spPr>
              <a:xfrm>
                <a:off x="9384685" y="2881862"/>
                <a:ext cx="309319" cy="951269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10201" extrusionOk="0">
                    <a:moveTo>
                      <a:pt x="3239" y="0"/>
                    </a:moveTo>
                    <a:cubicBezTo>
                      <a:pt x="3210" y="0"/>
                      <a:pt x="3182" y="19"/>
                      <a:pt x="3173" y="48"/>
                    </a:cubicBezTo>
                    <a:cubicBezTo>
                      <a:pt x="2890" y="880"/>
                      <a:pt x="2617" y="1714"/>
                      <a:pt x="2347" y="2550"/>
                    </a:cubicBezTo>
                    <a:cubicBezTo>
                      <a:pt x="1825" y="4163"/>
                      <a:pt x="1261" y="5954"/>
                      <a:pt x="766" y="7577"/>
                    </a:cubicBezTo>
                    <a:cubicBezTo>
                      <a:pt x="510" y="8417"/>
                      <a:pt x="257" y="9260"/>
                      <a:pt x="13" y="10103"/>
                    </a:cubicBezTo>
                    <a:cubicBezTo>
                      <a:pt x="0" y="10166"/>
                      <a:pt x="44" y="10201"/>
                      <a:pt x="87" y="10201"/>
                    </a:cubicBezTo>
                    <a:cubicBezTo>
                      <a:pt x="117" y="10201"/>
                      <a:pt x="147" y="10185"/>
                      <a:pt x="159" y="10149"/>
                    </a:cubicBezTo>
                    <a:cubicBezTo>
                      <a:pt x="1271" y="6833"/>
                      <a:pt x="2324" y="3447"/>
                      <a:pt x="3306" y="90"/>
                    </a:cubicBezTo>
                    <a:cubicBezTo>
                      <a:pt x="3317" y="54"/>
                      <a:pt x="3298" y="17"/>
                      <a:pt x="3262" y="4"/>
                    </a:cubicBezTo>
                    <a:cubicBezTo>
                      <a:pt x="3254" y="2"/>
                      <a:pt x="3247" y="0"/>
                      <a:pt x="3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37" name="Google Shape;7637;p104"/>
          <p:cNvGrpSpPr/>
          <p:nvPr/>
        </p:nvGrpSpPr>
        <p:grpSpPr>
          <a:xfrm>
            <a:off x="0" y="4039810"/>
            <a:ext cx="901661" cy="882759"/>
            <a:chOff x="0" y="4039810"/>
            <a:chExt cx="901661" cy="882759"/>
          </a:xfrm>
        </p:grpSpPr>
        <p:sp>
          <p:nvSpPr>
            <p:cNvPr id="7638" name="Google Shape;7638;p104"/>
            <p:cNvSpPr/>
            <p:nvPr/>
          </p:nvSpPr>
          <p:spPr>
            <a:xfrm rot="10515615">
              <a:off x="32298" y="4072998"/>
              <a:ext cx="837066" cy="816384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04"/>
            <p:cNvSpPr/>
            <p:nvPr/>
          </p:nvSpPr>
          <p:spPr>
            <a:xfrm rot="10515615">
              <a:off x="122985" y="4114664"/>
              <a:ext cx="698946" cy="672046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0" name="Google Shape;7640;p104"/>
            <p:cNvGrpSpPr/>
            <p:nvPr/>
          </p:nvGrpSpPr>
          <p:grpSpPr>
            <a:xfrm rot="10515615">
              <a:off x="82413" y="4247038"/>
              <a:ext cx="607010" cy="604217"/>
              <a:chOff x="8178965" y="1620576"/>
              <a:chExt cx="2343797" cy="2333012"/>
            </a:xfrm>
          </p:grpSpPr>
          <p:sp>
            <p:nvSpPr>
              <p:cNvPr id="7641" name="Google Shape;7641;p104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04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04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04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04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04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04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04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04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04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04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04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04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54" name="Google Shape;7654;p104"/>
          <p:cNvGrpSpPr/>
          <p:nvPr/>
        </p:nvGrpSpPr>
        <p:grpSpPr>
          <a:xfrm>
            <a:off x="228771" y="4257278"/>
            <a:ext cx="1446958" cy="1392553"/>
            <a:chOff x="228771" y="4257278"/>
            <a:chExt cx="1446958" cy="1392553"/>
          </a:xfrm>
        </p:grpSpPr>
        <p:sp>
          <p:nvSpPr>
            <p:cNvPr id="7655" name="Google Shape;7655;p104"/>
            <p:cNvSpPr/>
            <p:nvPr/>
          </p:nvSpPr>
          <p:spPr>
            <a:xfrm rot="2870245">
              <a:off x="643961" y="4256693"/>
              <a:ext cx="616579" cy="1393723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104"/>
            <p:cNvSpPr/>
            <p:nvPr/>
          </p:nvSpPr>
          <p:spPr>
            <a:xfrm rot="2870245">
              <a:off x="1251138" y="4457228"/>
              <a:ext cx="155464" cy="314903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104"/>
            <p:cNvSpPr/>
            <p:nvPr/>
          </p:nvSpPr>
          <p:spPr>
            <a:xfrm rot="2870245">
              <a:off x="1088443" y="4732711"/>
              <a:ext cx="236771" cy="247997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104"/>
            <p:cNvSpPr/>
            <p:nvPr/>
          </p:nvSpPr>
          <p:spPr>
            <a:xfrm rot="2870245">
              <a:off x="962451" y="4492360"/>
              <a:ext cx="205143" cy="236346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104"/>
            <p:cNvSpPr/>
            <p:nvPr/>
          </p:nvSpPr>
          <p:spPr>
            <a:xfrm rot="2870245">
              <a:off x="815532" y="4670645"/>
              <a:ext cx="227995" cy="253747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104"/>
            <p:cNvSpPr/>
            <p:nvPr/>
          </p:nvSpPr>
          <p:spPr>
            <a:xfrm rot="2870245">
              <a:off x="961698" y="4895323"/>
              <a:ext cx="192342" cy="269424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104"/>
            <p:cNvSpPr/>
            <p:nvPr/>
          </p:nvSpPr>
          <p:spPr>
            <a:xfrm rot="2870245">
              <a:off x="662170" y="4933713"/>
              <a:ext cx="223445" cy="231970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104"/>
            <p:cNvSpPr/>
            <p:nvPr/>
          </p:nvSpPr>
          <p:spPr>
            <a:xfrm rot="2870245">
              <a:off x="868855" y="5097972"/>
              <a:ext cx="146238" cy="275124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104"/>
            <p:cNvSpPr/>
            <p:nvPr/>
          </p:nvSpPr>
          <p:spPr>
            <a:xfrm rot="2870245">
              <a:off x="683221" y="4390240"/>
              <a:ext cx="494594" cy="1227883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DA17593-A021-EE95-FE75-4B6048CE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5" y="1092734"/>
            <a:ext cx="7704000" cy="630900"/>
          </a:xfrm>
        </p:spPr>
        <p:txBody>
          <a:bodyPr/>
          <a:lstStyle/>
          <a:p>
            <a:r>
              <a:rPr lang="en-US" sz="9600" spc="-1555" dirty="0"/>
              <a:t>R</a:t>
            </a:r>
            <a:r>
              <a:rPr lang="en-ID" sz="9600" spc="-1555" dirty="0"/>
              <a:t>ANDOM MUTATION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115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4" name="Google Shape;7604;p104"/>
          <p:cNvGrpSpPr/>
          <p:nvPr/>
        </p:nvGrpSpPr>
        <p:grpSpPr>
          <a:xfrm>
            <a:off x="7374514" y="-370847"/>
            <a:ext cx="1541189" cy="1356338"/>
            <a:chOff x="7374514" y="-370847"/>
            <a:chExt cx="1541189" cy="1356338"/>
          </a:xfrm>
        </p:grpSpPr>
        <p:sp>
          <p:nvSpPr>
            <p:cNvPr id="7605" name="Google Shape;7605;p104"/>
            <p:cNvSpPr/>
            <p:nvPr/>
          </p:nvSpPr>
          <p:spPr>
            <a:xfrm rot="-4643979">
              <a:off x="7599442" y="-360316"/>
              <a:ext cx="1091333" cy="1335275"/>
            </a:xfrm>
            <a:custGeom>
              <a:avLst/>
              <a:gdLst/>
              <a:ahLst/>
              <a:cxnLst/>
              <a:rect l="l" t="t" r="r" b="b"/>
              <a:pathLst>
                <a:path w="37472" h="45848" extrusionOk="0">
                  <a:moveTo>
                    <a:pt x="8765" y="1"/>
                  </a:moveTo>
                  <a:cubicBezTo>
                    <a:pt x="8109" y="1"/>
                    <a:pt x="7513" y="229"/>
                    <a:pt x="7042" y="659"/>
                  </a:cubicBezTo>
                  <a:cubicBezTo>
                    <a:pt x="6312" y="1326"/>
                    <a:pt x="6141" y="2208"/>
                    <a:pt x="6005" y="2917"/>
                  </a:cubicBezTo>
                  <a:cubicBezTo>
                    <a:pt x="5973" y="3078"/>
                    <a:pt x="5908" y="3420"/>
                    <a:pt x="5846" y="3583"/>
                  </a:cubicBezTo>
                  <a:cubicBezTo>
                    <a:pt x="5687" y="3551"/>
                    <a:pt x="5421" y="3443"/>
                    <a:pt x="5216" y="3360"/>
                  </a:cubicBezTo>
                  <a:cubicBezTo>
                    <a:pt x="4780" y="3184"/>
                    <a:pt x="4236" y="2965"/>
                    <a:pt x="3632" y="2922"/>
                  </a:cubicBezTo>
                  <a:cubicBezTo>
                    <a:pt x="3563" y="2916"/>
                    <a:pt x="3493" y="2913"/>
                    <a:pt x="3424" y="2913"/>
                  </a:cubicBezTo>
                  <a:cubicBezTo>
                    <a:pt x="2527" y="2913"/>
                    <a:pt x="1681" y="3318"/>
                    <a:pt x="1043" y="4053"/>
                  </a:cubicBezTo>
                  <a:cubicBezTo>
                    <a:pt x="672" y="4481"/>
                    <a:pt x="385" y="5006"/>
                    <a:pt x="217" y="5573"/>
                  </a:cubicBezTo>
                  <a:cubicBezTo>
                    <a:pt x="48" y="6140"/>
                    <a:pt x="1" y="6733"/>
                    <a:pt x="80" y="7288"/>
                  </a:cubicBezTo>
                  <a:cubicBezTo>
                    <a:pt x="195" y="8099"/>
                    <a:pt x="512" y="8886"/>
                    <a:pt x="1051" y="9700"/>
                  </a:cubicBezTo>
                  <a:cubicBezTo>
                    <a:pt x="1155" y="9856"/>
                    <a:pt x="1268" y="10015"/>
                    <a:pt x="1391" y="10179"/>
                  </a:cubicBezTo>
                  <a:cubicBezTo>
                    <a:pt x="1172" y="10396"/>
                    <a:pt x="978" y="10647"/>
                    <a:pt x="812" y="10929"/>
                  </a:cubicBezTo>
                  <a:cubicBezTo>
                    <a:pt x="483" y="11489"/>
                    <a:pt x="287" y="12143"/>
                    <a:pt x="245" y="12820"/>
                  </a:cubicBezTo>
                  <a:cubicBezTo>
                    <a:pt x="201" y="13529"/>
                    <a:pt x="331" y="14220"/>
                    <a:pt x="621" y="14819"/>
                  </a:cubicBezTo>
                  <a:cubicBezTo>
                    <a:pt x="1035" y="15679"/>
                    <a:pt x="1714" y="16428"/>
                    <a:pt x="2636" y="17042"/>
                  </a:cubicBezTo>
                  <a:cubicBezTo>
                    <a:pt x="3298" y="17483"/>
                    <a:pt x="4075" y="17857"/>
                    <a:pt x="5080" y="18220"/>
                  </a:cubicBezTo>
                  <a:cubicBezTo>
                    <a:pt x="5451" y="18353"/>
                    <a:pt x="5832" y="18500"/>
                    <a:pt x="6118" y="18673"/>
                  </a:cubicBezTo>
                  <a:cubicBezTo>
                    <a:pt x="6357" y="18820"/>
                    <a:pt x="6434" y="18931"/>
                    <a:pt x="6441" y="18973"/>
                  </a:cubicBezTo>
                  <a:cubicBezTo>
                    <a:pt x="6460" y="19077"/>
                    <a:pt x="6377" y="19356"/>
                    <a:pt x="6310" y="19582"/>
                  </a:cubicBezTo>
                  <a:cubicBezTo>
                    <a:pt x="6231" y="19852"/>
                    <a:pt x="6142" y="20154"/>
                    <a:pt x="6097" y="20498"/>
                  </a:cubicBezTo>
                  <a:cubicBezTo>
                    <a:pt x="5978" y="21397"/>
                    <a:pt x="6203" y="22311"/>
                    <a:pt x="6746" y="23137"/>
                  </a:cubicBezTo>
                  <a:cubicBezTo>
                    <a:pt x="7206" y="23836"/>
                    <a:pt x="7880" y="24438"/>
                    <a:pt x="8646" y="24830"/>
                  </a:cubicBezTo>
                  <a:cubicBezTo>
                    <a:pt x="9456" y="25246"/>
                    <a:pt x="10311" y="25445"/>
                    <a:pt x="11065" y="25553"/>
                  </a:cubicBezTo>
                  <a:cubicBezTo>
                    <a:pt x="11019" y="25949"/>
                    <a:pt x="11029" y="26354"/>
                    <a:pt x="11094" y="26755"/>
                  </a:cubicBezTo>
                  <a:cubicBezTo>
                    <a:pt x="11287" y="27909"/>
                    <a:pt x="11924" y="28911"/>
                    <a:pt x="12845" y="29502"/>
                  </a:cubicBezTo>
                  <a:cubicBezTo>
                    <a:pt x="13810" y="30124"/>
                    <a:pt x="14871" y="30245"/>
                    <a:pt x="15810" y="30351"/>
                  </a:cubicBezTo>
                  <a:cubicBezTo>
                    <a:pt x="16119" y="30387"/>
                    <a:pt x="16409" y="30419"/>
                    <a:pt x="16681" y="30467"/>
                  </a:cubicBezTo>
                  <a:cubicBezTo>
                    <a:pt x="17448" y="30604"/>
                    <a:pt x="18032" y="31020"/>
                    <a:pt x="18041" y="31300"/>
                  </a:cubicBezTo>
                  <a:cubicBezTo>
                    <a:pt x="18044" y="31358"/>
                    <a:pt x="18030" y="31474"/>
                    <a:pt x="18018" y="31576"/>
                  </a:cubicBezTo>
                  <a:cubicBezTo>
                    <a:pt x="17987" y="31839"/>
                    <a:pt x="17948" y="32168"/>
                    <a:pt x="18006" y="32548"/>
                  </a:cubicBezTo>
                  <a:cubicBezTo>
                    <a:pt x="18110" y="33235"/>
                    <a:pt x="18483" y="33835"/>
                    <a:pt x="19087" y="34284"/>
                  </a:cubicBezTo>
                  <a:cubicBezTo>
                    <a:pt x="19577" y="34648"/>
                    <a:pt x="20205" y="34895"/>
                    <a:pt x="20854" y="34980"/>
                  </a:cubicBezTo>
                  <a:cubicBezTo>
                    <a:pt x="21265" y="35034"/>
                    <a:pt x="21645" y="35036"/>
                    <a:pt x="22014" y="35037"/>
                  </a:cubicBezTo>
                  <a:cubicBezTo>
                    <a:pt x="22396" y="35040"/>
                    <a:pt x="22758" y="35042"/>
                    <a:pt x="23045" y="35110"/>
                  </a:cubicBezTo>
                  <a:cubicBezTo>
                    <a:pt x="23629" y="35250"/>
                    <a:pt x="24402" y="35975"/>
                    <a:pt x="25085" y="36615"/>
                  </a:cubicBezTo>
                  <a:cubicBezTo>
                    <a:pt x="25620" y="37116"/>
                    <a:pt x="26175" y="37636"/>
                    <a:pt x="26784" y="38051"/>
                  </a:cubicBezTo>
                  <a:cubicBezTo>
                    <a:pt x="27598" y="38606"/>
                    <a:pt x="28375" y="38875"/>
                    <a:pt x="29160" y="38875"/>
                  </a:cubicBezTo>
                  <a:cubicBezTo>
                    <a:pt x="29668" y="38875"/>
                    <a:pt x="30168" y="38760"/>
                    <a:pt x="30653" y="38532"/>
                  </a:cubicBezTo>
                  <a:cubicBezTo>
                    <a:pt x="31755" y="40213"/>
                    <a:pt x="32845" y="41936"/>
                    <a:pt x="33289" y="42646"/>
                  </a:cubicBezTo>
                  <a:cubicBezTo>
                    <a:pt x="33307" y="42673"/>
                    <a:pt x="33401" y="42828"/>
                    <a:pt x="33950" y="43726"/>
                  </a:cubicBezTo>
                  <a:cubicBezTo>
                    <a:pt x="34316" y="44322"/>
                    <a:pt x="34816" y="45142"/>
                    <a:pt x="34836" y="45175"/>
                  </a:cubicBezTo>
                  <a:lnTo>
                    <a:pt x="34838" y="45180"/>
                  </a:lnTo>
                  <a:cubicBezTo>
                    <a:pt x="35090" y="45591"/>
                    <a:pt x="35546" y="45847"/>
                    <a:pt x="36029" y="45847"/>
                  </a:cubicBezTo>
                  <a:cubicBezTo>
                    <a:pt x="36281" y="45847"/>
                    <a:pt x="36530" y="45779"/>
                    <a:pt x="36747" y="45649"/>
                  </a:cubicBezTo>
                  <a:cubicBezTo>
                    <a:pt x="37067" y="45457"/>
                    <a:pt x="37293" y="45152"/>
                    <a:pt x="37383" y="44792"/>
                  </a:cubicBezTo>
                  <a:cubicBezTo>
                    <a:pt x="37471" y="44432"/>
                    <a:pt x="37418" y="44059"/>
                    <a:pt x="37229" y="43742"/>
                  </a:cubicBezTo>
                  <a:cubicBezTo>
                    <a:pt x="35891" y="41468"/>
                    <a:pt x="34081" y="38555"/>
                    <a:pt x="32658" y="36385"/>
                  </a:cubicBezTo>
                  <a:cubicBezTo>
                    <a:pt x="33006" y="35587"/>
                    <a:pt x="33267" y="34593"/>
                    <a:pt x="33403" y="33541"/>
                  </a:cubicBezTo>
                  <a:cubicBezTo>
                    <a:pt x="33523" y="32626"/>
                    <a:pt x="33638" y="30889"/>
                    <a:pt x="33077" y="29530"/>
                  </a:cubicBezTo>
                  <a:cubicBezTo>
                    <a:pt x="32851" y="28982"/>
                    <a:pt x="32534" y="28542"/>
                    <a:pt x="32136" y="28224"/>
                  </a:cubicBezTo>
                  <a:cubicBezTo>
                    <a:pt x="31821" y="27972"/>
                    <a:pt x="31460" y="27800"/>
                    <a:pt x="31070" y="27714"/>
                  </a:cubicBezTo>
                  <a:cubicBezTo>
                    <a:pt x="30813" y="27657"/>
                    <a:pt x="30582" y="27649"/>
                    <a:pt x="30409" y="27649"/>
                  </a:cubicBezTo>
                  <a:cubicBezTo>
                    <a:pt x="30348" y="27649"/>
                    <a:pt x="30290" y="27652"/>
                    <a:pt x="30238" y="27652"/>
                  </a:cubicBezTo>
                  <a:lnTo>
                    <a:pt x="30235" y="27652"/>
                  </a:lnTo>
                  <a:cubicBezTo>
                    <a:pt x="30219" y="27544"/>
                    <a:pt x="30205" y="27384"/>
                    <a:pt x="30211" y="27147"/>
                  </a:cubicBezTo>
                  <a:cubicBezTo>
                    <a:pt x="30222" y="26735"/>
                    <a:pt x="30431" y="26014"/>
                    <a:pt x="30615" y="25379"/>
                  </a:cubicBezTo>
                  <a:cubicBezTo>
                    <a:pt x="30819" y="24679"/>
                    <a:pt x="31011" y="24017"/>
                    <a:pt x="31087" y="23384"/>
                  </a:cubicBezTo>
                  <a:cubicBezTo>
                    <a:pt x="31187" y="22573"/>
                    <a:pt x="31070" y="21938"/>
                    <a:pt x="30728" y="21443"/>
                  </a:cubicBezTo>
                  <a:cubicBezTo>
                    <a:pt x="30377" y="20934"/>
                    <a:pt x="29811" y="20622"/>
                    <a:pt x="29137" y="20566"/>
                  </a:cubicBezTo>
                  <a:cubicBezTo>
                    <a:pt x="29101" y="20563"/>
                    <a:pt x="29064" y="20562"/>
                    <a:pt x="29029" y="20562"/>
                  </a:cubicBezTo>
                  <a:cubicBezTo>
                    <a:pt x="29009" y="20562"/>
                    <a:pt x="28988" y="20562"/>
                    <a:pt x="28969" y="20563"/>
                  </a:cubicBezTo>
                  <a:cubicBezTo>
                    <a:pt x="28886" y="20567"/>
                    <a:pt x="28801" y="20571"/>
                    <a:pt x="28713" y="20577"/>
                  </a:cubicBezTo>
                  <a:cubicBezTo>
                    <a:pt x="28471" y="20589"/>
                    <a:pt x="28221" y="20603"/>
                    <a:pt x="27978" y="20603"/>
                  </a:cubicBezTo>
                  <a:cubicBezTo>
                    <a:pt x="27355" y="20603"/>
                    <a:pt x="26957" y="20510"/>
                    <a:pt x="26763" y="20322"/>
                  </a:cubicBezTo>
                  <a:cubicBezTo>
                    <a:pt x="26257" y="19833"/>
                    <a:pt x="25952" y="19020"/>
                    <a:pt x="25928" y="18093"/>
                  </a:cubicBezTo>
                  <a:cubicBezTo>
                    <a:pt x="25919" y="17754"/>
                    <a:pt x="25942" y="17395"/>
                    <a:pt x="25967" y="17016"/>
                  </a:cubicBezTo>
                  <a:cubicBezTo>
                    <a:pt x="26007" y="16407"/>
                    <a:pt x="26049" y="15778"/>
                    <a:pt x="25968" y="15102"/>
                  </a:cubicBezTo>
                  <a:cubicBezTo>
                    <a:pt x="25887" y="14411"/>
                    <a:pt x="25648" y="13726"/>
                    <a:pt x="25295" y="13179"/>
                  </a:cubicBezTo>
                  <a:cubicBezTo>
                    <a:pt x="24842" y="12474"/>
                    <a:pt x="24216" y="11988"/>
                    <a:pt x="23482" y="11773"/>
                  </a:cubicBezTo>
                  <a:cubicBezTo>
                    <a:pt x="23193" y="11688"/>
                    <a:pt x="22889" y="11646"/>
                    <a:pt x="22576" y="11646"/>
                  </a:cubicBezTo>
                  <a:cubicBezTo>
                    <a:pt x="21770" y="11646"/>
                    <a:pt x="21041" y="11924"/>
                    <a:pt x="20399" y="12170"/>
                  </a:cubicBezTo>
                  <a:cubicBezTo>
                    <a:pt x="19964" y="12337"/>
                    <a:pt x="19515" y="12508"/>
                    <a:pt x="19224" y="12508"/>
                  </a:cubicBezTo>
                  <a:cubicBezTo>
                    <a:pt x="19142" y="12508"/>
                    <a:pt x="19097" y="12495"/>
                    <a:pt x="19056" y="12475"/>
                  </a:cubicBezTo>
                  <a:cubicBezTo>
                    <a:pt x="19013" y="12454"/>
                    <a:pt x="18883" y="12390"/>
                    <a:pt x="18790" y="11967"/>
                  </a:cubicBezTo>
                  <a:cubicBezTo>
                    <a:pt x="18690" y="11510"/>
                    <a:pt x="18703" y="10919"/>
                    <a:pt x="18730" y="10399"/>
                  </a:cubicBezTo>
                  <a:cubicBezTo>
                    <a:pt x="18757" y="9885"/>
                    <a:pt x="18749" y="8886"/>
                    <a:pt x="18398" y="7962"/>
                  </a:cubicBezTo>
                  <a:cubicBezTo>
                    <a:pt x="18216" y="7480"/>
                    <a:pt x="17961" y="7075"/>
                    <a:pt x="17642" y="6754"/>
                  </a:cubicBezTo>
                  <a:cubicBezTo>
                    <a:pt x="17239" y="6350"/>
                    <a:pt x="16753" y="6094"/>
                    <a:pt x="16193" y="5994"/>
                  </a:cubicBezTo>
                  <a:cubicBezTo>
                    <a:pt x="16034" y="5964"/>
                    <a:pt x="15870" y="5951"/>
                    <a:pt x="15704" y="5951"/>
                  </a:cubicBezTo>
                  <a:cubicBezTo>
                    <a:pt x="15077" y="5951"/>
                    <a:pt x="14529" y="6157"/>
                    <a:pt x="14091" y="6324"/>
                  </a:cubicBezTo>
                  <a:cubicBezTo>
                    <a:pt x="13820" y="6425"/>
                    <a:pt x="13542" y="6530"/>
                    <a:pt x="13381" y="6530"/>
                  </a:cubicBezTo>
                  <a:lnTo>
                    <a:pt x="13367" y="6530"/>
                  </a:lnTo>
                  <a:cubicBezTo>
                    <a:pt x="13230" y="6524"/>
                    <a:pt x="13090" y="6389"/>
                    <a:pt x="13000" y="6277"/>
                  </a:cubicBezTo>
                  <a:cubicBezTo>
                    <a:pt x="12811" y="6046"/>
                    <a:pt x="12649" y="5694"/>
                    <a:pt x="12569" y="5336"/>
                  </a:cubicBezTo>
                  <a:cubicBezTo>
                    <a:pt x="12504" y="5040"/>
                    <a:pt x="12459" y="4719"/>
                    <a:pt x="12413" y="4377"/>
                  </a:cubicBezTo>
                  <a:cubicBezTo>
                    <a:pt x="12306" y="3599"/>
                    <a:pt x="12187" y="2717"/>
                    <a:pt x="11748" y="1878"/>
                  </a:cubicBezTo>
                  <a:cubicBezTo>
                    <a:pt x="11475" y="1358"/>
                    <a:pt x="11040" y="885"/>
                    <a:pt x="10522" y="549"/>
                  </a:cubicBezTo>
                  <a:cubicBezTo>
                    <a:pt x="9970" y="190"/>
                    <a:pt x="9360" y="1"/>
                    <a:pt x="8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04"/>
            <p:cNvSpPr/>
            <p:nvPr/>
          </p:nvSpPr>
          <p:spPr>
            <a:xfrm rot="-4643979">
              <a:off x="7569910" y="-196477"/>
              <a:ext cx="931617" cy="1055802"/>
            </a:xfrm>
            <a:custGeom>
              <a:avLst/>
              <a:gdLst/>
              <a:ahLst/>
              <a:cxnLst/>
              <a:rect l="l" t="t" r="r" b="b"/>
              <a:pathLst>
                <a:path w="31988" h="36252" extrusionOk="0">
                  <a:moveTo>
                    <a:pt x="7650" y="0"/>
                  </a:moveTo>
                  <a:cubicBezTo>
                    <a:pt x="7345" y="0"/>
                    <a:pt x="7053" y="96"/>
                    <a:pt x="6813" y="316"/>
                  </a:cubicBezTo>
                  <a:cubicBezTo>
                    <a:pt x="5939" y="1115"/>
                    <a:pt x="6415" y="2886"/>
                    <a:pt x="5375" y="3453"/>
                  </a:cubicBezTo>
                  <a:cubicBezTo>
                    <a:pt x="5191" y="3553"/>
                    <a:pt x="5003" y="3593"/>
                    <a:pt x="4810" y="3593"/>
                  </a:cubicBezTo>
                  <a:cubicBezTo>
                    <a:pt x="4056" y="3593"/>
                    <a:pt x="3243" y="2975"/>
                    <a:pt x="2425" y="2918"/>
                  </a:cubicBezTo>
                  <a:cubicBezTo>
                    <a:pt x="2386" y="2916"/>
                    <a:pt x="2348" y="2914"/>
                    <a:pt x="2309" y="2914"/>
                  </a:cubicBezTo>
                  <a:cubicBezTo>
                    <a:pt x="1000" y="2914"/>
                    <a:pt x="75" y="4470"/>
                    <a:pt x="263" y="5791"/>
                  </a:cubicBezTo>
                  <a:cubicBezTo>
                    <a:pt x="456" y="7151"/>
                    <a:pt x="1419" y="8258"/>
                    <a:pt x="2341" y="9277"/>
                  </a:cubicBezTo>
                  <a:cubicBezTo>
                    <a:pt x="763" y="9373"/>
                    <a:pt x="0" y="11512"/>
                    <a:pt x="687" y="12936"/>
                  </a:cubicBezTo>
                  <a:cubicBezTo>
                    <a:pt x="1374" y="14360"/>
                    <a:pt x="2921" y="15137"/>
                    <a:pt x="4408" y="15672"/>
                  </a:cubicBezTo>
                  <a:cubicBezTo>
                    <a:pt x="5341" y="16009"/>
                    <a:pt x="6448" y="16459"/>
                    <a:pt x="6618" y="17434"/>
                  </a:cubicBezTo>
                  <a:cubicBezTo>
                    <a:pt x="6732" y="18080"/>
                    <a:pt x="6367" y="18707"/>
                    <a:pt x="6282" y="19356"/>
                  </a:cubicBezTo>
                  <a:cubicBezTo>
                    <a:pt x="6119" y="20595"/>
                    <a:pt x="7017" y="21779"/>
                    <a:pt x="8130" y="22348"/>
                  </a:cubicBezTo>
                  <a:cubicBezTo>
                    <a:pt x="9242" y="22919"/>
                    <a:pt x="10530" y="23010"/>
                    <a:pt x="11777" y="23090"/>
                  </a:cubicBezTo>
                  <a:cubicBezTo>
                    <a:pt x="10833" y="24281"/>
                    <a:pt x="11161" y="26262"/>
                    <a:pt x="12440" y="27085"/>
                  </a:cubicBezTo>
                  <a:cubicBezTo>
                    <a:pt x="13414" y="27711"/>
                    <a:pt x="14657" y="27659"/>
                    <a:pt x="15797" y="27863"/>
                  </a:cubicBezTo>
                  <a:cubicBezTo>
                    <a:pt x="16938" y="28066"/>
                    <a:pt x="18198" y="28785"/>
                    <a:pt x="18239" y="29942"/>
                  </a:cubicBezTo>
                  <a:cubicBezTo>
                    <a:pt x="18252" y="30310"/>
                    <a:pt x="18134" y="30677"/>
                    <a:pt x="18190" y="31041"/>
                  </a:cubicBezTo>
                  <a:cubicBezTo>
                    <a:pt x="18304" y="31811"/>
                    <a:pt x="19138" y="32267"/>
                    <a:pt x="19909" y="32367"/>
                  </a:cubicBezTo>
                  <a:cubicBezTo>
                    <a:pt x="20680" y="32468"/>
                    <a:pt x="21476" y="32341"/>
                    <a:pt x="22234" y="32522"/>
                  </a:cubicBezTo>
                  <a:cubicBezTo>
                    <a:pt x="24249" y="33004"/>
                    <a:pt x="25936" y="36251"/>
                    <a:pt x="28044" y="36251"/>
                  </a:cubicBezTo>
                  <a:cubicBezTo>
                    <a:pt x="28545" y="36251"/>
                    <a:pt x="29070" y="36067"/>
                    <a:pt x="29629" y="35619"/>
                  </a:cubicBezTo>
                  <a:cubicBezTo>
                    <a:pt x="31049" y="34479"/>
                    <a:pt x="31988" y="28191"/>
                    <a:pt x="29673" y="27683"/>
                  </a:cubicBezTo>
                  <a:cubicBezTo>
                    <a:pt x="29549" y="27656"/>
                    <a:pt x="29422" y="27650"/>
                    <a:pt x="29294" y="27650"/>
                  </a:cubicBezTo>
                  <a:cubicBezTo>
                    <a:pt x="29197" y="27650"/>
                    <a:pt x="29099" y="27653"/>
                    <a:pt x="29002" y="27653"/>
                  </a:cubicBezTo>
                  <a:cubicBezTo>
                    <a:pt x="28822" y="27653"/>
                    <a:pt x="28644" y="27641"/>
                    <a:pt x="28478" y="27573"/>
                  </a:cubicBezTo>
                  <a:cubicBezTo>
                    <a:pt x="27851" y="27316"/>
                    <a:pt x="27769" y="26477"/>
                    <a:pt x="27786" y="25802"/>
                  </a:cubicBezTo>
                  <a:cubicBezTo>
                    <a:pt x="27829" y="24055"/>
                    <a:pt x="29725" y="20711"/>
                    <a:pt x="27914" y="20562"/>
                  </a:cubicBezTo>
                  <a:lnTo>
                    <a:pt x="27914" y="20562"/>
                  </a:lnTo>
                  <a:cubicBezTo>
                    <a:pt x="27595" y="20576"/>
                    <a:pt x="27235" y="20601"/>
                    <a:pt x="26865" y="20601"/>
                  </a:cubicBezTo>
                  <a:cubicBezTo>
                    <a:pt x="26098" y="20601"/>
                    <a:pt x="25292" y="20492"/>
                    <a:pt x="24734" y="19951"/>
                  </a:cubicBezTo>
                  <a:cubicBezTo>
                    <a:pt x="23907" y="19149"/>
                    <a:pt x="23533" y="17966"/>
                    <a:pt x="23501" y="16814"/>
                  </a:cubicBezTo>
                  <a:cubicBezTo>
                    <a:pt x="23475" y="15856"/>
                    <a:pt x="23663" y="14895"/>
                    <a:pt x="23550" y="13944"/>
                  </a:cubicBezTo>
                  <a:cubicBezTo>
                    <a:pt x="23437" y="12991"/>
                    <a:pt x="22917" y="11990"/>
                    <a:pt x="21997" y="11719"/>
                  </a:cubicBezTo>
                  <a:cubicBezTo>
                    <a:pt x="21820" y="11667"/>
                    <a:pt x="21641" y="11645"/>
                    <a:pt x="21461" y="11645"/>
                  </a:cubicBezTo>
                  <a:cubicBezTo>
                    <a:pt x="20345" y="11645"/>
                    <a:pt x="19184" y="12507"/>
                    <a:pt x="18110" y="12507"/>
                  </a:cubicBezTo>
                  <a:cubicBezTo>
                    <a:pt x="17854" y="12507"/>
                    <a:pt x="17603" y="12459"/>
                    <a:pt x="17359" y="12338"/>
                  </a:cubicBezTo>
                  <a:cubicBezTo>
                    <a:pt x="16253" y="11790"/>
                    <a:pt x="16243" y="10250"/>
                    <a:pt x="16306" y="9018"/>
                  </a:cubicBezTo>
                  <a:cubicBezTo>
                    <a:pt x="16369" y="7784"/>
                    <a:pt x="16065" y="6189"/>
                    <a:pt x="14850" y="5973"/>
                  </a:cubicBezTo>
                  <a:cubicBezTo>
                    <a:pt x="14763" y="5957"/>
                    <a:pt x="14678" y="5950"/>
                    <a:pt x="14592" y="5950"/>
                  </a:cubicBezTo>
                  <a:cubicBezTo>
                    <a:pt x="13811" y="5950"/>
                    <a:pt x="13066" y="6531"/>
                    <a:pt x="12268" y="6531"/>
                  </a:cubicBezTo>
                  <a:cubicBezTo>
                    <a:pt x="12244" y="6531"/>
                    <a:pt x="12219" y="6530"/>
                    <a:pt x="12195" y="6529"/>
                  </a:cubicBezTo>
                  <a:cubicBezTo>
                    <a:pt x="11119" y="6481"/>
                    <a:pt x="10410" y="5360"/>
                    <a:pt x="10175" y="4310"/>
                  </a:cubicBezTo>
                  <a:cubicBezTo>
                    <a:pt x="9941" y="3260"/>
                    <a:pt x="9970" y="2127"/>
                    <a:pt x="9471" y="1174"/>
                  </a:cubicBezTo>
                  <a:cubicBezTo>
                    <a:pt x="9123" y="509"/>
                    <a:pt x="8353" y="0"/>
                    <a:pt x="7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04"/>
            <p:cNvSpPr/>
            <p:nvPr/>
          </p:nvSpPr>
          <p:spPr>
            <a:xfrm rot="-4643979">
              <a:off x="7722698" y="-316514"/>
              <a:ext cx="933306" cy="1186102"/>
            </a:xfrm>
            <a:custGeom>
              <a:avLst/>
              <a:gdLst/>
              <a:ahLst/>
              <a:cxnLst/>
              <a:rect l="l" t="t" r="r" b="b"/>
              <a:pathLst>
                <a:path w="32046" h="40726" extrusionOk="0">
                  <a:moveTo>
                    <a:pt x="5208" y="0"/>
                  </a:moveTo>
                  <a:cubicBezTo>
                    <a:pt x="5172" y="0"/>
                    <a:pt x="5136" y="24"/>
                    <a:pt x="5132" y="70"/>
                  </a:cubicBezTo>
                  <a:cubicBezTo>
                    <a:pt x="5022" y="1655"/>
                    <a:pt x="4984" y="3283"/>
                    <a:pt x="4952" y="4872"/>
                  </a:cubicBezTo>
                  <a:cubicBezTo>
                    <a:pt x="4948" y="5132"/>
                    <a:pt x="4937" y="5822"/>
                    <a:pt x="4937" y="6073"/>
                  </a:cubicBezTo>
                  <a:cubicBezTo>
                    <a:pt x="4935" y="6156"/>
                    <a:pt x="4935" y="6240"/>
                    <a:pt x="4934" y="6323"/>
                  </a:cubicBezTo>
                  <a:cubicBezTo>
                    <a:pt x="3978" y="5415"/>
                    <a:pt x="2979" y="4477"/>
                    <a:pt x="2142" y="3705"/>
                  </a:cubicBezTo>
                  <a:cubicBezTo>
                    <a:pt x="2127" y="3691"/>
                    <a:pt x="2109" y="3685"/>
                    <a:pt x="2091" y="3685"/>
                  </a:cubicBezTo>
                  <a:cubicBezTo>
                    <a:pt x="2070" y="3685"/>
                    <a:pt x="2050" y="3693"/>
                    <a:pt x="2035" y="3709"/>
                  </a:cubicBezTo>
                  <a:cubicBezTo>
                    <a:pt x="2006" y="3739"/>
                    <a:pt x="2007" y="3789"/>
                    <a:pt x="2039" y="3816"/>
                  </a:cubicBezTo>
                  <a:cubicBezTo>
                    <a:pt x="3415" y="5106"/>
                    <a:pt x="5262" y="6886"/>
                    <a:pt x="6591" y="8204"/>
                  </a:cubicBezTo>
                  <a:cubicBezTo>
                    <a:pt x="7091" y="8705"/>
                    <a:pt x="7607" y="9228"/>
                    <a:pt x="8125" y="9760"/>
                  </a:cubicBezTo>
                  <a:cubicBezTo>
                    <a:pt x="8096" y="9755"/>
                    <a:pt x="8068" y="9748"/>
                    <a:pt x="8037" y="9743"/>
                  </a:cubicBezTo>
                  <a:cubicBezTo>
                    <a:pt x="5425" y="9260"/>
                    <a:pt x="2753" y="9008"/>
                    <a:pt x="95" y="9008"/>
                  </a:cubicBezTo>
                  <a:cubicBezTo>
                    <a:pt x="90" y="9008"/>
                    <a:pt x="84" y="9008"/>
                    <a:pt x="79" y="9008"/>
                  </a:cubicBezTo>
                  <a:cubicBezTo>
                    <a:pt x="39" y="9008"/>
                    <a:pt x="5" y="9039"/>
                    <a:pt x="2" y="9080"/>
                  </a:cubicBezTo>
                  <a:cubicBezTo>
                    <a:pt x="0" y="9122"/>
                    <a:pt x="33" y="9157"/>
                    <a:pt x="75" y="9160"/>
                  </a:cubicBezTo>
                  <a:cubicBezTo>
                    <a:pt x="1489" y="9240"/>
                    <a:pt x="2904" y="9341"/>
                    <a:pt x="4314" y="9485"/>
                  </a:cubicBezTo>
                  <a:cubicBezTo>
                    <a:pt x="5525" y="9606"/>
                    <a:pt x="6802" y="9766"/>
                    <a:pt x="8006" y="9934"/>
                  </a:cubicBezTo>
                  <a:cubicBezTo>
                    <a:pt x="8117" y="9952"/>
                    <a:pt x="8230" y="9968"/>
                    <a:pt x="8342" y="9984"/>
                  </a:cubicBezTo>
                  <a:cubicBezTo>
                    <a:pt x="9156" y="10819"/>
                    <a:pt x="9970" y="11666"/>
                    <a:pt x="10731" y="12475"/>
                  </a:cubicBezTo>
                  <a:cubicBezTo>
                    <a:pt x="11359" y="13148"/>
                    <a:pt x="12244" y="14123"/>
                    <a:pt x="12872" y="14800"/>
                  </a:cubicBezTo>
                  <a:cubicBezTo>
                    <a:pt x="13228" y="15204"/>
                    <a:pt x="13672" y="15704"/>
                    <a:pt x="14103" y="16189"/>
                  </a:cubicBezTo>
                  <a:cubicBezTo>
                    <a:pt x="13741" y="16163"/>
                    <a:pt x="13378" y="16144"/>
                    <a:pt x="13016" y="16123"/>
                  </a:cubicBezTo>
                  <a:cubicBezTo>
                    <a:pt x="11788" y="16064"/>
                    <a:pt x="10556" y="16033"/>
                    <a:pt x="9324" y="16033"/>
                  </a:cubicBezTo>
                  <a:cubicBezTo>
                    <a:pt x="7959" y="16033"/>
                    <a:pt x="6593" y="16071"/>
                    <a:pt x="5233" y="16150"/>
                  </a:cubicBezTo>
                  <a:cubicBezTo>
                    <a:pt x="5131" y="16161"/>
                    <a:pt x="5147" y="16301"/>
                    <a:pt x="5238" y="16302"/>
                  </a:cubicBezTo>
                  <a:lnTo>
                    <a:pt x="7460" y="16294"/>
                  </a:lnTo>
                  <a:cubicBezTo>
                    <a:pt x="7573" y="16294"/>
                    <a:pt x="7687" y="16294"/>
                    <a:pt x="7801" y="16294"/>
                  </a:cubicBezTo>
                  <a:cubicBezTo>
                    <a:pt x="9152" y="16294"/>
                    <a:pt x="10556" y="16305"/>
                    <a:pt x="11900" y="16323"/>
                  </a:cubicBezTo>
                  <a:lnTo>
                    <a:pt x="14121" y="16357"/>
                  </a:lnTo>
                  <a:cubicBezTo>
                    <a:pt x="14156" y="16357"/>
                    <a:pt x="14190" y="16334"/>
                    <a:pt x="14201" y="16299"/>
                  </a:cubicBezTo>
                  <a:cubicBezTo>
                    <a:pt x="14475" y="16609"/>
                    <a:pt x="14738" y="16908"/>
                    <a:pt x="14964" y="17170"/>
                  </a:cubicBezTo>
                  <a:cubicBezTo>
                    <a:pt x="16355" y="18782"/>
                    <a:pt x="17774" y="20493"/>
                    <a:pt x="19126" y="22188"/>
                  </a:cubicBezTo>
                  <a:cubicBezTo>
                    <a:pt x="16204" y="22220"/>
                    <a:pt x="13234" y="22330"/>
                    <a:pt x="10320" y="22504"/>
                  </a:cubicBezTo>
                  <a:cubicBezTo>
                    <a:pt x="10217" y="22515"/>
                    <a:pt x="10232" y="22654"/>
                    <a:pt x="10325" y="22656"/>
                  </a:cubicBezTo>
                  <a:cubicBezTo>
                    <a:pt x="12155" y="22642"/>
                    <a:pt x="14066" y="22586"/>
                    <a:pt x="15897" y="22517"/>
                  </a:cubicBezTo>
                  <a:cubicBezTo>
                    <a:pt x="16966" y="22474"/>
                    <a:pt x="18168" y="22421"/>
                    <a:pt x="19238" y="22353"/>
                  </a:cubicBezTo>
                  <a:cubicBezTo>
                    <a:pt x="19243" y="22353"/>
                    <a:pt x="19248" y="22352"/>
                    <a:pt x="19254" y="22351"/>
                  </a:cubicBezTo>
                  <a:cubicBezTo>
                    <a:pt x="19557" y="22733"/>
                    <a:pt x="19858" y="23114"/>
                    <a:pt x="20153" y="23493"/>
                  </a:cubicBezTo>
                  <a:cubicBezTo>
                    <a:pt x="20418" y="23823"/>
                    <a:pt x="20798" y="24331"/>
                    <a:pt x="21059" y="24673"/>
                  </a:cubicBezTo>
                  <a:cubicBezTo>
                    <a:pt x="21574" y="25346"/>
                    <a:pt x="22353" y="26374"/>
                    <a:pt x="22841" y="27054"/>
                  </a:cubicBezTo>
                  <a:cubicBezTo>
                    <a:pt x="22971" y="27231"/>
                    <a:pt x="23102" y="27410"/>
                    <a:pt x="23233" y="27590"/>
                  </a:cubicBezTo>
                  <a:cubicBezTo>
                    <a:pt x="23167" y="27580"/>
                    <a:pt x="23101" y="27569"/>
                    <a:pt x="23035" y="27561"/>
                  </a:cubicBezTo>
                  <a:cubicBezTo>
                    <a:pt x="22135" y="27434"/>
                    <a:pt x="21226" y="27378"/>
                    <a:pt x="20316" y="27378"/>
                  </a:cubicBezTo>
                  <a:cubicBezTo>
                    <a:pt x="19204" y="27378"/>
                    <a:pt x="18090" y="27461"/>
                    <a:pt x="16991" y="27596"/>
                  </a:cubicBezTo>
                  <a:cubicBezTo>
                    <a:pt x="16893" y="27611"/>
                    <a:pt x="16912" y="27747"/>
                    <a:pt x="17001" y="27747"/>
                  </a:cubicBezTo>
                  <a:cubicBezTo>
                    <a:pt x="17002" y="27747"/>
                    <a:pt x="17004" y="27747"/>
                    <a:pt x="17005" y="27747"/>
                  </a:cubicBezTo>
                  <a:cubicBezTo>
                    <a:pt x="17541" y="27722"/>
                    <a:pt x="18076" y="27699"/>
                    <a:pt x="18611" y="27677"/>
                  </a:cubicBezTo>
                  <a:cubicBezTo>
                    <a:pt x="19167" y="27657"/>
                    <a:pt x="19731" y="27645"/>
                    <a:pt x="20294" y="27645"/>
                  </a:cubicBezTo>
                  <a:cubicBezTo>
                    <a:pt x="20669" y="27645"/>
                    <a:pt x="21044" y="27650"/>
                    <a:pt x="21415" y="27662"/>
                  </a:cubicBezTo>
                  <a:cubicBezTo>
                    <a:pt x="21916" y="27677"/>
                    <a:pt x="22514" y="27713"/>
                    <a:pt x="23014" y="27752"/>
                  </a:cubicBezTo>
                  <a:cubicBezTo>
                    <a:pt x="23135" y="27764"/>
                    <a:pt x="23254" y="27774"/>
                    <a:pt x="23375" y="27784"/>
                  </a:cubicBezTo>
                  <a:cubicBezTo>
                    <a:pt x="24352" y="29131"/>
                    <a:pt x="25367" y="30573"/>
                    <a:pt x="26271" y="31912"/>
                  </a:cubicBezTo>
                  <a:cubicBezTo>
                    <a:pt x="27491" y="33681"/>
                    <a:pt x="29176" y="36316"/>
                    <a:pt x="30327" y="38146"/>
                  </a:cubicBezTo>
                  <a:cubicBezTo>
                    <a:pt x="30327" y="38146"/>
                    <a:pt x="31880" y="40686"/>
                    <a:pt x="31880" y="40686"/>
                  </a:cubicBezTo>
                  <a:cubicBezTo>
                    <a:pt x="31880" y="40686"/>
                    <a:pt x="31880" y="40686"/>
                    <a:pt x="31880" y="40686"/>
                  </a:cubicBezTo>
                  <a:lnTo>
                    <a:pt x="31880" y="40686"/>
                  </a:lnTo>
                  <a:cubicBezTo>
                    <a:pt x="31896" y="40711"/>
                    <a:pt x="31923" y="40725"/>
                    <a:pt x="31951" y="40725"/>
                  </a:cubicBezTo>
                  <a:cubicBezTo>
                    <a:pt x="31966" y="40725"/>
                    <a:pt x="31980" y="40721"/>
                    <a:pt x="31993" y="40713"/>
                  </a:cubicBezTo>
                  <a:cubicBezTo>
                    <a:pt x="32034" y="40687"/>
                    <a:pt x="32046" y="40635"/>
                    <a:pt x="32021" y="40597"/>
                  </a:cubicBezTo>
                  <a:cubicBezTo>
                    <a:pt x="30679" y="38312"/>
                    <a:pt x="28759" y="35224"/>
                    <a:pt x="27299" y="33012"/>
                  </a:cubicBezTo>
                  <a:cubicBezTo>
                    <a:pt x="26810" y="32287"/>
                    <a:pt x="26128" y="31260"/>
                    <a:pt x="25635" y="30541"/>
                  </a:cubicBezTo>
                  <a:cubicBezTo>
                    <a:pt x="25132" y="29826"/>
                    <a:pt x="24432" y="28807"/>
                    <a:pt x="23924" y="28103"/>
                  </a:cubicBezTo>
                  <a:cubicBezTo>
                    <a:pt x="23635" y="27705"/>
                    <a:pt x="23197" y="27102"/>
                    <a:pt x="22818" y="26584"/>
                  </a:cubicBezTo>
                  <a:cubicBezTo>
                    <a:pt x="22821" y="26453"/>
                    <a:pt x="22822" y="26322"/>
                    <a:pt x="22822" y="26190"/>
                  </a:cubicBezTo>
                  <a:cubicBezTo>
                    <a:pt x="22850" y="24035"/>
                    <a:pt x="22999" y="21871"/>
                    <a:pt x="23275" y="19736"/>
                  </a:cubicBezTo>
                  <a:cubicBezTo>
                    <a:pt x="23281" y="19680"/>
                    <a:pt x="23241" y="19651"/>
                    <a:pt x="23201" y="19651"/>
                  </a:cubicBezTo>
                  <a:cubicBezTo>
                    <a:pt x="23167" y="19651"/>
                    <a:pt x="23134" y="19671"/>
                    <a:pt x="23125" y="19711"/>
                  </a:cubicBezTo>
                  <a:cubicBezTo>
                    <a:pt x="23011" y="20278"/>
                    <a:pt x="22918" y="20850"/>
                    <a:pt x="22846" y="21425"/>
                  </a:cubicBezTo>
                  <a:cubicBezTo>
                    <a:pt x="22645" y="22998"/>
                    <a:pt x="22563" y="24607"/>
                    <a:pt x="22629" y="26193"/>
                  </a:cubicBezTo>
                  <a:cubicBezTo>
                    <a:pt x="22632" y="26241"/>
                    <a:pt x="22634" y="26287"/>
                    <a:pt x="22636" y="26334"/>
                  </a:cubicBezTo>
                  <a:cubicBezTo>
                    <a:pt x="22546" y="26212"/>
                    <a:pt x="22463" y="26098"/>
                    <a:pt x="22390" y="25997"/>
                  </a:cubicBezTo>
                  <a:cubicBezTo>
                    <a:pt x="21981" y="25452"/>
                    <a:pt x="21225" y="24459"/>
                    <a:pt x="20818" y="23918"/>
                  </a:cubicBezTo>
                  <a:cubicBezTo>
                    <a:pt x="19893" y="22715"/>
                    <a:pt x="18931" y="21507"/>
                    <a:pt x="17950" y="20312"/>
                  </a:cubicBezTo>
                  <a:cubicBezTo>
                    <a:pt x="18078" y="17407"/>
                    <a:pt x="18252" y="14246"/>
                    <a:pt x="18453" y="11350"/>
                  </a:cubicBezTo>
                  <a:cubicBezTo>
                    <a:pt x="18454" y="11296"/>
                    <a:pt x="18417" y="11270"/>
                    <a:pt x="18378" y="11270"/>
                  </a:cubicBezTo>
                  <a:cubicBezTo>
                    <a:pt x="18343" y="11270"/>
                    <a:pt x="18308" y="11292"/>
                    <a:pt x="18302" y="11335"/>
                  </a:cubicBezTo>
                  <a:cubicBezTo>
                    <a:pt x="18256" y="11709"/>
                    <a:pt x="18217" y="12085"/>
                    <a:pt x="18176" y="12460"/>
                  </a:cubicBezTo>
                  <a:cubicBezTo>
                    <a:pt x="17987" y="14338"/>
                    <a:pt x="17861" y="16224"/>
                    <a:pt x="17808" y="18110"/>
                  </a:cubicBezTo>
                  <a:cubicBezTo>
                    <a:pt x="17792" y="18754"/>
                    <a:pt x="17778" y="19450"/>
                    <a:pt x="17779" y="20105"/>
                  </a:cubicBezTo>
                  <a:cubicBezTo>
                    <a:pt x="16834" y="18957"/>
                    <a:pt x="15872" y="17822"/>
                    <a:pt x="14914" y="16722"/>
                  </a:cubicBezTo>
                  <a:cubicBezTo>
                    <a:pt x="14349" y="16091"/>
                    <a:pt x="13497" y="15118"/>
                    <a:pt x="12932" y="14497"/>
                  </a:cubicBezTo>
                  <a:cubicBezTo>
                    <a:pt x="12452" y="13980"/>
                    <a:pt x="11855" y="13326"/>
                    <a:pt x="11304" y="12736"/>
                  </a:cubicBezTo>
                  <a:cubicBezTo>
                    <a:pt x="11333" y="12723"/>
                    <a:pt x="11354" y="12695"/>
                    <a:pt x="11355" y="12660"/>
                  </a:cubicBezTo>
                  <a:cubicBezTo>
                    <a:pt x="11365" y="12327"/>
                    <a:pt x="11409" y="10691"/>
                    <a:pt x="11419" y="10390"/>
                  </a:cubicBezTo>
                  <a:cubicBezTo>
                    <a:pt x="11469" y="8807"/>
                    <a:pt x="11575" y="6997"/>
                    <a:pt x="11676" y="5404"/>
                  </a:cubicBezTo>
                  <a:cubicBezTo>
                    <a:pt x="11677" y="5351"/>
                    <a:pt x="11639" y="5324"/>
                    <a:pt x="11601" y="5324"/>
                  </a:cubicBezTo>
                  <a:cubicBezTo>
                    <a:pt x="11566" y="5324"/>
                    <a:pt x="11531" y="5346"/>
                    <a:pt x="11524" y="5390"/>
                  </a:cubicBezTo>
                  <a:cubicBezTo>
                    <a:pt x="11444" y="5990"/>
                    <a:pt x="11378" y="6594"/>
                    <a:pt x="11326" y="7200"/>
                  </a:cubicBezTo>
                  <a:cubicBezTo>
                    <a:pt x="11197" y="8708"/>
                    <a:pt x="11140" y="10238"/>
                    <a:pt x="11161" y="11750"/>
                  </a:cubicBezTo>
                  <a:cubicBezTo>
                    <a:pt x="11167" y="12037"/>
                    <a:pt x="11172" y="12323"/>
                    <a:pt x="11186" y="12609"/>
                  </a:cubicBezTo>
                  <a:cubicBezTo>
                    <a:pt x="10998" y="12408"/>
                    <a:pt x="10815" y="12217"/>
                    <a:pt x="10647" y="12042"/>
                  </a:cubicBezTo>
                  <a:cubicBezTo>
                    <a:pt x="10006" y="11366"/>
                    <a:pt x="9317" y="10656"/>
                    <a:pt x="8623" y="9952"/>
                  </a:cubicBezTo>
                  <a:cubicBezTo>
                    <a:pt x="8624" y="9949"/>
                    <a:pt x="8625" y="9945"/>
                    <a:pt x="8625" y="9943"/>
                  </a:cubicBezTo>
                  <a:cubicBezTo>
                    <a:pt x="8635" y="9898"/>
                    <a:pt x="8605" y="9853"/>
                    <a:pt x="8561" y="9845"/>
                  </a:cubicBezTo>
                  <a:cubicBezTo>
                    <a:pt x="8542" y="9842"/>
                    <a:pt x="8525" y="9839"/>
                    <a:pt x="8508" y="9835"/>
                  </a:cubicBezTo>
                  <a:cubicBezTo>
                    <a:pt x="7907" y="9227"/>
                    <a:pt x="7307" y="8626"/>
                    <a:pt x="6736" y="8057"/>
                  </a:cubicBezTo>
                  <a:cubicBezTo>
                    <a:pt x="6242" y="7576"/>
                    <a:pt x="5682" y="7035"/>
                    <a:pt x="5099" y="6481"/>
                  </a:cubicBezTo>
                  <a:cubicBezTo>
                    <a:pt x="5263" y="4355"/>
                    <a:pt x="5291" y="2206"/>
                    <a:pt x="5284" y="75"/>
                  </a:cubicBezTo>
                  <a:cubicBezTo>
                    <a:pt x="5282" y="25"/>
                    <a:pt x="5245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8" name="Google Shape;7608;p104"/>
          <p:cNvGrpSpPr/>
          <p:nvPr/>
        </p:nvGrpSpPr>
        <p:grpSpPr>
          <a:xfrm>
            <a:off x="8309519" y="82031"/>
            <a:ext cx="994900" cy="1147703"/>
            <a:chOff x="8309519" y="82031"/>
            <a:chExt cx="994900" cy="1147703"/>
          </a:xfrm>
        </p:grpSpPr>
        <p:sp>
          <p:nvSpPr>
            <p:cNvPr id="7609" name="Google Shape;7609;p104"/>
            <p:cNvSpPr/>
            <p:nvPr/>
          </p:nvSpPr>
          <p:spPr>
            <a:xfrm rot="10065046">
              <a:off x="8406546" y="155597"/>
              <a:ext cx="800846" cy="1000571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04"/>
            <p:cNvSpPr/>
            <p:nvPr/>
          </p:nvSpPr>
          <p:spPr>
            <a:xfrm rot="10065046">
              <a:off x="8447195" y="276353"/>
              <a:ext cx="730595" cy="849248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04"/>
            <p:cNvSpPr/>
            <p:nvPr/>
          </p:nvSpPr>
          <p:spPr>
            <a:xfrm rot="10065046">
              <a:off x="8471711" y="182260"/>
              <a:ext cx="700242" cy="900037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7" name="Google Shape;7637;p104"/>
          <p:cNvGrpSpPr/>
          <p:nvPr/>
        </p:nvGrpSpPr>
        <p:grpSpPr>
          <a:xfrm>
            <a:off x="0" y="4039810"/>
            <a:ext cx="901661" cy="882759"/>
            <a:chOff x="0" y="4039810"/>
            <a:chExt cx="901661" cy="882759"/>
          </a:xfrm>
        </p:grpSpPr>
        <p:sp>
          <p:nvSpPr>
            <p:cNvPr id="7638" name="Google Shape;7638;p104"/>
            <p:cNvSpPr/>
            <p:nvPr/>
          </p:nvSpPr>
          <p:spPr>
            <a:xfrm rot="10515615">
              <a:off x="32298" y="4072998"/>
              <a:ext cx="837066" cy="816384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04"/>
            <p:cNvSpPr/>
            <p:nvPr/>
          </p:nvSpPr>
          <p:spPr>
            <a:xfrm rot="10515615">
              <a:off x="122985" y="4114664"/>
              <a:ext cx="698946" cy="672046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40" name="Google Shape;7640;p104"/>
            <p:cNvGrpSpPr/>
            <p:nvPr/>
          </p:nvGrpSpPr>
          <p:grpSpPr>
            <a:xfrm rot="10515615">
              <a:off x="82413" y="4247038"/>
              <a:ext cx="607010" cy="604217"/>
              <a:chOff x="8178965" y="1620576"/>
              <a:chExt cx="2343797" cy="2333012"/>
            </a:xfrm>
          </p:grpSpPr>
          <p:sp>
            <p:nvSpPr>
              <p:cNvPr id="7641" name="Google Shape;7641;p104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04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04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04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04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04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04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04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04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04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04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04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04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54" name="Google Shape;7654;p104"/>
          <p:cNvGrpSpPr/>
          <p:nvPr/>
        </p:nvGrpSpPr>
        <p:grpSpPr>
          <a:xfrm>
            <a:off x="228771" y="4257278"/>
            <a:ext cx="1446958" cy="1392553"/>
            <a:chOff x="228771" y="4257278"/>
            <a:chExt cx="1446958" cy="1392553"/>
          </a:xfrm>
        </p:grpSpPr>
        <p:sp>
          <p:nvSpPr>
            <p:cNvPr id="7655" name="Google Shape;7655;p104"/>
            <p:cNvSpPr/>
            <p:nvPr/>
          </p:nvSpPr>
          <p:spPr>
            <a:xfrm rot="2870245">
              <a:off x="643961" y="4256693"/>
              <a:ext cx="616579" cy="1393723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104"/>
            <p:cNvSpPr/>
            <p:nvPr/>
          </p:nvSpPr>
          <p:spPr>
            <a:xfrm rot="2870245">
              <a:off x="1251138" y="4457228"/>
              <a:ext cx="155464" cy="314903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104"/>
            <p:cNvSpPr/>
            <p:nvPr/>
          </p:nvSpPr>
          <p:spPr>
            <a:xfrm rot="2870245">
              <a:off x="1088443" y="4732711"/>
              <a:ext cx="236771" cy="247997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104"/>
            <p:cNvSpPr/>
            <p:nvPr/>
          </p:nvSpPr>
          <p:spPr>
            <a:xfrm rot="2870245">
              <a:off x="962451" y="4492360"/>
              <a:ext cx="205143" cy="236346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104"/>
            <p:cNvSpPr/>
            <p:nvPr/>
          </p:nvSpPr>
          <p:spPr>
            <a:xfrm rot="2870245">
              <a:off x="815532" y="4670645"/>
              <a:ext cx="227995" cy="253747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104"/>
            <p:cNvSpPr/>
            <p:nvPr/>
          </p:nvSpPr>
          <p:spPr>
            <a:xfrm rot="2870245">
              <a:off x="961698" y="4895323"/>
              <a:ext cx="192342" cy="269424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104"/>
            <p:cNvSpPr/>
            <p:nvPr/>
          </p:nvSpPr>
          <p:spPr>
            <a:xfrm rot="2870245">
              <a:off x="662170" y="4933713"/>
              <a:ext cx="223445" cy="231970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104"/>
            <p:cNvSpPr/>
            <p:nvPr/>
          </p:nvSpPr>
          <p:spPr>
            <a:xfrm rot="2870245">
              <a:off x="868855" y="5097972"/>
              <a:ext cx="146238" cy="275124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104"/>
            <p:cNvSpPr/>
            <p:nvPr/>
          </p:nvSpPr>
          <p:spPr>
            <a:xfrm rot="2870245">
              <a:off x="683221" y="4390240"/>
              <a:ext cx="494594" cy="1227883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EBBA8-384B-EDF3-256E-4F53229001A5}"/>
              </a:ext>
            </a:extLst>
          </p:cNvPr>
          <p:cNvSpPr txBox="1"/>
          <p:nvPr/>
        </p:nvSpPr>
        <p:spPr>
          <a:xfrm>
            <a:off x="790926" y="1839858"/>
            <a:ext cx="7770054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tutorial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mengapa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 </a:t>
            </a:r>
            <a:r>
              <a:rPr lang="en-ID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, 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menggantinya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adaptif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pustaka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PyGAD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3, kami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acak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adaptif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9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AE6DBF7-1811-BBDD-1C4E-B1134F3AA342}"/>
              </a:ext>
            </a:extLst>
          </p:cNvPr>
          <p:cNvSpPr txBox="1"/>
          <p:nvPr/>
        </p:nvSpPr>
        <p:spPr>
          <a:xfrm>
            <a:off x="815298" y="526911"/>
            <a:ext cx="73159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acak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(random mutation)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adalah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jenis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di mana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setiap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bit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dalam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kromosom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memiliki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kemungkinan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sama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untuk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dimutasi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.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Dalam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hal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ini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,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probabilitas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tidak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bergantung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pada fitness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solusi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.</a:t>
            </a:r>
          </a:p>
          <a:p>
            <a:pPr algn="l"/>
            <a:endParaRPr lang="en-ID" sz="1800" b="0" i="0" dirty="0">
              <a:solidFill>
                <a:srgbClr val="111111"/>
              </a:solidFill>
              <a:effectLst/>
              <a:latin typeface="Quicksand" panose="020B0604020202020204" charset="0"/>
            </a:endParaRPr>
          </a:p>
          <a:p>
            <a:pPr algn="l"/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Sedangkan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adaptive mutation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adalah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jenis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di mana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probabilitas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ditentukan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oleh fitness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solusi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.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Probabilitas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akan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meningkat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jika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fitness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solusi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buruk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sebaliknya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.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Dengan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kata lain,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semakin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buruk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fitness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solusi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,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semakin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besar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kemungkinan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terjadinya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mutasi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. Hal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ini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memungkinkan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GA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untuk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mengeksplorasi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ruang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pencarian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dengan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lebih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baik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meningkatkan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kemungkinan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menemukan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Quicksand" panose="020B0604020202020204" charset="0"/>
              </a:rPr>
              <a:t>solusi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Quicksand" panose="020B0604020202020204" charset="0"/>
              </a:rPr>
              <a:t> optimal .</a:t>
            </a:r>
          </a:p>
        </p:txBody>
      </p:sp>
    </p:spTree>
    <p:extLst>
      <p:ext uri="{BB962C8B-B14F-4D97-AF65-F5344CB8AC3E}">
        <p14:creationId xmlns:p14="http://schemas.microsoft.com/office/powerpoint/2010/main" val="41215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67637D-7089-CA21-CC6E-9892662A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85" y="620724"/>
            <a:ext cx="3200909" cy="807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6DBF7-1811-BBDD-1C4E-B1134F3AA342}"/>
              </a:ext>
            </a:extLst>
          </p:cNvPr>
          <p:cNvSpPr txBox="1"/>
          <p:nvPr/>
        </p:nvSpPr>
        <p:spPr>
          <a:xfrm>
            <a:off x="546918" y="1511720"/>
            <a:ext cx="3535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Kita install </a:t>
            </a:r>
            <a:r>
              <a:rPr lang="en-US" dirty="0" err="1">
                <a:latin typeface="Quicksand" panose="020B0604020202020204" charset="0"/>
              </a:rPr>
              <a:t>dulu</a:t>
            </a:r>
            <a:r>
              <a:rPr lang="en-US" dirty="0">
                <a:latin typeface="Quicksand" panose="020B0604020202020204" charset="0"/>
              </a:rPr>
              <a:t> library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PyGAD</a:t>
            </a:r>
            <a:r>
              <a:rPr lang="en-US" dirty="0">
                <a:latin typeface="Quicksand" panose="020B0604020202020204" charset="0"/>
              </a:rPr>
              <a:t>,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PyGAD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genetika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persilangan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mutasi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induk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PyGAD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dioptimalkan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algoritme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genetika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menyesuaikan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kebugaran</a:t>
            </a:r>
            <a:r>
              <a:rPr lang="en-ID" dirty="0">
                <a:effectLst/>
                <a:latin typeface="Quicksan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latin typeface="Quicksand" panose="020B060402020202020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7B5F21-182B-9DA3-81B3-5ED8EF4A8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347" y="716312"/>
            <a:ext cx="2889398" cy="82554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B06AD5-E538-F67A-CD82-9340BB7F518A}"/>
              </a:ext>
            </a:extLst>
          </p:cNvPr>
          <p:cNvSpPr txBox="1"/>
          <p:nvPr/>
        </p:nvSpPr>
        <p:spPr>
          <a:xfrm>
            <a:off x="4361445" y="1635222"/>
            <a:ext cx="370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u="none" strike="noStrike" dirty="0" err="1">
                <a:solidFill>
                  <a:srgbClr val="231F20"/>
                </a:solidFill>
                <a:effectLst/>
                <a:latin typeface="Quicksand" panose="020B0604020202020204" charset="0"/>
              </a:rPr>
              <a:t>Pertama</a:t>
            </a:r>
            <a:r>
              <a:rPr lang="en-ID" b="0" i="0" u="none" strike="noStrike" dirty="0">
                <a:solidFill>
                  <a:srgbClr val="231F20"/>
                </a:solidFill>
                <a:effectLst/>
                <a:latin typeface="Quicksand" panose="020B0604020202020204" charset="0"/>
              </a:rPr>
              <a:t>, </a:t>
            </a:r>
            <a:r>
              <a:rPr lang="en-ID" b="0" i="0" u="none" strike="noStrike" dirty="0" err="1">
                <a:solidFill>
                  <a:srgbClr val="231F20"/>
                </a:solidFill>
                <a:effectLst/>
                <a:latin typeface="Quicksand" panose="020B0604020202020204" charset="0"/>
              </a:rPr>
              <a:t>menentukan</a:t>
            </a:r>
            <a:r>
              <a:rPr lang="en-ID" b="0" i="0" u="none" strike="noStrike" dirty="0">
                <a:solidFill>
                  <a:srgbClr val="231F20"/>
                </a:solidFill>
                <a:effectLst/>
                <a:latin typeface="Quicksand" panose="020B0604020202020204" charset="0"/>
              </a:rPr>
              <a:t> input </a:t>
            </a:r>
            <a:r>
              <a:rPr lang="en-ID" b="0" i="0" u="none" strike="noStrike" dirty="0" err="1">
                <a:solidFill>
                  <a:srgbClr val="231F20"/>
                </a:solidFill>
                <a:effectLst/>
                <a:latin typeface="Quicksand" panose="020B0604020202020204" charset="0"/>
              </a:rPr>
              <a:t>fungsi</a:t>
            </a:r>
            <a:r>
              <a:rPr lang="en-ID" b="0" i="0" u="none" strike="noStrike" dirty="0">
                <a:solidFill>
                  <a:srgbClr val="231F20"/>
                </a:solidFill>
                <a:effectLst/>
                <a:latin typeface="Quicksand" panose="020B0604020202020204" charset="0"/>
              </a:rPr>
              <a:t> </a:t>
            </a:r>
            <a:r>
              <a:rPr lang="en-ID" b="0" i="0" u="none" strike="noStrike" dirty="0" err="1">
                <a:solidFill>
                  <a:srgbClr val="231F20"/>
                </a:solidFill>
                <a:effectLst/>
                <a:latin typeface="Quicksand" panose="020B0604020202020204" charset="0"/>
              </a:rPr>
              <a:t>berupa</a:t>
            </a:r>
            <a:r>
              <a:rPr lang="en-ID" b="0" i="0" u="none" strike="noStrike" dirty="0">
                <a:solidFill>
                  <a:srgbClr val="231F20"/>
                </a:solidFill>
                <a:effectLst/>
                <a:latin typeface="Quicksand" panose="020B0604020202020204" charset="0"/>
              </a:rPr>
              <a:t> x1-x6 dan </a:t>
            </a:r>
            <a:r>
              <a:rPr lang="en-ID" b="0" i="0" u="none" strike="noStrike" dirty="0" err="1">
                <a:solidFill>
                  <a:srgbClr val="231F20"/>
                </a:solidFill>
                <a:effectLst/>
                <a:latin typeface="Quicksand" panose="020B0604020202020204" charset="0"/>
              </a:rPr>
              <a:t>nilai</a:t>
            </a:r>
            <a:r>
              <a:rPr lang="en-ID" b="0" i="0" u="none" strike="noStrike" dirty="0">
                <a:solidFill>
                  <a:srgbClr val="231F20"/>
                </a:solidFill>
                <a:effectLst/>
                <a:latin typeface="Quicksand" panose="020B0604020202020204" charset="0"/>
              </a:rPr>
              <a:t> y yang </a:t>
            </a:r>
            <a:r>
              <a:rPr lang="en-ID" b="0" i="0" u="none" strike="noStrike" dirty="0" err="1">
                <a:solidFill>
                  <a:srgbClr val="231F20"/>
                </a:solidFill>
                <a:effectLst/>
                <a:latin typeface="Quicksand" panose="020B0604020202020204" charset="0"/>
              </a:rPr>
              <a:t>diinginkan</a:t>
            </a:r>
            <a:endParaRPr lang="en-ID" dirty="0">
              <a:latin typeface="Quicksand" panose="020B060402020202020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67AB652-FF66-609B-091F-89F8CA9D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693" y="2314048"/>
            <a:ext cx="3441877" cy="83824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B453BDA-58FA-65E3-4581-EF78202DBB06}"/>
              </a:ext>
            </a:extLst>
          </p:cNvPr>
          <p:cNvSpPr txBox="1"/>
          <p:nvPr/>
        </p:nvSpPr>
        <p:spPr>
          <a:xfrm>
            <a:off x="4334161" y="3301129"/>
            <a:ext cx="40349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Quicksand" panose="020B0604020202020204" charset="0"/>
              </a:rPr>
              <a:t>Kemudian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membuat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fungsi</a:t>
            </a:r>
            <a:r>
              <a:rPr lang="en-ID" dirty="0">
                <a:latin typeface="Quicksand" panose="020B0604020202020204" charset="0"/>
              </a:rPr>
              <a:t> fitness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menghasilkan</a:t>
            </a:r>
            <a:r>
              <a:rPr lang="en-ID" dirty="0">
                <a:latin typeface="Quicksand" panose="020B0604020202020204" charset="0"/>
              </a:rPr>
              <a:t> total </a:t>
            </a:r>
            <a:r>
              <a:rPr lang="en-ID" dirty="0" err="1">
                <a:latin typeface="Quicksand" panose="020B0604020202020204" charset="0"/>
              </a:rPr>
              <a:t>dari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perkalian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dan input </a:t>
            </a:r>
            <a:r>
              <a:rPr lang="en-ID" dirty="0" err="1">
                <a:latin typeface="Quicksand" panose="020B0604020202020204" charset="0"/>
              </a:rPr>
              <a:t>fungsi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digunakan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untuk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menghitung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nilai</a:t>
            </a:r>
            <a:r>
              <a:rPr lang="en-ID" dirty="0">
                <a:latin typeface="Quicksand" panose="020B0604020202020204" charset="0"/>
              </a:rPr>
              <a:t> fitness.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D35077-2B85-2FBD-8F47-FB1C6965C745}"/>
              </a:ext>
            </a:extLst>
          </p:cNvPr>
          <p:cNvSpPr txBox="1"/>
          <p:nvPr/>
        </p:nvSpPr>
        <p:spPr>
          <a:xfrm>
            <a:off x="771753" y="473206"/>
            <a:ext cx="43390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Quicksand" panose="020B0604020202020204" charset="0"/>
              </a:rPr>
              <a:t>Selanjutnya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mendeklarasikan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nilai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tiap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variabel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dibutuhkan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yaitu</a:t>
            </a:r>
            <a:r>
              <a:rPr lang="en-ID" dirty="0">
                <a:latin typeface="Quicksand" panose="020B060402020202020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num_generations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generasi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dieksekusi</a:t>
            </a:r>
            <a:r>
              <a:rPr lang="en-ID" dirty="0">
                <a:latin typeface="Quicksand" panose="020B0604020202020204" charset="0"/>
              </a:rPr>
              <a:t> oleh </a:t>
            </a:r>
            <a:r>
              <a:rPr lang="en-ID" dirty="0" err="1">
                <a:latin typeface="Quicksand" panose="020B0604020202020204" charset="0"/>
              </a:rPr>
              <a:t>algoritma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genetika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num_parents_mating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pasangan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digunakan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untuk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rekombinasi</a:t>
            </a:r>
            <a:r>
              <a:rPr lang="en-ID" dirty="0">
                <a:latin typeface="Quicksand" panose="020B0604020202020204" charset="0"/>
              </a:rPr>
              <a:t> dan </a:t>
            </a:r>
            <a:r>
              <a:rPr lang="en-ID" dirty="0" err="1">
                <a:latin typeface="Quicksand" panose="020B0604020202020204" charset="0"/>
              </a:rPr>
              <a:t>reproduksi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setiap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generasi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sol_per_pop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populasi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num_genes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gen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setiap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mutation_type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Jenis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digunakan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seperti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acak</a:t>
            </a:r>
            <a:r>
              <a:rPr lang="en-ID" dirty="0">
                <a:latin typeface="Quicksand" panose="020B0604020202020204" charset="0"/>
              </a:rPr>
              <a:t> (random mutation) </a:t>
            </a:r>
            <a:r>
              <a:rPr lang="en-ID" dirty="0" err="1">
                <a:latin typeface="Quicksand" panose="020B0604020202020204" charset="0"/>
              </a:rPr>
              <a:t>atau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adaptif</a:t>
            </a:r>
            <a:r>
              <a:rPr lang="en-ID" dirty="0">
                <a:latin typeface="Quicksand" panose="020B0604020202020204" charset="0"/>
              </a:rPr>
              <a:t> (adaptive mutation).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mutation_probability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Probabilitas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diterapkan</a:t>
            </a:r>
            <a:r>
              <a:rPr lang="en-ID" dirty="0">
                <a:latin typeface="Quicksand" panose="020B0604020202020204" charset="0"/>
              </a:rPr>
              <a:t> pada </a:t>
            </a:r>
            <a:r>
              <a:rPr lang="en-ID" dirty="0" err="1">
                <a:latin typeface="Quicksand" panose="020B0604020202020204" charset="0"/>
              </a:rPr>
              <a:t>setiap</a:t>
            </a:r>
            <a:r>
              <a:rPr lang="en-ID" dirty="0">
                <a:latin typeface="Quicksand" panose="020B0604020202020204" charset="0"/>
              </a:rPr>
              <a:t> gen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CBDAD-A6D6-0CE8-1E3E-AF486C21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64" y="504807"/>
            <a:ext cx="3670463" cy="38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68DA644-FDC7-4FE6-DE10-C62B6531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16" y="260224"/>
            <a:ext cx="2758386" cy="2185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7CC78-E8EA-7EFD-653A-201521185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053" y="274939"/>
            <a:ext cx="2829526" cy="2281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10B4E-48CD-2575-A1CD-064657DCF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330" y="2682009"/>
            <a:ext cx="2571875" cy="20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3D35077-2B85-2FBD-8F47-FB1C6965C745}"/>
              </a:ext>
            </a:extLst>
          </p:cNvPr>
          <p:cNvSpPr txBox="1"/>
          <p:nvPr/>
        </p:nvSpPr>
        <p:spPr>
          <a:xfrm>
            <a:off x="771753" y="473206"/>
            <a:ext cx="43390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Quicksand" panose="020B0604020202020204" charset="0"/>
              </a:rPr>
              <a:t>Selanjutnya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mendeklarasikan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nilai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tiap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variabel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dibutuhkan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yaitu</a:t>
            </a:r>
            <a:r>
              <a:rPr lang="en-ID" dirty="0">
                <a:latin typeface="Quicksand" panose="020B0604020202020204" charset="0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num_generations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generasi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dieksekusi</a:t>
            </a:r>
            <a:r>
              <a:rPr lang="en-ID" dirty="0">
                <a:latin typeface="Quicksand" panose="020B0604020202020204" charset="0"/>
              </a:rPr>
              <a:t> oleh </a:t>
            </a:r>
            <a:r>
              <a:rPr lang="en-ID" dirty="0" err="1">
                <a:latin typeface="Quicksand" panose="020B0604020202020204" charset="0"/>
              </a:rPr>
              <a:t>algoritma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genetika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num_parents_mating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pasangan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digunakan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untuk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rekombinasi</a:t>
            </a:r>
            <a:r>
              <a:rPr lang="en-ID" dirty="0">
                <a:latin typeface="Quicksand" panose="020B0604020202020204" charset="0"/>
              </a:rPr>
              <a:t> dan </a:t>
            </a:r>
            <a:r>
              <a:rPr lang="en-ID" dirty="0" err="1">
                <a:latin typeface="Quicksand" panose="020B0604020202020204" charset="0"/>
              </a:rPr>
              <a:t>reproduksi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setiap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generasi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sol_per_pop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populasi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num_genes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Jumlah</a:t>
            </a:r>
            <a:r>
              <a:rPr lang="en-ID" dirty="0">
                <a:latin typeface="Quicksand" panose="020B0604020202020204" charset="0"/>
              </a:rPr>
              <a:t> gen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setiap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mutation_type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Jenis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digunakan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seperti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acak</a:t>
            </a:r>
            <a:r>
              <a:rPr lang="en-ID" dirty="0">
                <a:latin typeface="Quicksand" panose="020B0604020202020204" charset="0"/>
              </a:rPr>
              <a:t> (random mutation) </a:t>
            </a:r>
            <a:r>
              <a:rPr lang="en-ID" dirty="0" err="1">
                <a:latin typeface="Quicksand" panose="020B0604020202020204" charset="0"/>
              </a:rPr>
              <a:t>atau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adaptif</a:t>
            </a:r>
            <a:r>
              <a:rPr lang="en-ID" dirty="0">
                <a:latin typeface="Quicksand" panose="020B0604020202020204" charset="0"/>
              </a:rPr>
              <a:t> (adaptive mutation).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 err="1">
                <a:latin typeface="Quicksand" panose="020B0604020202020204" charset="0"/>
              </a:rPr>
              <a:t>mutation_probability</a:t>
            </a:r>
            <a:r>
              <a:rPr lang="en-ID" dirty="0">
                <a:latin typeface="Quicksand" panose="020B0604020202020204" charset="0"/>
              </a:rPr>
              <a:t>: </a:t>
            </a:r>
            <a:r>
              <a:rPr lang="en-ID" dirty="0" err="1">
                <a:latin typeface="Quicksand" panose="020B0604020202020204" charset="0"/>
              </a:rPr>
              <a:t>Probabilitas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mutasi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diterapkan</a:t>
            </a:r>
            <a:r>
              <a:rPr lang="en-ID" dirty="0">
                <a:latin typeface="Quicksand" panose="020B0604020202020204" charset="0"/>
              </a:rPr>
              <a:t> pada </a:t>
            </a:r>
            <a:r>
              <a:rPr lang="en-ID" dirty="0" err="1">
                <a:latin typeface="Quicksand" panose="020B0604020202020204" charset="0"/>
              </a:rPr>
              <a:t>setiap</a:t>
            </a:r>
            <a:r>
              <a:rPr lang="en-ID" dirty="0">
                <a:latin typeface="Quicksand" panose="020B0604020202020204" charset="0"/>
              </a:rPr>
              <a:t> gen </a:t>
            </a:r>
            <a:r>
              <a:rPr lang="en-ID" dirty="0" err="1">
                <a:latin typeface="Quicksand" panose="020B0604020202020204" charset="0"/>
              </a:rPr>
              <a:t>dalam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CBDAD-A6D6-0CE8-1E3E-AF486C21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64" y="504807"/>
            <a:ext cx="3670463" cy="38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5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oogle Shape;1522;p61"/>
          <p:cNvGrpSpPr/>
          <p:nvPr/>
        </p:nvGrpSpPr>
        <p:grpSpPr>
          <a:xfrm>
            <a:off x="-264797" y="3662558"/>
            <a:ext cx="1139226" cy="1196695"/>
            <a:chOff x="-264797" y="3662558"/>
            <a:chExt cx="1139226" cy="1196695"/>
          </a:xfrm>
        </p:grpSpPr>
        <p:sp>
          <p:nvSpPr>
            <p:cNvPr id="1523" name="Google Shape;1523;p61"/>
            <p:cNvSpPr/>
            <p:nvPr/>
          </p:nvSpPr>
          <p:spPr>
            <a:xfrm rot="-1374116">
              <a:off x="-113854" y="3788225"/>
              <a:ext cx="837340" cy="945361"/>
            </a:xfrm>
            <a:custGeom>
              <a:avLst/>
              <a:gdLst/>
              <a:ahLst/>
              <a:cxnLst/>
              <a:rect l="l" t="t" r="r" b="b"/>
              <a:pathLst>
                <a:path w="29836" h="33685" extrusionOk="0">
                  <a:moveTo>
                    <a:pt x="17867" y="0"/>
                  </a:moveTo>
                  <a:cubicBezTo>
                    <a:pt x="17431" y="0"/>
                    <a:pt x="16986" y="102"/>
                    <a:pt x="16580" y="292"/>
                  </a:cubicBezTo>
                  <a:cubicBezTo>
                    <a:pt x="15903" y="609"/>
                    <a:pt x="15423" y="1100"/>
                    <a:pt x="15004" y="1581"/>
                  </a:cubicBezTo>
                  <a:cubicBezTo>
                    <a:pt x="14184" y="2523"/>
                    <a:pt x="13482" y="3559"/>
                    <a:pt x="12906" y="4672"/>
                  </a:cubicBezTo>
                  <a:cubicBezTo>
                    <a:pt x="12734" y="4500"/>
                    <a:pt x="12526" y="4351"/>
                    <a:pt x="12272" y="4240"/>
                  </a:cubicBezTo>
                  <a:cubicBezTo>
                    <a:pt x="12005" y="4123"/>
                    <a:pt x="11715" y="4065"/>
                    <a:pt x="11410" y="4065"/>
                  </a:cubicBezTo>
                  <a:cubicBezTo>
                    <a:pt x="11086" y="4065"/>
                    <a:pt x="10753" y="4131"/>
                    <a:pt x="10393" y="4265"/>
                  </a:cubicBezTo>
                  <a:cubicBezTo>
                    <a:pt x="9353" y="4652"/>
                    <a:pt x="8471" y="5388"/>
                    <a:pt x="7773" y="6452"/>
                  </a:cubicBezTo>
                  <a:cubicBezTo>
                    <a:pt x="7248" y="7252"/>
                    <a:pt x="6835" y="8228"/>
                    <a:pt x="6542" y="9352"/>
                  </a:cubicBezTo>
                  <a:cubicBezTo>
                    <a:pt x="6413" y="9845"/>
                    <a:pt x="6307" y="10345"/>
                    <a:pt x="6222" y="10849"/>
                  </a:cubicBezTo>
                  <a:cubicBezTo>
                    <a:pt x="5664" y="10504"/>
                    <a:pt x="5018" y="10308"/>
                    <a:pt x="4386" y="10308"/>
                  </a:cubicBezTo>
                  <a:cubicBezTo>
                    <a:pt x="3758" y="10308"/>
                    <a:pt x="3171" y="10498"/>
                    <a:pt x="2690" y="10860"/>
                  </a:cubicBezTo>
                  <a:cubicBezTo>
                    <a:pt x="2293" y="11159"/>
                    <a:pt x="2031" y="11520"/>
                    <a:pt x="1828" y="11834"/>
                  </a:cubicBezTo>
                  <a:cubicBezTo>
                    <a:pt x="1107" y="12953"/>
                    <a:pt x="631" y="14252"/>
                    <a:pt x="419" y="15700"/>
                  </a:cubicBezTo>
                  <a:cubicBezTo>
                    <a:pt x="231" y="16973"/>
                    <a:pt x="250" y="18322"/>
                    <a:pt x="473" y="19710"/>
                  </a:cubicBezTo>
                  <a:cubicBezTo>
                    <a:pt x="886" y="22256"/>
                    <a:pt x="1884" y="24585"/>
                    <a:pt x="2850" y="26838"/>
                  </a:cubicBezTo>
                  <a:cubicBezTo>
                    <a:pt x="2915" y="26991"/>
                    <a:pt x="2998" y="27162"/>
                    <a:pt x="3092" y="27337"/>
                  </a:cubicBezTo>
                  <a:cubicBezTo>
                    <a:pt x="2962" y="27518"/>
                    <a:pt x="2835" y="27700"/>
                    <a:pt x="2711" y="27875"/>
                  </a:cubicBezTo>
                  <a:cubicBezTo>
                    <a:pt x="2710" y="27876"/>
                    <a:pt x="2705" y="27881"/>
                    <a:pt x="2705" y="27881"/>
                  </a:cubicBezTo>
                  <a:cubicBezTo>
                    <a:pt x="2248" y="28545"/>
                    <a:pt x="1879" y="29100"/>
                    <a:pt x="1576" y="29581"/>
                  </a:cubicBezTo>
                  <a:cubicBezTo>
                    <a:pt x="1319" y="29984"/>
                    <a:pt x="945" y="30593"/>
                    <a:pt x="661" y="31090"/>
                  </a:cubicBezTo>
                  <a:lnTo>
                    <a:pt x="381" y="31584"/>
                  </a:lnTo>
                  <a:cubicBezTo>
                    <a:pt x="1" y="32251"/>
                    <a:pt x="231" y="33107"/>
                    <a:pt x="894" y="33494"/>
                  </a:cubicBezTo>
                  <a:cubicBezTo>
                    <a:pt x="1108" y="33619"/>
                    <a:pt x="1354" y="33684"/>
                    <a:pt x="1601" y="33684"/>
                  </a:cubicBezTo>
                  <a:cubicBezTo>
                    <a:pt x="2100" y="33684"/>
                    <a:pt x="2566" y="33416"/>
                    <a:pt x="2816" y="32986"/>
                  </a:cubicBezTo>
                  <a:cubicBezTo>
                    <a:pt x="3524" y="31771"/>
                    <a:pt x="4288" y="30590"/>
                    <a:pt x="5092" y="29471"/>
                  </a:cubicBezTo>
                  <a:cubicBezTo>
                    <a:pt x="6075" y="30092"/>
                    <a:pt x="7147" y="30585"/>
                    <a:pt x="8287" y="30940"/>
                  </a:cubicBezTo>
                  <a:cubicBezTo>
                    <a:pt x="9638" y="31360"/>
                    <a:pt x="11042" y="31573"/>
                    <a:pt x="12457" y="31573"/>
                  </a:cubicBezTo>
                  <a:cubicBezTo>
                    <a:pt x="14006" y="31573"/>
                    <a:pt x="15509" y="31319"/>
                    <a:pt x="16929" y="30817"/>
                  </a:cubicBezTo>
                  <a:cubicBezTo>
                    <a:pt x="17592" y="30583"/>
                    <a:pt x="18134" y="30310"/>
                    <a:pt x="18585" y="29981"/>
                  </a:cubicBezTo>
                  <a:cubicBezTo>
                    <a:pt x="19243" y="29502"/>
                    <a:pt x="19693" y="28914"/>
                    <a:pt x="19924" y="28231"/>
                  </a:cubicBezTo>
                  <a:cubicBezTo>
                    <a:pt x="20172" y="27496"/>
                    <a:pt x="20143" y="26693"/>
                    <a:pt x="19839" y="25911"/>
                  </a:cubicBezTo>
                  <a:cubicBezTo>
                    <a:pt x="19703" y="25559"/>
                    <a:pt x="19511" y="25219"/>
                    <a:pt x="19276" y="24907"/>
                  </a:cubicBezTo>
                  <a:cubicBezTo>
                    <a:pt x="20308" y="24686"/>
                    <a:pt x="21327" y="24372"/>
                    <a:pt x="22318" y="23969"/>
                  </a:cubicBezTo>
                  <a:cubicBezTo>
                    <a:pt x="23229" y="23599"/>
                    <a:pt x="24379" y="23042"/>
                    <a:pt x="25201" y="22008"/>
                  </a:cubicBezTo>
                  <a:cubicBezTo>
                    <a:pt x="25637" y="21457"/>
                    <a:pt x="25939" y="20781"/>
                    <a:pt x="26049" y="20101"/>
                  </a:cubicBezTo>
                  <a:cubicBezTo>
                    <a:pt x="26179" y="19305"/>
                    <a:pt x="26053" y="18541"/>
                    <a:pt x="25689" y="17885"/>
                  </a:cubicBezTo>
                  <a:cubicBezTo>
                    <a:pt x="25584" y="17696"/>
                    <a:pt x="25459" y="17519"/>
                    <a:pt x="25317" y="17354"/>
                  </a:cubicBezTo>
                  <a:cubicBezTo>
                    <a:pt x="25907" y="17083"/>
                    <a:pt x="26524" y="16766"/>
                    <a:pt x="27177" y="16394"/>
                  </a:cubicBezTo>
                  <a:cubicBezTo>
                    <a:pt x="28006" y="15922"/>
                    <a:pt x="28653" y="15380"/>
                    <a:pt x="29099" y="14784"/>
                  </a:cubicBezTo>
                  <a:cubicBezTo>
                    <a:pt x="29577" y="14146"/>
                    <a:pt x="29823" y="13455"/>
                    <a:pt x="29829" y="12730"/>
                  </a:cubicBezTo>
                  <a:cubicBezTo>
                    <a:pt x="29835" y="11960"/>
                    <a:pt x="29560" y="11210"/>
                    <a:pt x="29031" y="10564"/>
                  </a:cubicBezTo>
                  <a:cubicBezTo>
                    <a:pt x="28620" y="10062"/>
                    <a:pt x="28063" y="9642"/>
                    <a:pt x="27451" y="9372"/>
                  </a:cubicBezTo>
                  <a:cubicBezTo>
                    <a:pt x="27668" y="9170"/>
                    <a:pt x="27859" y="8970"/>
                    <a:pt x="28028" y="8765"/>
                  </a:cubicBezTo>
                  <a:cubicBezTo>
                    <a:pt x="28594" y="8083"/>
                    <a:pt x="28922" y="7347"/>
                    <a:pt x="29004" y="6581"/>
                  </a:cubicBezTo>
                  <a:cubicBezTo>
                    <a:pt x="29104" y="5663"/>
                    <a:pt x="28826" y="4717"/>
                    <a:pt x="28223" y="3921"/>
                  </a:cubicBezTo>
                  <a:cubicBezTo>
                    <a:pt x="27686" y="3211"/>
                    <a:pt x="26928" y="2662"/>
                    <a:pt x="26088" y="2376"/>
                  </a:cubicBezTo>
                  <a:cubicBezTo>
                    <a:pt x="25534" y="2187"/>
                    <a:pt x="24936" y="2090"/>
                    <a:pt x="24308" y="2090"/>
                  </a:cubicBezTo>
                  <a:cubicBezTo>
                    <a:pt x="23449" y="2090"/>
                    <a:pt x="22518" y="2271"/>
                    <a:pt x="21538" y="2624"/>
                  </a:cubicBezTo>
                  <a:cubicBezTo>
                    <a:pt x="21204" y="2745"/>
                    <a:pt x="20871" y="2881"/>
                    <a:pt x="20547" y="3030"/>
                  </a:cubicBezTo>
                  <a:cubicBezTo>
                    <a:pt x="20524" y="2598"/>
                    <a:pt x="20461" y="2221"/>
                    <a:pt x="20355" y="1886"/>
                  </a:cubicBezTo>
                  <a:cubicBezTo>
                    <a:pt x="20155" y="1258"/>
                    <a:pt x="19807" y="767"/>
                    <a:pt x="19316" y="434"/>
                  </a:cubicBezTo>
                  <a:cubicBezTo>
                    <a:pt x="18900" y="150"/>
                    <a:pt x="18400" y="0"/>
                    <a:pt x="17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1"/>
            <p:cNvSpPr/>
            <p:nvPr/>
          </p:nvSpPr>
          <p:spPr>
            <a:xfrm rot="-1374116">
              <a:off x="-86567" y="3826971"/>
              <a:ext cx="761649" cy="812474"/>
            </a:xfrm>
            <a:custGeom>
              <a:avLst/>
              <a:gdLst/>
              <a:ahLst/>
              <a:cxnLst/>
              <a:rect l="l" t="t" r="r" b="b"/>
              <a:pathLst>
                <a:path w="27139" h="28950" extrusionOk="0">
                  <a:moveTo>
                    <a:pt x="16481" y="1"/>
                  </a:moveTo>
                  <a:cubicBezTo>
                    <a:pt x="16232" y="1"/>
                    <a:pt x="15978" y="62"/>
                    <a:pt x="15753" y="168"/>
                  </a:cubicBezTo>
                  <a:cubicBezTo>
                    <a:pt x="15298" y="382"/>
                    <a:pt x="14937" y="751"/>
                    <a:pt x="14607" y="1130"/>
                  </a:cubicBezTo>
                  <a:cubicBezTo>
                    <a:pt x="13258" y="2683"/>
                    <a:pt x="12246" y="4527"/>
                    <a:pt x="11663" y="6501"/>
                  </a:cubicBezTo>
                  <a:cubicBezTo>
                    <a:pt x="11127" y="5942"/>
                    <a:pt x="11071" y="4440"/>
                    <a:pt x="10362" y="4132"/>
                  </a:cubicBezTo>
                  <a:cubicBezTo>
                    <a:pt x="10254" y="4085"/>
                    <a:pt x="10139" y="4066"/>
                    <a:pt x="10023" y="4066"/>
                  </a:cubicBezTo>
                  <a:cubicBezTo>
                    <a:pt x="9835" y="4066"/>
                    <a:pt x="9642" y="4116"/>
                    <a:pt x="9465" y="4183"/>
                  </a:cubicBezTo>
                  <a:cubicBezTo>
                    <a:pt x="7783" y="4811"/>
                    <a:pt x="6878" y="6634"/>
                    <a:pt x="6426" y="8370"/>
                  </a:cubicBezTo>
                  <a:cubicBezTo>
                    <a:pt x="5943" y="10225"/>
                    <a:pt x="5792" y="12165"/>
                    <a:pt x="5982" y="14071"/>
                  </a:cubicBezTo>
                  <a:cubicBezTo>
                    <a:pt x="5710" y="13205"/>
                    <a:pt x="5198" y="11624"/>
                    <a:pt x="4559" y="10980"/>
                  </a:cubicBezTo>
                  <a:cubicBezTo>
                    <a:pt x="4153" y="10571"/>
                    <a:pt x="3563" y="10307"/>
                    <a:pt x="3000" y="10307"/>
                  </a:cubicBezTo>
                  <a:cubicBezTo>
                    <a:pt x="2675" y="10307"/>
                    <a:pt x="2359" y="10395"/>
                    <a:pt x="2093" y="10595"/>
                  </a:cubicBezTo>
                  <a:cubicBezTo>
                    <a:pt x="1869" y="10765"/>
                    <a:pt x="1700" y="10996"/>
                    <a:pt x="1545" y="11232"/>
                  </a:cubicBezTo>
                  <a:cubicBezTo>
                    <a:pt x="241" y="13251"/>
                    <a:pt x="0" y="15813"/>
                    <a:pt x="385" y="18187"/>
                  </a:cubicBezTo>
                  <a:cubicBezTo>
                    <a:pt x="768" y="20560"/>
                    <a:pt x="1724" y="22798"/>
                    <a:pt x="2672" y="25005"/>
                  </a:cubicBezTo>
                  <a:cubicBezTo>
                    <a:pt x="2869" y="25470"/>
                    <a:pt x="3352" y="26314"/>
                    <a:pt x="3758" y="26609"/>
                  </a:cubicBezTo>
                  <a:cubicBezTo>
                    <a:pt x="5862" y="28144"/>
                    <a:pt x="8470" y="28949"/>
                    <a:pt x="11073" y="28949"/>
                  </a:cubicBezTo>
                  <a:cubicBezTo>
                    <a:pt x="12443" y="28949"/>
                    <a:pt x="13813" y="28726"/>
                    <a:pt x="15107" y="28269"/>
                  </a:cubicBezTo>
                  <a:cubicBezTo>
                    <a:pt x="16023" y="27944"/>
                    <a:pt x="16985" y="27420"/>
                    <a:pt x="17295" y="26499"/>
                  </a:cubicBezTo>
                  <a:cubicBezTo>
                    <a:pt x="17610" y="25562"/>
                    <a:pt x="17116" y="24509"/>
                    <a:pt x="16360" y="23874"/>
                  </a:cubicBezTo>
                  <a:cubicBezTo>
                    <a:pt x="15604" y="23240"/>
                    <a:pt x="14632" y="22936"/>
                    <a:pt x="13689" y="22646"/>
                  </a:cubicBezTo>
                  <a:lnTo>
                    <a:pt x="13689" y="22646"/>
                  </a:lnTo>
                  <a:cubicBezTo>
                    <a:pt x="13913" y="22657"/>
                    <a:pt x="14138" y="22662"/>
                    <a:pt x="14362" y="22662"/>
                  </a:cubicBezTo>
                  <a:cubicBezTo>
                    <a:pt x="16432" y="22662"/>
                    <a:pt x="18526" y="22215"/>
                    <a:pt x="20438" y="21438"/>
                  </a:cubicBezTo>
                  <a:cubicBezTo>
                    <a:pt x="21320" y="21080"/>
                    <a:pt x="22197" y="20620"/>
                    <a:pt x="22787" y="19877"/>
                  </a:cubicBezTo>
                  <a:cubicBezTo>
                    <a:pt x="23379" y="19132"/>
                    <a:pt x="23621" y="18042"/>
                    <a:pt x="23156" y="17212"/>
                  </a:cubicBezTo>
                  <a:cubicBezTo>
                    <a:pt x="22825" y="16621"/>
                    <a:pt x="22189" y="16246"/>
                    <a:pt x="21532" y="16078"/>
                  </a:cubicBezTo>
                  <a:cubicBezTo>
                    <a:pt x="21058" y="15956"/>
                    <a:pt x="20568" y="15930"/>
                    <a:pt x="20077" y="15930"/>
                  </a:cubicBezTo>
                  <a:cubicBezTo>
                    <a:pt x="19886" y="15930"/>
                    <a:pt x="19696" y="15934"/>
                    <a:pt x="19506" y="15938"/>
                  </a:cubicBezTo>
                  <a:cubicBezTo>
                    <a:pt x="21475" y="15794"/>
                    <a:pt x="23426" y="14916"/>
                    <a:pt x="25141" y="13939"/>
                  </a:cubicBezTo>
                  <a:cubicBezTo>
                    <a:pt x="26120" y="13382"/>
                    <a:pt x="27120" y="12532"/>
                    <a:pt x="27129" y="11406"/>
                  </a:cubicBezTo>
                  <a:cubicBezTo>
                    <a:pt x="27138" y="10426"/>
                    <a:pt x="26348" y="9584"/>
                    <a:pt x="25440" y="9219"/>
                  </a:cubicBezTo>
                  <a:cubicBezTo>
                    <a:pt x="24707" y="8925"/>
                    <a:pt x="23908" y="8875"/>
                    <a:pt x="23113" y="8875"/>
                  </a:cubicBezTo>
                  <a:cubicBezTo>
                    <a:pt x="22923" y="8875"/>
                    <a:pt x="22733" y="8878"/>
                    <a:pt x="22544" y="8881"/>
                  </a:cubicBezTo>
                  <a:cubicBezTo>
                    <a:pt x="23168" y="8509"/>
                    <a:pt x="23768" y="8189"/>
                    <a:pt x="24355" y="7761"/>
                  </a:cubicBezTo>
                  <a:cubicBezTo>
                    <a:pt x="25265" y="7095"/>
                    <a:pt x="26191" y="6246"/>
                    <a:pt x="26312" y="5126"/>
                  </a:cubicBezTo>
                  <a:cubicBezTo>
                    <a:pt x="26447" y="3880"/>
                    <a:pt x="25463" y="2709"/>
                    <a:pt x="24277" y="2305"/>
                  </a:cubicBezTo>
                  <a:cubicBezTo>
                    <a:pt x="23838" y="2155"/>
                    <a:pt x="23382" y="2091"/>
                    <a:pt x="22921" y="2091"/>
                  </a:cubicBezTo>
                  <a:cubicBezTo>
                    <a:pt x="22137" y="2091"/>
                    <a:pt x="21341" y="2277"/>
                    <a:pt x="20598" y="2546"/>
                  </a:cubicBezTo>
                  <a:cubicBezTo>
                    <a:pt x="19615" y="2901"/>
                    <a:pt x="18681" y="3397"/>
                    <a:pt x="17836" y="4012"/>
                  </a:cubicBezTo>
                  <a:cubicBezTo>
                    <a:pt x="17928" y="3373"/>
                    <a:pt x="17870" y="2590"/>
                    <a:pt x="17856" y="1944"/>
                  </a:cubicBezTo>
                  <a:cubicBezTo>
                    <a:pt x="17841" y="1299"/>
                    <a:pt x="17724" y="569"/>
                    <a:pt x="17192" y="206"/>
                  </a:cubicBezTo>
                  <a:cubicBezTo>
                    <a:pt x="16983" y="64"/>
                    <a:pt x="16734" y="1"/>
                    <a:pt x="16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61"/>
            <p:cNvGrpSpPr/>
            <p:nvPr/>
          </p:nvGrpSpPr>
          <p:grpSpPr>
            <a:xfrm rot="-1374116">
              <a:off x="-71009" y="3829013"/>
              <a:ext cx="753651" cy="867509"/>
              <a:chOff x="9134617" y="876490"/>
              <a:chExt cx="2285947" cy="2631299"/>
            </a:xfrm>
          </p:grpSpPr>
          <p:sp>
            <p:nvSpPr>
              <p:cNvPr id="1526" name="Google Shape;1526;p61"/>
              <p:cNvSpPr/>
              <p:nvPr/>
            </p:nvSpPr>
            <p:spPr>
              <a:xfrm>
                <a:off x="9134617" y="876490"/>
                <a:ext cx="2285947" cy="2631299"/>
              </a:xfrm>
              <a:custGeom>
                <a:avLst/>
                <a:gdLst/>
                <a:ahLst/>
                <a:cxnLst/>
                <a:rect l="l" t="t" r="r" b="b"/>
                <a:pathLst>
                  <a:path w="26854" h="30911" extrusionOk="0">
                    <a:moveTo>
                      <a:pt x="16236" y="1"/>
                    </a:moveTo>
                    <a:cubicBezTo>
                      <a:pt x="16190" y="1"/>
                      <a:pt x="16151" y="34"/>
                      <a:pt x="16144" y="81"/>
                    </a:cubicBezTo>
                    <a:lnTo>
                      <a:pt x="16044" y="850"/>
                    </a:lnTo>
                    <a:cubicBezTo>
                      <a:pt x="15901" y="1955"/>
                      <a:pt x="15698" y="3594"/>
                      <a:pt x="15559" y="4702"/>
                    </a:cubicBezTo>
                    <a:cubicBezTo>
                      <a:pt x="15285" y="6906"/>
                      <a:pt x="14897" y="10150"/>
                      <a:pt x="14632" y="12375"/>
                    </a:cubicBezTo>
                    <a:cubicBezTo>
                      <a:pt x="13395" y="13672"/>
                      <a:pt x="12194" y="15006"/>
                      <a:pt x="11027" y="16366"/>
                    </a:cubicBezTo>
                    <a:cubicBezTo>
                      <a:pt x="10625" y="16837"/>
                      <a:pt x="10222" y="17307"/>
                      <a:pt x="9820" y="17778"/>
                    </a:cubicBezTo>
                    <a:cubicBezTo>
                      <a:pt x="9688" y="15349"/>
                      <a:pt x="9494" y="11972"/>
                      <a:pt x="9358" y="9655"/>
                    </a:cubicBezTo>
                    <a:cubicBezTo>
                      <a:pt x="9288" y="8434"/>
                      <a:pt x="9172" y="6628"/>
                      <a:pt x="9095" y="5412"/>
                    </a:cubicBezTo>
                    <a:lnTo>
                      <a:pt x="9041" y="4564"/>
                    </a:lnTo>
                    <a:cubicBezTo>
                      <a:pt x="9037" y="4514"/>
                      <a:pt x="8996" y="4477"/>
                      <a:pt x="8946" y="4477"/>
                    </a:cubicBezTo>
                    <a:cubicBezTo>
                      <a:pt x="8945" y="4477"/>
                      <a:pt x="8945" y="4477"/>
                      <a:pt x="8944" y="4477"/>
                    </a:cubicBezTo>
                    <a:cubicBezTo>
                      <a:pt x="8894" y="4480"/>
                      <a:pt x="8854" y="4523"/>
                      <a:pt x="8857" y="4572"/>
                    </a:cubicBezTo>
                    <a:cubicBezTo>
                      <a:pt x="8922" y="6127"/>
                      <a:pt x="9022" y="8110"/>
                      <a:pt x="9096" y="9669"/>
                    </a:cubicBezTo>
                    <a:cubicBezTo>
                      <a:pt x="9216" y="12091"/>
                      <a:pt x="9410" y="15653"/>
                      <a:pt x="9543" y="18104"/>
                    </a:cubicBezTo>
                    <a:cubicBezTo>
                      <a:pt x="7830" y="20112"/>
                      <a:pt x="6128" y="22132"/>
                      <a:pt x="4494" y="24205"/>
                    </a:cubicBezTo>
                    <a:cubicBezTo>
                      <a:pt x="4138" y="21695"/>
                      <a:pt x="3632" y="18177"/>
                      <a:pt x="3280" y="15769"/>
                    </a:cubicBezTo>
                    <a:cubicBezTo>
                      <a:pt x="3096" y="14511"/>
                      <a:pt x="2814" y="12647"/>
                      <a:pt x="2628" y="11394"/>
                    </a:cubicBezTo>
                    <a:lnTo>
                      <a:pt x="2494" y="10520"/>
                    </a:lnTo>
                    <a:cubicBezTo>
                      <a:pt x="2487" y="10474"/>
                      <a:pt x="2448" y="10442"/>
                      <a:pt x="2402" y="10442"/>
                    </a:cubicBezTo>
                    <a:cubicBezTo>
                      <a:pt x="2398" y="10442"/>
                      <a:pt x="2394" y="10442"/>
                      <a:pt x="2390" y="10443"/>
                    </a:cubicBezTo>
                    <a:cubicBezTo>
                      <a:pt x="2340" y="10449"/>
                      <a:pt x="2304" y="10495"/>
                      <a:pt x="2310" y="10547"/>
                    </a:cubicBezTo>
                    <a:cubicBezTo>
                      <a:pt x="2519" y="12151"/>
                      <a:pt x="2800" y="14198"/>
                      <a:pt x="3018" y="15808"/>
                    </a:cubicBezTo>
                    <a:cubicBezTo>
                      <a:pt x="3361" y="18314"/>
                      <a:pt x="3884" y="22001"/>
                      <a:pt x="4241" y="24527"/>
                    </a:cubicBezTo>
                    <a:cubicBezTo>
                      <a:pt x="4207" y="24569"/>
                      <a:pt x="4175" y="24610"/>
                      <a:pt x="4143" y="24652"/>
                    </a:cubicBezTo>
                    <a:cubicBezTo>
                      <a:pt x="3514" y="25463"/>
                      <a:pt x="2878" y="26323"/>
                      <a:pt x="2290" y="27165"/>
                    </a:cubicBezTo>
                    <a:cubicBezTo>
                      <a:pt x="1925" y="27695"/>
                      <a:pt x="1533" y="28277"/>
                      <a:pt x="1191" y="28821"/>
                    </a:cubicBezTo>
                    <a:cubicBezTo>
                      <a:pt x="912" y="29258"/>
                      <a:pt x="561" y="29831"/>
                      <a:pt x="307" y="30278"/>
                    </a:cubicBezTo>
                    <a:lnTo>
                      <a:pt x="26" y="30772"/>
                    </a:lnTo>
                    <a:cubicBezTo>
                      <a:pt x="1" y="30815"/>
                      <a:pt x="15" y="30872"/>
                      <a:pt x="60" y="30898"/>
                    </a:cubicBezTo>
                    <a:cubicBezTo>
                      <a:pt x="75" y="30907"/>
                      <a:pt x="91" y="30911"/>
                      <a:pt x="107" y="30911"/>
                    </a:cubicBezTo>
                    <a:cubicBezTo>
                      <a:pt x="139" y="30911"/>
                      <a:pt x="170" y="30894"/>
                      <a:pt x="186" y="30865"/>
                    </a:cubicBezTo>
                    <a:cubicBezTo>
                      <a:pt x="945" y="29563"/>
                      <a:pt x="1767" y="28296"/>
                      <a:pt x="2653" y="27075"/>
                    </a:cubicBezTo>
                    <a:cubicBezTo>
                      <a:pt x="3230" y="26270"/>
                      <a:pt x="3829" y="25482"/>
                      <a:pt x="4441" y="24704"/>
                    </a:cubicBezTo>
                    <a:cubicBezTo>
                      <a:pt x="5242" y="24816"/>
                      <a:pt x="6749" y="25024"/>
                      <a:pt x="7508" y="25131"/>
                    </a:cubicBezTo>
                    <a:cubicBezTo>
                      <a:pt x="10524" y="25545"/>
                      <a:pt x="13914" y="26012"/>
                      <a:pt x="16918" y="26398"/>
                    </a:cubicBezTo>
                    <a:cubicBezTo>
                      <a:pt x="16921" y="26399"/>
                      <a:pt x="16925" y="26399"/>
                      <a:pt x="16928" y="26399"/>
                    </a:cubicBezTo>
                    <a:cubicBezTo>
                      <a:pt x="16969" y="26399"/>
                      <a:pt x="17007" y="26369"/>
                      <a:pt x="17013" y="26328"/>
                    </a:cubicBezTo>
                    <a:cubicBezTo>
                      <a:pt x="17019" y="26282"/>
                      <a:pt x="16987" y="26239"/>
                      <a:pt x="16941" y="26232"/>
                    </a:cubicBezTo>
                    <a:cubicBezTo>
                      <a:pt x="13401" y="25693"/>
                      <a:pt x="9535" y="25132"/>
                      <a:pt x="5981" y="24625"/>
                    </a:cubicBezTo>
                    <a:cubicBezTo>
                      <a:pt x="5981" y="24625"/>
                      <a:pt x="4996" y="24485"/>
                      <a:pt x="4652" y="24436"/>
                    </a:cubicBezTo>
                    <a:cubicBezTo>
                      <a:pt x="5842" y="22935"/>
                      <a:pt x="7081" y="21472"/>
                      <a:pt x="8316" y="20010"/>
                    </a:cubicBezTo>
                    <a:cubicBezTo>
                      <a:pt x="8794" y="19442"/>
                      <a:pt x="9272" y="18875"/>
                      <a:pt x="9754" y="18308"/>
                    </a:cubicBezTo>
                    <a:cubicBezTo>
                      <a:pt x="13750" y="18788"/>
                      <a:pt x="18342" y="19333"/>
                      <a:pt x="22326" y="19771"/>
                    </a:cubicBezTo>
                    <a:cubicBezTo>
                      <a:pt x="22329" y="19771"/>
                      <a:pt x="22333" y="19771"/>
                      <a:pt x="22336" y="19771"/>
                    </a:cubicBezTo>
                    <a:cubicBezTo>
                      <a:pt x="22377" y="19771"/>
                      <a:pt x="22413" y="19740"/>
                      <a:pt x="22419" y="19697"/>
                    </a:cubicBezTo>
                    <a:cubicBezTo>
                      <a:pt x="22426" y="19652"/>
                      <a:pt x="22392" y="19608"/>
                      <a:pt x="22347" y="19603"/>
                    </a:cubicBezTo>
                    <a:lnTo>
                      <a:pt x="21557" y="19498"/>
                    </a:lnTo>
                    <a:cubicBezTo>
                      <a:pt x="17934" y="19024"/>
                      <a:pt x="13648" y="18484"/>
                      <a:pt x="9982" y="18037"/>
                    </a:cubicBezTo>
                    <a:cubicBezTo>
                      <a:pt x="11564" y="16179"/>
                      <a:pt x="13171" y="14343"/>
                      <a:pt x="14843" y="12565"/>
                    </a:cubicBezTo>
                    <a:cubicBezTo>
                      <a:pt x="18703" y="12193"/>
                      <a:pt x="22938" y="11778"/>
                      <a:pt x="26777" y="11365"/>
                    </a:cubicBezTo>
                    <a:cubicBezTo>
                      <a:pt x="26820" y="11361"/>
                      <a:pt x="26853" y="11320"/>
                      <a:pt x="26849" y="11274"/>
                    </a:cubicBezTo>
                    <a:cubicBezTo>
                      <a:pt x="26845" y="11231"/>
                      <a:pt x="26808" y="11197"/>
                      <a:pt x="26764" y="11197"/>
                    </a:cubicBezTo>
                    <a:cubicBezTo>
                      <a:pt x="26762" y="11197"/>
                      <a:pt x="26759" y="11197"/>
                      <a:pt x="26757" y="11197"/>
                    </a:cubicBezTo>
                    <a:lnTo>
                      <a:pt x="26006" y="11260"/>
                    </a:lnTo>
                    <a:cubicBezTo>
                      <a:pt x="22533" y="11555"/>
                      <a:pt x="18656" y="11908"/>
                      <a:pt x="15145" y="12240"/>
                    </a:cubicBezTo>
                    <a:cubicBezTo>
                      <a:pt x="16278" y="11048"/>
                      <a:pt x="17441" y="9885"/>
                      <a:pt x="18648" y="8765"/>
                    </a:cubicBezTo>
                    <a:cubicBezTo>
                      <a:pt x="19329" y="8126"/>
                      <a:pt x="20041" y="7479"/>
                      <a:pt x="20742" y="6862"/>
                    </a:cubicBezTo>
                    <a:cubicBezTo>
                      <a:pt x="21865" y="5872"/>
                      <a:pt x="23044" y="4891"/>
                      <a:pt x="24215" y="3957"/>
                    </a:cubicBezTo>
                    <a:cubicBezTo>
                      <a:pt x="24252" y="3929"/>
                      <a:pt x="24258" y="3876"/>
                      <a:pt x="24229" y="3838"/>
                    </a:cubicBezTo>
                    <a:cubicBezTo>
                      <a:pt x="24212" y="3817"/>
                      <a:pt x="24188" y="3806"/>
                      <a:pt x="24163" y="3806"/>
                    </a:cubicBezTo>
                    <a:cubicBezTo>
                      <a:pt x="24144" y="3806"/>
                      <a:pt x="24126" y="3812"/>
                      <a:pt x="24111" y="3824"/>
                    </a:cubicBezTo>
                    <a:cubicBezTo>
                      <a:pt x="23364" y="4399"/>
                      <a:pt x="22621" y="4989"/>
                      <a:pt x="21895" y="5593"/>
                    </a:cubicBezTo>
                    <a:cubicBezTo>
                      <a:pt x="21669" y="5777"/>
                      <a:pt x="21240" y="6141"/>
                      <a:pt x="21025" y="6321"/>
                    </a:cubicBezTo>
                    <a:cubicBezTo>
                      <a:pt x="18907" y="8112"/>
                      <a:pt x="16894" y="10023"/>
                      <a:pt x="14971" y="12019"/>
                    </a:cubicBezTo>
                    <a:cubicBezTo>
                      <a:pt x="15232" y="9821"/>
                      <a:pt x="15581" y="6809"/>
                      <a:pt x="15817" y="4732"/>
                    </a:cubicBezTo>
                    <a:cubicBezTo>
                      <a:pt x="15946" y="3622"/>
                      <a:pt x="16123" y="1978"/>
                      <a:pt x="16246" y="874"/>
                    </a:cubicBezTo>
                    <a:lnTo>
                      <a:pt x="16328" y="102"/>
                    </a:lnTo>
                    <a:cubicBezTo>
                      <a:pt x="16333" y="52"/>
                      <a:pt x="16298" y="8"/>
                      <a:pt x="16248" y="1"/>
                    </a:cubicBezTo>
                    <a:cubicBezTo>
                      <a:pt x="16244" y="1"/>
                      <a:pt x="16240" y="1"/>
                      <a:pt x="16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61"/>
              <p:cNvSpPr/>
              <p:nvPr/>
            </p:nvSpPr>
            <p:spPr>
              <a:xfrm>
                <a:off x="10801188" y="2411373"/>
                <a:ext cx="54054" cy="5431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8" extrusionOk="0">
                    <a:moveTo>
                      <a:pt x="486" y="1"/>
                    </a:moveTo>
                    <a:cubicBezTo>
                      <a:pt x="474" y="1"/>
                      <a:pt x="463" y="2"/>
                      <a:pt x="451" y="6"/>
                    </a:cubicBezTo>
                    <a:cubicBezTo>
                      <a:pt x="391" y="21"/>
                      <a:pt x="343" y="49"/>
                      <a:pt x="298" y="79"/>
                    </a:cubicBezTo>
                    <a:cubicBezTo>
                      <a:pt x="163" y="174"/>
                      <a:pt x="52" y="300"/>
                      <a:pt x="17" y="466"/>
                    </a:cubicBezTo>
                    <a:cubicBezTo>
                      <a:pt x="0" y="555"/>
                      <a:pt x="74" y="637"/>
                      <a:pt x="160" y="637"/>
                    </a:cubicBezTo>
                    <a:cubicBezTo>
                      <a:pt x="172" y="637"/>
                      <a:pt x="185" y="635"/>
                      <a:pt x="198" y="632"/>
                    </a:cubicBezTo>
                    <a:cubicBezTo>
                      <a:pt x="259" y="615"/>
                      <a:pt x="306" y="587"/>
                      <a:pt x="350" y="556"/>
                    </a:cubicBezTo>
                    <a:cubicBezTo>
                      <a:pt x="481" y="457"/>
                      <a:pt x="584" y="322"/>
                      <a:pt x="618" y="158"/>
                    </a:cubicBezTo>
                    <a:cubicBezTo>
                      <a:pt x="635" y="76"/>
                      <a:pt x="565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61"/>
              <p:cNvSpPr/>
              <p:nvPr/>
            </p:nvSpPr>
            <p:spPr>
              <a:xfrm>
                <a:off x="10714446" y="2392646"/>
                <a:ext cx="50139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621" extrusionOk="0">
                    <a:moveTo>
                      <a:pt x="443" y="1"/>
                    </a:moveTo>
                    <a:cubicBezTo>
                      <a:pt x="431" y="1"/>
                      <a:pt x="418" y="2"/>
                      <a:pt x="406" y="6"/>
                    </a:cubicBezTo>
                    <a:cubicBezTo>
                      <a:pt x="348" y="22"/>
                      <a:pt x="302" y="50"/>
                      <a:pt x="260" y="79"/>
                    </a:cubicBezTo>
                    <a:cubicBezTo>
                      <a:pt x="135" y="172"/>
                      <a:pt x="34" y="295"/>
                      <a:pt x="12" y="456"/>
                    </a:cubicBezTo>
                    <a:cubicBezTo>
                      <a:pt x="1" y="543"/>
                      <a:pt x="75" y="621"/>
                      <a:pt x="158" y="621"/>
                    </a:cubicBezTo>
                    <a:cubicBezTo>
                      <a:pt x="172" y="621"/>
                      <a:pt x="186" y="619"/>
                      <a:pt x="199" y="614"/>
                    </a:cubicBezTo>
                    <a:cubicBezTo>
                      <a:pt x="257" y="597"/>
                      <a:pt x="302" y="569"/>
                      <a:pt x="342" y="540"/>
                    </a:cubicBezTo>
                    <a:cubicBezTo>
                      <a:pt x="464" y="442"/>
                      <a:pt x="555" y="310"/>
                      <a:pt x="577" y="151"/>
                    </a:cubicBezTo>
                    <a:cubicBezTo>
                      <a:pt x="588" y="71"/>
                      <a:pt x="520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10620298" y="2367789"/>
                <a:ext cx="54480" cy="5992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704" extrusionOk="0">
                    <a:moveTo>
                      <a:pt x="486" y="1"/>
                    </a:moveTo>
                    <a:cubicBezTo>
                      <a:pt x="478" y="1"/>
                      <a:pt x="471" y="2"/>
                      <a:pt x="463" y="3"/>
                    </a:cubicBezTo>
                    <a:cubicBezTo>
                      <a:pt x="394" y="14"/>
                      <a:pt x="334" y="45"/>
                      <a:pt x="279" y="81"/>
                    </a:cubicBezTo>
                    <a:cubicBezTo>
                      <a:pt x="171" y="154"/>
                      <a:pt x="86" y="258"/>
                      <a:pt x="39" y="380"/>
                    </a:cubicBezTo>
                    <a:cubicBezTo>
                      <a:pt x="16" y="440"/>
                      <a:pt x="1" y="506"/>
                      <a:pt x="6" y="575"/>
                    </a:cubicBezTo>
                    <a:cubicBezTo>
                      <a:pt x="7" y="597"/>
                      <a:pt x="16" y="622"/>
                      <a:pt x="28" y="642"/>
                    </a:cubicBezTo>
                    <a:cubicBezTo>
                      <a:pt x="55" y="683"/>
                      <a:pt x="99" y="704"/>
                      <a:pt x="145" y="704"/>
                    </a:cubicBezTo>
                    <a:cubicBezTo>
                      <a:pt x="174" y="704"/>
                      <a:pt x="205" y="694"/>
                      <a:pt x="231" y="675"/>
                    </a:cubicBezTo>
                    <a:cubicBezTo>
                      <a:pt x="281" y="642"/>
                      <a:pt x="318" y="606"/>
                      <a:pt x="354" y="569"/>
                    </a:cubicBezTo>
                    <a:cubicBezTo>
                      <a:pt x="460" y="450"/>
                      <a:pt x="544" y="333"/>
                      <a:pt x="602" y="181"/>
                    </a:cubicBezTo>
                    <a:cubicBezTo>
                      <a:pt x="639" y="95"/>
                      <a:pt x="57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983395" y="1570596"/>
                <a:ext cx="76868" cy="40349"/>
              </a:xfrm>
              <a:custGeom>
                <a:avLst/>
                <a:gdLst/>
                <a:ahLst/>
                <a:cxnLst/>
                <a:rect l="l" t="t" r="r" b="b"/>
                <a:pathLst>
                  <a:path w="903" h="474" extrusionOk="0">
                    <a:moveTo>
                      <a:pt x="617" y="0"/>
                    </a:moveTo>
                    <a:cubicBezTo>
                      <a:pt x="536" y="0"/>
                      <a:pt x="456" y="15"/>
                      <a:pt x="377" y="37"/>
                    </a:cubicBezTo>
                    <a:cubicBezTo>
                      <a:pt x="247" y="78"/>
                      <a:pt x="126" y="139"/>
                      <a:pt x="37" y="247"/>
                    </a:cubicBezTo>
                    <a:cubicBezTo>
                      <a:pt x="20" y="268"/>
                      <a:pt x="10" y="293"/>
                      <a:pt x="7" y="323"/>
                    </a:cubicBezTo>
                    <a:cubicBezTo>
                      <a:pt x="0" y="399"/>
                      <a:pt x="59" y="467"/>
                      <a:pt x="138" y="472"/>
                    </a:cubicBezTo>
                    <a:cubicBezTo>
                      <a:pt x="153" y="473"/>
                      <a:pt x="169" y="473"/>
                      <a:pt x="184" y="473"/>
                    </a:cubicBezTo>
                    <a:cubicBezTo>
                      <a:pt x="294" y="473"/>
                      <a:pt x="394" y="447"/>
                      <a:pt x="498" y="414"/>
                    </a:cubicBezTo>
                    <a:cubicBezTo>
                      <a:pt x="615" y="372"/>
                      <a:pt x="723" y="326"/>
                      <a:pt x="823" y="244"/>
                    </a:cubicBezTo>
                    <a:cubicBezTo>
                      <a:pt x="903" y="182"/>
                      <a:pt x="877" y="49"/>
                      <a:pt x="779" y="21"/>
                    </a:cubicBezTo>
                    <a:cubicBezTo>
                      <a:pt x="724" y="6"/>
                      <a:pt x="671" y="0"/>
                      <a:pt x="6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9975223" y="1497219"/>
                <a:ext cx="66568" cy="35923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2" extrusionOk="0">
                    <a:moveTo>
                      <a:pt x="463" y="1"/>
                    </a:moveTo>
                    <a:cubicBezTo>
                      <a:pt x="367" y="1"/>
                      <a:pt x="271" y="25"/>
                      <a:pt x="185" y="68"/>
                    </a:cubicBezTo>
                    <a:cubicBezTo>
                      <a:pt x="120" y="104"/>
                      <a:pt x="42" y="156"/>
                      <a:pt x="19" y="235"/>
                    </a:cubicBezTo>
                    <a:cubicBezTo>
                      <a:pt x="1" y="315"/>
                      <a:pt x="54" y="395"/>
                      <a:pt x="134" y="409"/>
                    </a:cubicBezTo>
                    <a:cubicBezTo>
                      <a:pt x="173" y="419"/>
                      <a:pt x="208" y="422"/>
                      <a:pt x="242" y="422"/>
                    </a:cubicBezTo>
                    <a:cubicBezTo>
                      <a:pt x="258" y="422"/>
                      <a:pt x="274" y="421"/>
                      <a:pt x="290" y="420"/>
                    </a:cubicBezTo>
                    <a:cubicBezTo>
                      <a:pt x="439" y="407"/>
                      <a:pt x="574" y="368"/>
                      <a:pt x="700" y="279"/>
                    </a:cubicBezTo>
                    <a:cubicBezTo>
                      <a:pt x="781" y="227"/>
                      <a:pt x="776" y="100"/>
                      <a:pt x="691" y="53"/>
                    </a:cubicBezTo>
                    <a:cubicBezTo>
                      <a:pt x="619" y="17"/>
                      <a:pt x="541" y="1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9960922" y="1411924"/>
                <a:ext cx="60354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14" extrusionOk="0">
                    <a:moveTo>
                      <a:pt x="444" y="0"/>
                    </a:moveTo>
                    <a:cubicBezTo>
                      <a:pt x="400" y="0"/>
                      <a:pt x="357" y="5"/>
                      <a:pt x="312" y="13"/>
                    </a:cubicBezTo>
                    <a:cubicBezTo>
                      <a:pt x="228" y="30"/>
                      <a:pt x="158" y="55"/>
                      <a:pt x="85" y="113"/>
                    </a:cubicBezTo>
                    <a:cubicBezTo>
                      <a:pt x="69" y="125"/>
                      <a:pt x="54" y="137"/>
                      <a:pt x="44" y="155"/>
                    </a:cubicBezTo>
                    <a:cubicBezTo>
                      <a:pt x="1" y="223"/>
                      <a:pt x="21" y="315"/>
                      <a:pt x="87" y="360"/>
                    </a:cubicBezTo>
                    <a:cubicBezTo>
                      <a:pt x="146" y="396"/>
                      <a:pt x="215" y="413"/>
                      <a:pt x="286" y="413"/>
                    </a:cubicBezTo>
                    <a:cubicBezTo>
                      <a:pt x="433" y="413"/>
                      <a:pt x="587" y="340"/>
                      <a:pt x="662" y="218"/>
                    </a:cubicBezTo>
                    <a:cubicBezTo>
                      <a:pt x="709" y="142"/>
                      <a:pt x="664" y="36"/>
                      <a:pt x="577" y="17"/>
                    </a:cubicBezTo>
                    <a:cubicBezTo>
                      <a:pt x="530" y="5"/>
                      <a:pt x="487" y="0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0347133" y="2956511"/>
                <a:ext cx="44691" cy="620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729" extrusionOk="0">
                    <a:moveTo>
                      <a:pt x="387" y="1"/>
                    </a:moveTo>
                    <a:cubicBezTo>
                      <a:pt x="368" y="1"/>
                      <a:pt x="348" y="5"/>
                      <a:pt x="329" y="15"/>
                    </a:cubicBezTo>
                    <a:cubicBezTo>
                      <a:pt x="173" y="102"/>
                      <a:pt x="71" y="262"/>
                      <a:pt x="29" y="430"/>
                    </a:cubicBezTo>
                    <a:cubicBezTo>
                      <a:pt x="17" y="503"/>
                      <a:pt x="0" y="600"/>
                      <a:pt x="48" y="670"/>
                    </a:cubicBezTo>
                    <a:cubicBezTo>
                      <a:pt x="76" y="709"/>
                      <a:pt x="119" y="729"/>
                      <a:pt x="163" y="729"/>
                    </a:cubicBezTo>
                    <a:cubicBezTo>
                      <a:pt x="194" y="729"/>
                      <a:pt x="226" y="719"/>
                      <a:pt x="252" y="698"/>
                    </a:cubicBezTo>
                    <a:cubicBezTo>
                      <a:pt x="301" y="661"/>
                      <a:pt x="336" y="621"/>
                      <a:pt x="366" y="579"/>
                    </a:cubicBezTo>
                    <a:cubicBezTo>
                      <a:pt x="457" y="446"/>
                      <a:pt x="517" y="301"/>
                      <a:pt x="520" y="135"/>
                    </a:cubicBezTo>
                    <a:cubicBezTo>
                      <a:pt x="524" y="59"/>
                      <a:pt x="458" y="1"/>
                      <a:pt x="3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0257071" y="2940338"/>
                <a:ext cx="39413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26" extrusionOk="0">
                    <a:moveTo>
                      <a:pt x="282" y="1"/>
                    </a:moveTo>
                    <a:cubicBezTo>
                      <a:pt x="262" y="1"/>
                      <a:pt x="241" y="5"/>
                      <a:pt x="221" y="14"/>
                    </a:cubicBezTo>
                    <a:cubicBezTo>
                      <a:pt x="109" y="67"/>
                      <a:pt x="40" y="167"/>
                      <a:pt x="21" y="287"/>
                    </a:cubicBezTo>
                    <a:cubicBezTo>
                      <a:pt x="1" y="433"/>
                      <a:pt x="86" y="526"/>
                      <a:pt x="188" y="526"/>
                    </a:cubicBezTo>
                    <a:cubicBezTo>
                      <a:pt x="244" y="526"/>
                      <a:pt x="305" y="498"/>
                      <a:pt x="357" y="436"/>
                    </a:cubicBezTo>
                    <a:cubicBezTo>
                      <a:pt x="434" y="344"/>
                      <a:pt x="462" y="226"/>
                      <a:pt x="428" y="105"/>
                    </a:cubicBezTo>
                    <a:cubicBezTo>
                      <a:pt x="406" y="41"/>
                      <a:pt x="346" y="1"/>
                      <a:pt x="2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61"/>
              <p:cNvSpPr/>
              <p:nvPr/>
            </p:nvSpPr>
            <p:spPr>
              <a:xfrm>
                <a:off x="10160880" y="2932506"/>
                <a:ext cx="38817" cy="5456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641" extrusionOk="0">
                    <a:moveTo>
                      <a:pt x="314" y="0"/>
                    </a:moveTo>
                    <a:cubicBezTo>
                      <a:pt x="303" y="0"/>
                      <a:pt x="291" y="2"/>
                      <a:pt x="279" y="5"/>
                    </a:cubicBezTo>
                    <a:cubicBezTo>
                      <a:pt x="219" y="21"/>
                      <a:pt x="171" y="55"/>
                      <a:pt x="130" y="95"/>
                    </a:cubicBezTo>
                    <a:cubicBezTo>
                      <a:pt x="51" y="176"/>
                      <a:pt x="1" y="286"/>
                      <a:pt x="0" y="401"/>
                    </a:cubicBezTo>
                    <a:cubicBezTo>
                      <a:pt x="0" y="469"/>
                      <a:pt x="14" y="549"/>
                      <a:pt x="66" y="601"/>
                    </a:cubicBezTo>
                    <a:cubicBezTo>
                      <a:pt x="94" y="628"/>
                      <a:pt x="129" y="641"/>
                      <a:pt x="164" y="641"/>
                    </a:cubicBezTo>
                    <a:cubicBezTo>
                      <a:pt x="202" y="641"/>
                      <a:pt x="241" y="625"/>
                      <a:pt x="269" y="595"/>
                    </a:cubicBezTo>
                    <a:cubicBezTo>
                      <a:pt x="390" y="469"/>
                      <a:pt x="437" y="326"/>
                      <a:pt x="446" y="154"/>
                    </a:cubicBezTo>
                    <a:cubicBezTo>
                      <a:pt x="456" y="71"/>
                      <a:pt x="394" y="0"/>
                      <a:pt x="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61"/>
              <p:cNvSpPr/>
              <p:nvPr/>
            </p:nvSpPr>
            <p:spPr>
              <a:xfrm>
                <a:off x="9465241" y="2148082"/>
                <a:ext cx="74314" cy="3737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39" extrusionOk="0">
                    <a:moveTo>
                      <a:pt x="546" y="0"/>
                    </a:moveTo>
                    <a:cubicBezTo>
                      <a:pt x="427" y="0"/>
                      <a:pt x="308" y="32"/>
                      <a:pt x="203" y="84"/>
                    </a:cubicBezTo>
                    <a:cubicBezTo>
                      <a:pt x="146" y="114"/>
                      <a:pt x="91" y="150"/>
                      <a:pt x="46" y="204"/>
                    </a:cubicBezTo>
                    <a:cubicBezTo>
                      <a:pt x="30" y="222"/>
                      <a:pt x="17" y="246"/>
                      <a:pt x="14" y="272"/>
                    </a:cubicBezTo>
                    <a:cubicBezTo>
                      <a:pt x="1" y="351"/>
                      <a:pt x="57" y="422"/>
                      <a:pt x="136" y="432"/>
                    </a:cubicBezTo>
                    <a:cubicBezTo>
                      <a:pt x="169" y="436"/>
                      <a:pt x="200" y="438"/>
                      <a:pt x="231" y="438"/>
                    </a:cubicBezTo>
                    <a:cubicBezTo>
                      <a:pt x="314" y="438"/>
                      <a:pt x="392" y="423"/>
                      <a:pt x="474" y="403"/>
                    </a:cubicBezTo>
                    <a:cubicBezTo>
                      <a:pt x="587" y="372"/>
                      <a:pt x="689" y="336"/>
                      <a:pt x="788" y="265"/>
                    </a:cubicBezTo>
                    <a:cubicBezTo>
                      <a:pt x="872" y="210"/>
                      <a:pt x="861" y="79"/>
                      <a:pt x="767" y="41"/>
                    </a:cubicBezTo>
                    <a:cubicBezTo>
                      <a:pt x="696" y="13"/>
                      <a:pt x="621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9445237" y="2052828"/>
                <a:ext cx="68015" cy="36178"/>
              </a:xfrm>
              <a:custGeom>
                <a:avLst/>
                <a:gdLst/>
                <a:ahLst/>
                <a:cxnLst/>
                <a:rect l="l" t="t" r="r" b="b"/>
                <a:pathLst>
                  <a:path w="799" h="425" extrusionOk="0">
                    <a:moveTo>
                      <a:pt x="450" y="1"/>
                    </a:moveTo>
                    <a:cubicBezTo>
                      <a:pt x="351" y="1"/>
                      <a:pt x="253" y="26"/>
                      <a:pt x="168" y="75"/>
                    </a:cubicBezTo>
                    <a:cubicBezTo>
                      <a:pt x="102" y="119"/>
                      <a:pt x="23" y="180"/>
                      <a:pt x="10" y="268"/>
                    </a:cubicBezTo>
                    <a:cubicBezTo>
                      <a:pt x="0" y="352"/>
                      <a:pt x="69" y="422"/>
                      <a:pt x="151" y="422"/>
                    </a:cubicBezTo>
                    <a:cubicBezTo>
                      <a:pt x="152" y="422"/>
                      <a:pt x="154" y="422"/>
                      <a:pt x="155" y="422"/>
                    </a:cubicBezTo>
                    <a:cubicBezTo>
                      <a:pt x="175" y="423"/>
                      <a:pt x="195" y="424"/>
                      <a:pt x="214" y="424"/>
                    </a:cubicBezTo>
                    <a:cubicBezTo>
                      <a:pt x="288" y="424"/>
                      <a:pt x="352" y="412"/>
                      <a:pt x="425" y="396"/>
                    </a:cubicBezTo>
                    <a:cubicBezTo>
                      <a:pt x="517" y="374"/>
                      <a:pt x="594" y="352"/>
                      <a:pt x="686" y="306"/>
                    </a:cubicBezTo>
                    <a:cubicBezTo>
                      <a:pt x="778" y="268"/>
                      <a:pt x="799" y="144"/>
                      <a:pt x="719" y="84"/>
                    </a:cubicBezTo>
                    <a:cubicBezTo>
                      <a:pt x="665" y="41"/>
                      <a:pt x="602" y="20"/>
                      <a:pt x="539" y="8"/>
                    </a:cubicBezTo>
                    <a:cubicBezTo>
                      <a:pt x="510" y="3"/>
                      <a:pt x="480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415869" y="1962936"/>
                <a:ext cx="74059" cy="3788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45" extrusionOk="0">
                    <a:moveTo>
                      <a:pt x="590" y="0"/>
                    </a:moveTo>
                    <a:cubicBezTo>
                      <a:pt x="519" y="0"/>
                      <a:pt x="449" y="11"/>
                      <a:pt x="379" y="27"/>
                    </a:cubicBezTo>
                    <a:cubicBezTo>
                      <a:pt x="271" y="52"/>
                      <a:pt x="53" y="137"/>
                      <a:pt x="20" y="256"/>
                    </a:cubicBezTo>
                    <a:cubicBezTo>
                      <a:pt x="1" y="332"/>
                      <a:pt x="45" y="410"/>
                      <a:pt x="122" y="429"/>
                    </a:cubicBezTo>
                    <a:cubicBezTo>
                      <a:pt x="166" y="440"/>
                      <a:pt x="210" y="445"/>
                      <a:pt x="254" y="445"/>
                    </a:cubicBezTo>
                    <a:cubicBezTo>
                      <a:pt x="331" y="445"/>
                      <a:pt x="406" y="430"/>
                      <a:pt x="481" y="410"/>
                    </a:cubicBezTo>
                    <a:cubicBezTo>
                      <a:pt x="597" y="374"/>
                      <a:pt x="707" y="325"/>
                      <a:pt x="799" y="236"/>
                    </a:cubicBezTo>
                    <a:cubicBezTo>
                      <a:pt x="869" y="168"/>
                      <a:pt x="837" y="42"/>
                      <a:pt x="741" y="18"/>
                    </a:cubicBezTo>
                    <a:cubicBezTo>
                      <a:pt x="690" y="6"/>
                      <a:pt x="640" y="0"/>
                      <a:pt x="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185951" y="1747996"/>
                <a:ext cx="47329" cy="6112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8" extrusionOk="0">
                    <a:moveTo>
                      <a:pt x="412" y="0"/>
                    </a:moveTo>
                    <a:cubicBezTo>
                      <a:pt x="398" y="0"/>
                      <a:pt x="383" y="3"/>
                      <a:pt x="368" y="8"/>
                    </a:cubicBezTo>
                    <a:cubicBezTo>
                      <a:pt x="196" y="76"/>
                      <a:pt x="77" y="241"/>
                      <a:pt x="31" y="416"/>
                    </a:cubicBezTo>
                    <a:cubicBezTo>
                      <a:pt x="16" y="493"/>
                      <a:pt x="0" y="591"/>
                      <a:pt x="51" y="662"/>
                    </a:cubicBezTo>
                    <a:cubicBezTo>
                      <a:pt x="78" y="698"/>
                      <a:pt x="120" y="717"/>
                      <a:pt x="162" y="717"/>
                    </a:cubicBezTo>
                    <a:cubicBezTo>
                      <a:pt x="195" y="717"/>
                      <a:pt x="229" y="705"/>
                      <a:pt x="256" y="682"/>
                    </a:cubicBezTo>
                    <a:cubicBezTo>
                      <a:pt x="304" y="645"/>
                      <a:pt x="336" y="605"/>
                      <a:pt x="367" y="566"/>
                    </a:cubicBezTo>
                    <a:cubicBezTo>
                      <a:pt x="456" y="440"/>
                      <a:pt x="519" y="310"/>
                      <a:pt x="541" y="152"/>
                    </a:cubicBezTo>
                    <a:cubicBezTo>
                      <a:pt x="555" y="70"/>
                      <a:pt x="489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1102359" y="1752934"/>
                <a:ext cx="42307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683" extrusionOk="0">
                    <a:moveTo>
                      <a:pt x="334" y="0"/>
                    </a:moveTo>
                    <a:cubicBezTo>
                      <a:pt x="309" y="0"/>
                      <a:pt x="283" y="8"/>
                      <a:pt x="261" y="24"/>
                    </a:cubicBezTo>
                    <a:cubicBezTo>
                      <a:pt x="210" y="56"/>
                      <a:pt x="177" y="95"/>
                      <a:pt x="145" y="135"/>
                    </a:cubicBezTo>
                    <a:cubicBezTo>
                      <a:pt x="56" y="261"/>
                      <a:pt x="0" y="407"/>
                      <a:pt x="27" y="565"/>
                    </a:cubicBezTo>
                    <a:cubicBezTo>
                      <a:pt x="42" y="636"/>
                      <a:pt x="108" y="683"/>
                      <a:pt x="175" y="683"/>
                    </a:cubicBezTo>
                    <a:cubicBezTo>
                      <a:pt x="203" y="683"/>
                      <a:pt x="231" y="675"/>
                      <a:pt x="256" y="657"/>
                    </a:cubicBezTo>
                    <a:cubicBezTo>
                      <a:pt x="306" y="625"/>
                      <a:pt x="339" y="586"/>
                      <a:pt x="368" y="545"/>
                    </a:cubicBezTo>
                    <a:cubicBezTo>
                      <a:pt x="452" y="416"/>
                      <a:pt x="497" y="265"/>
                      <a:pt x="468" y="109"/>
                    </a:cubicBezTo>
                    <a:cubicBezTo>
                      <a:pt x="456" y="43"/>
                      <a:pt x="396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1012552" y="1760339"/>
                <a:ext cx="42818" cy="6120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719" extrusionOk="0">
                    <a:moveTo>
                      <a:pt x="340" y="0"/>
                    </a:moveTo>
                    <a:cubicBezTo>
                      <a:pt x="313" y="0"/>
                      <a:pt x="286" y="8"/>
                      <a:pt x="262" y="26"/>
                    </a:cubicBezTo>
                    <a:cubicBezTo>
                      <a:pt x="213" y="63"/>
                      <a:pt x="178" y="105"/>
                      <a:pt x="147" y="148"/>
                    </a:cubicBezTo>
                    <a:cubicBezTo>
                      <a:pt x="57" y="283"/>
                      <a:pt x="1" y="437"/>
                      <a:pt x="30" y="602"/>
                    </a:cubicBezTo>
                    <a:cubicBezTo>
                      <a:pt x="42" y="673"/>
                      <a:pt x="108" y="719"/>
                      <a:pt x="175" y="719"/>
                    </a:cubicBezTo>
                    <a:cubicBezTo>
                      <a:pt x="205" y="719"/>
                      <a:pt x="235" y="710"/>
                      <a:pt x="260" y="690"/>
                    </a:cubicBezTo>
                    <a:cubicBezTo>
                      <a:pt x="309" y="653"/>
                      <a:pt x="342" y="611"/>
                      <a:pt x="372" y="566"/>
                    </a:cubicBezTo>
                    <a:cubicBezTo>
                      <a:pt x="456" y="428"/>
                      <a:pt x="503" y="269"/>
                      <a:pt x="473" y="106"/>
                    </a:cubicBezTo>
                    <a:cubicBezTo>
                      <a:pt x="461" y="41"/>
                      <a:pt x="401" y="0"/>
                      <a:pt x="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0530917" y="1288749"/>
                <a:ext cx="53033" cy="3388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398" extrusionOk="0">
                    <a:moveTo>
                      <a:pt x="289" y="0"/>
                    </a:moveTo>
                    <a:cubicBezTo>
                      <a:pt x="217" y="0"/>
                      <a:pt x="147" y="20"/>
                      <a:pt x="83" y="68"/>
                    </a:cubicBezTo>
                    <a:cubicBezTo>
                      <a:pt x="6" y="128"/>
                      <a:pt x="0" y="247"/>
                      <a:pt x="74" y="312"/>
                    </a:cubicBezTo>
                    <a:cubicBezTo>
                      <a:pt x="140" y="370"/>
                      <a:pt x="225" y="397"/>
                      <a:pt x="310" y="397"/>
                    </a:cubicBezTo>
                    <a:cubicBezTo>
                      <a:pt x="395" y="397"/>
                      <a:pt x="479" y="371"/>
                      <a:pt x="547" y="321"/>
                    </a:cubicBezTo>
                    <a:cubicBezTo>
                      <a:pt x="617" y="265"/>
                      <a:pt x="622" y="155"/>
                      <a:pt x="554" y="95"/>
                    </a:cubicBezTo>
                    <a:cubicBezTo>
                      <a:pt x="516" y="59"/>
                      <a:pt x="478" y="41"/>
                      <a:pt x="438" y="27"/>
                    </a:cubicBezTo>
                    <a:cubicBezTo>
                      <a:pt x="390" y="10"/>
                      <a:pt x="339" y="0"/>
                      <a:pt x="2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531428" y="1190174"/>
                <a:ext cx="56523" cy="3379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397" extrusionOk="0">
                    <a:moveTo>
                      <a:pt x="309" y="1"/>
                    </a:moveTo>
                    <a:cubicBezTo>
                      <a:pt x="269" y="1"/>
                      <a:pt x="229" y="7"/>
                      <a:pt x="191" y="19"/>
                    </a:cubicBezTo>
                    <a:cubicBezTo>
                      <a:pt x="131" y="39"/>
                      <a:pt x="69" y="76"/>
                      <a:pt x="36" y="136"/>
                    </a:cubicBezTo>
                    <a:cubicBezTo>
                      <a:pt x="1" y="207"/>
                      <a:pt x="28" y="292"/>
                      <a:pt x="100" y="328"/>
                    </a:cubicBezTo>
                    <a:cubicBezTo>
                      <a:pt x="185" y="375"/>
                      <a:pt x="264" y="397"/>
                      <a:pt x="349" y="397"/>
                    </a:cubicBezTo>
                    <a:cubicBezTo>
                      <a:pt x="399" y="397"/>
                      <a:pt x="452" y="389"/>
                      <a:pt x="509" y="375"/>
                    </a:cubicBezTo>
                    <a:lnTo>
                      <a:pt x="542" y="366"/>
                    </a:lnTo>
                    <a:cubicBezTo>
                      <a:pt x="620" y="347"/>
                      <a:pt x="664" y="257"/>
                      <a:pt x="630" y="184"/>
                    </a:cubicBezTo>
                    <a:cubicBezTo>
                      <a:pt x="571" y="63"/>
                      <a:pt x="440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0546495" y="1101219"/>
                <a:ext cx="52096" cy="3464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07" extrusionOk="0">
                    <a:moveTo>
                      <a:pt x="256" y="0"/>
                    </a:moveTo>
                    <a:cubicBezTo>
                      <a:pt x="241" y="0"/>
                      <a:pt x="227" y="1"/>
                      <a:pt x="212" y="3"/>
                    </a:cubicBezTo>
                    <a:cubicBezTo>
                      <a:pt x="158" y="9"/>
                      <a:pt x="97" y="30"/>
                      <a:pt x="55" y="74"/>
                    </a:cubicBezTo>
                    <a:cubicBezTo>
                      <a:pt x="0" y="135"/>
                      <a:pt x="3" y="230"/>
                      <a:pt x="64" y="287"/>
                    </a:cubicBezTo>
                    <a:cubicBezTo>
                      <a:pt x="98" y="319"/>
                      <a:pt x="145" y="354"/>
                      <a:pt x="177" y="367"/>
                    </a:cubicBezTo>
                    <a:cubicBezTo>
                      <a:pt x="235" y="395"/>
                      <a:pt x="290" y="406"/>
                      <a:pt x="348" y="406"/>
                    </a:cubicBezTo>
                    <a:cubicBezTo>
                      <a:pt x="382" y="406"/>
                      <a:pt x="418" y="402"/>
                      <a:pt x="457" y="396"/>
                    </a:cubicBezTo>
                    <a:lnTo>
                      <a:pt x="483" y="389"/>
                    </a:lnTo>
                    <a:cubicBezTo>
                      <a:pt x="563" y="373"/>
                      <a:pt x="612" y="287"/>
                      <a:pt x="584" y="209"/>
                    </a:cubicBezTo>
                    <a:cubicBezTo>
                      <a:pt x="532" y="76"/>
                      <a:pt x="39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5" name="Google Shape;1545;p61"/>
          <p:cNvGrpSpPr/>
          <p:nvPr/>
        </p:nvGrpSpPr>
        <p:grpSpPr>
          <a:xfrm>
            <a:off x="124707" y="4515505"/>
            <a:ext cx="761884" cy="802538"/>
            <a:chOff x="124707" y="4515505"/>
            <a:chExt cx="761884" cy="802538"/>
          </a:xfrm>
        </p:grpSpPr>
        <p:sp>
          <p:nvSpPr>
            <p:cNvPr id="1546" name="Google Shape;1546;p61"/>
            <p:cNvSpPr/>
            <p:nvPr/>
          </p:nvSpPr>
          <p:spPr>
            <a:xfrm rot="1908526">
              <a:off x="253093" y="4601233"/>
              <a:ext cx="505111" cy="631082"/>
            </a:xfrm>
            <a:custGeom>
              <a:avLst/>
              <a:gdLst/>
              <a:ahLst/>
              <a:cxnLst/>
              <a:rect l="l" t="t" r="r" b="b"/>
              <a:pathLst>
                <a:path w="34564" h="43184" extrusionOk="0">
                  <a:moveTo>
                    <a:pt x="32577" y="1"/>
                  </a:moveTo>
                  <a:cubicBezTo>
                    <a:pt x="31779" y="1"/>
                    <a:pt x="30954" y="152"/>
                    <a:pt x="30055" y="462"/>
                  </a:cubicBezTo>
                  <a:cubicBezTo>
                    <a:pt x="29235" y="745"/>
                    <a:pt x="28468" y="1123"/>
                    <a:pt x="27891" y="1422"/>
                  </a:cubicBezTo>
                  <a:cubicBezTo>
                    <a:pt x="25661" y="2577"/>
                    <a:pt x="23508" y="3920"/>
                    <a:pt x="21489" y="5420"/>
                  </a:cubicBezTo>
                  <a:lnTo>
                    <a:pt x="21137" y="4827"/>
                  </a:lnTo>
                  <a:cubicBezTo>
                    <a:pt x="20902" y="4430"/>
                    <a:pt x="20469" y="4183"/>
                    <a:pt x="20006" y="4183"/>
                  </a:cubicBezTo>
                  <a:cubicBezTo>
                    <a:pt x="19814" y="4183"/>
                    <a:pt x="19630" y="4223"/>
                    <a:pt x="19456" y="4304"/>
                  </a:cubicBezTo>
                  <a:cubicBezTo>
                    <a:pt x="17637" y="5145"/>
                    <a:pt x="15900" y="6213"/>
                    <a:pt x="14290" y="7479"/>
                  </a:cubicBezTo>
                  <a:cubicBezTo>
                    <a:pt x="12709" y="8724"/>
                    <a:pt x="11258" y="10152"/>
                    <a:pt x="9978" y="11727"/>
                  </a:cubicBezTo>
                  <a:cubicBezTo>
                    <a:pt x="8698" y="13303"/>
                    <a:pt x="7596" y="15017"/>
                    <a:pt x="6703" y="16819"/>
                  </a:cubicBezTo>
                  <a:cubicBezTo>
                    <a:pt x="6072" y="18092"/>
                    <a:pt x="5545" y="19415"/>
                    <a:pt x="5132" y="20757"/>
                  </a:cubicBezTo>
                  <a:cubicBezTo>
                    <a:pt x="5028" y="20743"/>
                    <a:pt x="4925" y="20737"/>
                    <a:pt x="4822" y="20737"/>
                  </a:cubicBezTo>
                  <a:cubicBezTo>
                    <a:pt x="4424" y="20737"/>
                    <a:pt x="4049" y="20837"/>
                    <a:pt x="3735" y="21025"/>
                  </a:cubicBezTo>
                  <a:cubicBezTo>
                    <a:pt x="3261" y="21309"/>
                    <a:pt x="2988" y="21706"/>
                    <a:pt x="2763" y="22094"/>
                  </a:cubicBezTo>
                  <a:cubicBezTo>
                    <a:pt x="2176" y="23110"/>
                    <a:pt x="1737" y="24295"/>
                    <a:pt x="1456" y="25618"/>
                  </a:cubicBezTo>
                  <a:cubicBezTo>
                    <a:pt x="1197" y="26836"/>
                    <a:pt x="1078" y="28146"/>
                    <a:pt x="1102" y="29507"/>
                  </a:cubicBezTo>
                  <a:cubicBezTo>
                    <a:pt x="1125" y="30819"/>
                    <a:pt x="1278" y="32129"/>
                    <a:pt x="1561" y="33401"/>
                  </a:cubicBezTo>
                  <a:cubicBezTo>
                    <a:pt x="1792" y="34445"/>
                    <a:pt x="2101" y="35428"/>
                    <a:pt x="2481" y="36329"/>
                  </a:cubicBezTo>
                  <a:cubicBezTo>
                    <a:pt x="1653" y="37889"/>
                    <a:pt x="877" y="39476"/>
                    <a:pt x="174" y="41052"/>
                  </a:cubicBezTo>
                  <a:cubicBezTo>
                    <a:pt x="15" y="41414"/>
                    <a:pt x="0" y="41818"/>
                    <a:pt x="137" y="42190"/>
                  </a:cubicBezTo>
                  <a:cubicBezTo>
                    <a:pt x="274" y="42564"/>
                    <a:pt x="547" y="42864"/>
                    <a:pt x="905" y="43036"/>
                  </a:cubicBezTo>
                  <a:cubicBezTo>
                    <a:pt x="1109" y="43132"/>
                    <a:pt x="1335" y="43184"/>
                    <a:pt x="1560" y="43184"/>
                  </a:cubicBezTo>
                  <a:cubicBezTo>
                    <a:pt x="2142" y="43184"/>
                    <a:pt x="2678" y="42846"/>
                    <a:pt x="2929" y="42321"/>
                  </a:cubicBezTo>
                  <a:cubicBezTo>
                    <a:pt x="3554" y="41015"/>
                    <a:pt x="4224" y="39702"/>
                    <a:pt x="4926" y="38410"/>
                  </a:cubicBezTo>
                  <a:cubicBezTo>
                    <a:pt x="5637" y="38632"/>
                    <a:pt x="6371" y="38814"/>
                    <a:pt x="7117" y="38954"/>
                  </a:cubicBezTo>
                  <a:cubicBezTo>
                    <a:pt x="8272" y="39169"/>
                    <a:pt x="9435" y="39278"/>
                    <a:pt x="10573" y="39278"/>
                  </a:cubicBezTo>
                  <a:cubicBezTo>
                    <a:pt x="11983" y="39278"/>
                    <a:pt x="13324" y="39112"/>
                    <a:pt x="14562" y="38782"/>
                  </a:cubicBezTo>
                  <a:cubicBezTo>
                    <a:pt x="18041" y="37854"/>
                    <a:pt x="21191" y="35793"/>
                    <a:pt x="23433" y="32974"/>
                  </a:cubicBezTo>
                  <a:cubicBezTo>
                    <a:pt x="23716" y="32617"/>
                    <a:pt x="23794" y="32130"/>
                    <a:pt x="23638" y="31704"/>
                  </a:cubicBezTo>
                  <a:cubicBezTo>
                    <a:pt x="23595" y="31586"/>
                    <a:pt x="23536" y="31477"/>
                    <a:pt x="23462" y="31378"/>
                  </a:cubicBezTo>
                  <a:cubicBezTo>
                    <a:pt x="23688" y="31257"/>
                    <a:pt x="23916" y="31124"/>
                    <a:pt x="24147" y="30977"/>
                  </a:cubicBezTo>
                  <a:cubicBezTo>
                    <a:pt x="25140" y="30345"/>
                    <a:pt x="26015" y="29569"/>
                    <a:pt x="26666" y="28962"/>
                  </a:cubicBezTo>
                  <a:cubicBezTo>
                    <a:pt x="27655" y="28041"/>
                    <a:pt x="28485" y="27190"/>
                    <a:pt x="29203" y="26359"/>
                  </a:cubicBezTo>
                  <a:cubicBezTo>
                    <a:pt x="30076" y="25348"/>
                    <a:pt x="30791" y="24365"/>
                    <a:pt x="31388" y="23349"/>
                  </a:cubicBezTo>
                  <a:cubicBezTo>
                    <a:pt x="32806" y="20939"/>
                    <a:pt x="33494" y="18391"/>
                    <a:pt x="33377" y="15979"/>
                  </a:cubicBezTo>
                  <a:cubicBezTo>
                    <a:pt x="33343" y="15278"/>
                    <a:pt x="32766" y="14730"/>
                    <a:pt x="32067" y="14730"/>
                  </a:cubicBezTo>
                  <a:cubicBezTo>
                    <a:pt x="32047" y="14730"/>
                    <a:pt x="32028" y="14730"/>
                    <a:pt x="32008" y="14731"/>
                  </a:cubicBezTo>
                  <a:cubicBezTo>
                    <a:pt x="31867" y="14739"/>
                    <a:pt x="31708" y="14744"/>
                    <a:pt x="31553" y="14750"/>
                  </a:cubicBezTo>
                  <a:cubicBezTo>
                    <a:pt x="31450" y="14755"/>
                    <a:pt x="31343" y="14758"/>
                    <a:pt x="31233" y="14762"/>
                  </a:cubicBezTo>
                  <a:cubicBezTo>
                    <a:pt x="32056" y="13129"/>
                    <a:pt x="32739" y="11364"/>
                    <a:pt x="33268" y="9504"/>
                  </a:cubicBezTo>
                  <a:cubicBezTo>
                    <a:pt x="34008" y="6911"/>
                    <a:pt x="34434" y="4186"/>
                    <a:pt x="34539" y="1408"/>
                  </a:cubicBezTo>
                  <a:cubicBezTo>
                    <a:pt x="34563" y="734"/>
                    <a:pt x="34079" y="153"/>
                    <a:pt x="33410" y="58"/>
                  </a:cubicBezTo>
                  <a:cubicBezTo>
                    <a:pt x="33138" y="20"/>
                    <a:pt x="32858" y="1"/>
                    <a:pt x="32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1"/>
            <p:cNvSpPr/>
            <p:nvPr/>
          </p:nvSpPr>
          <p:spPr>
            <a:xfrm rot="1908526">
              <a:off x="292522" y="4626092"/>
              <a:ext cx="460802" cy="535639"/>
            </a:xfrm>
            <a:custGeom>
              <a:avLst/>
              <a:gdLst/>
              <a:ahLst/>
              <a:cxnLst/>
              <a:rect l="l" t="t" r="r" b="b"/>
              <a:pathLst>
                <a:path w="31532" h="36653" extrusionOk="0">
                  <a:moveTo>
                    <a:pt x="30881" y="1"/>
                  </a:moveTo>
                  <a:cubicBezTo>
                    <a:pt x="29464" y="1"/>
                    <a:pt x="28076" y="614"/>
                    <a:pt x="26799" y="1275"/>
                  </a:cubicBezTo>
                  <a:cubicBezTo>
                    <a:pt x="24192" y="2624"/>
                    <a:pt x="21716" y="4226"/>
                    <a:pt x="19417" y="6050"/>
                  </a:cubicBezTo>
                  <a:cubicBezTo>
                    <a:pt x="19048" y="5429"/>
                    <a:pt x="18680" y="4805"/>
                    <a:pt x="18312" y="4183"/>
                  </a:cubicBezTo>
                  <a:cubicBezTo>
                    <a:pt x="11318" y="7418"/>
                    <a:pt x="5969" y="14003"/>
                    <a:pt x="4239" y="21509"/>
                  </a:cubicBezTo>
                  <a:cubicBezTo>
                    <a:pt x="4218" y="21071"/>
                    <a:pt x="3625" y="20739"/>
                    <a:pt x="3126" y="20739"/>
                  </a:cubicBezTo>
                  <a:cubicBezTo>
                    <a:pt x="2974" y="20739"/>
                    <a:pt x="2830" y="20770"/>
                    <a:pt x="2714" y="20839"/>
                  </a:cubicBezTo>
                  <a:cubicBezTo>
                    <a:pt x="2485" y="20976"/>
                    <a:pt x="2337" y="21211"/>
                    <a:pt x="2205" y="21441"/>
                  </a:cubicBezTo>
                  <a:cubicBezTo>
                    <a:pt x="0" y="25254"/>
                    <a:pt x="388" y="31519"/>
                    <a:pt x="2426" y="35422"/>
                  </a:cubicBezTo>
                  <a:cubicBezTo>
                    <a:pt x="4392" y="36204"/>
                    <a:pt x="6660" y="36653"/>
                    <a:pt x="8877" y="36653"/>
                  </a:cubicBezTo>
                  <a:cubicBezTo>
                    <a:pt x="10132" y="36653"/>
                    <a:pt x="11371" y="36509"/>
                    <a:pt x="12530" y="36200"/>
                  </a:cubicBezTo>
                  <a:cubicBezTo>
                    <a:pt x="15734" y="35347"/>
                    <a:pt x="18648" y="33440"/>
                    <a:pt x="20712" y="30843"/>
                  </a:cubicBezTo>
                  <a:cubicBezTo>
                    <a:pt x="20173" y="30737"/>
                    <a:pt x="19423" y="30019"/>
                    <a:pt x="19037" y="29629"/>
                  </a:cubicBezTo>
                  <a:cubicBezTo>
                    <a:pt x="20992" y="29341"/>
                    <a:pt x="22630" y="28034"/>
                    <a:pt x="24077" y="26688"/>
                  </a:cubicBezTo>
                  <a:cubicBezTo>
                    <a:pt x="25781" y="25102"/>
                    <a:pt x="27382" y="23378"/>
                    <a:pt x="28563" y="21371"/>
                  </a:cubicBezTo>
                  <a:cubicBezTo>
                    <a:pt x="29743" y="19365"/>
                    <a:pt x="30485" y="17055"/>
                    <a:pt x="30372" y="14730"/>
                  </a:cubicBezTo>
                  <a:lnTo>
                    <a:pt x="30372" y="14730"/>
                  </a:lnTo>
                  <a:cubicBezTo>
                    <a:pt x="29463" y="14771"/>
                    <a:pt x="28026" y="14791"/>
                    <a:pt x="27145" y="15013"/>
                  </a:cubicBezTo>
                  <a:cubicBezTo>
                    <a:pt x="29936" y="10621"/>
                    <a:pt x="31336" y="5245"/>
                    <a:pt x="31531" y="46"/>
                  </a:cubicBezTo>
                  <a:cubicBezTo>
                    <a:pt x="31314" y="15"/>
                    <a:pt x="31097" y="1"/>
                    <a:pt x="30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1"/>
            <p:cNvSpPr/>
            <p:nvPr/>
          </p:nvSpPr>
          <p:spPr>
            <a:xfrm rot="1908526">
              <a:off x="267730" y="4637117"/>
              <a:ext cx="441658" cy="567673"/>
            </a:xfrm>
            <a:custGeom>
              <a:avLst/>
              <a:gdLst/>
              <a:ahLst/>
              <a:cxnLst/>
              <a:rect l="l" t="t" r="r" b="b"/>
              <a:pathLst>
                <a:path w="30222" h="38845" extrusionOk="0">
                  <a:moveTo>
                    <a:pt x="30017" y="1"/>
                  </a:moveTo>
                  <a:cubicBezTo>
                    <a:pt x="29968" y="1"/>
                    <a:pt x="29920" y="19"/>
                    <a:pt x="29884" y="56"/>
                  </a:cubicBezTo>
                  <a:cubicBezTo>
                    <a:pt x="25456" y="4536"/>
                    <a:pt x="21122" y="9110"/>
                    <a:pt x="16944" y="13826"/>
                  </a:cubicBezTo>
                  <a:cubicBezTo>
                    <a:pt x="16894" y="13139"/>
                    <a:pt x="16841" y="12452"/>
                    <a:pt x="16796" y="11765"/>
                  </a:cubicBezTo>
                  <a:cubicBezTo>
                    <a:pt x="16644" y="9686"/>
                    <a:pt x="16563" y="7341"/>
                    <a:pt x="16502" y="5245"/>
                  </a:cubicBezTo>
                  <a:cubicBezTo>
                    <a:pt x="16496" y="5139"/>
                    <a:pt x="16417" y="5086"/>
                    <a:pt x="16338" y="5086"/>
                  </a:cubicBezTo>
                  <a:cubicBezTo>
                    <a:pt x="16262" y="5086"/>
                    <a:pt x="16185" y="5136"/>
                    <a:pt x="16174" y="5236"/>
                  </a:cubicBezTo>
                  <a:cubicBezTo>
                    <a:pt x="15988" y="7325"/>
                    <a:pt x="16029" y="9442"/>
                    <a:pt x="16222" y="11528"/>
                  </a:cubicBezTo>
                  <a:cubicBezTo>
                    <a:pt x="16308" y="12429"/>
                    <a:pt x="16425" y="13333"/>
                    <a:pt x="16594" y="14221"/>
                  </a:cubicBezTo>
                  <a:cubicBezTo>
                    <a:pt x="15314" y="15671"/>
                    <a:pt x="14050" y="17135"/>
                    <a:pt x="12803" y="18613"/>
                  </a:cubicBezTo>
                  <a:cubicBezTo>
                    <a:pt x="12366" y="19133"/>
                    <a:pt x="11927" y="19662"/>
                    <a:pt x="11492" y="20194"/>
                  </a:cubicBezTo>
                  <a:cubicBezTo>
                    <a:pt x="11132" y="17263"/>
                    <a:pt x="10620" y="14349"/>
                    <a:pt x="9982" y="11466"/>
                  </a:cubicBezTo>
                  <a:cubicBezTo>
                    <a:pt x="9959" y="11379"/>
                    <a:pt x="9892" y="11339"/>
                    <a:pt x="9825" y="11339"/>
                  </a:cubicBezTo>
                  <a:cubicBezTo>
                    <a:pt x="9737" y="11339"/>
                    <a:pt x="9648" y="11407"/>
                    <a:pt x="9657" y="11522"/>
                  </a:cubicBezTo>
                  <a:cubicBezTo>
                    <a:pt x="9827" y="13086"/>
                    <a:pt x="10064" y="14637"/>
                    <a:pt x="10318" y="16189"/>
                  </a:cubicBezTo>
                  <a:cubicBezTo>
                    <a:pt x="10444" y="16948"/>
                    <a:pt x="10586" y="17751"/>
                    <a:pt x="10729" y="18509"/>
                  </a:cubicBezTo>
                  <a:cubicBezTo>
                    <a:pt x="10861" y="19210"/>
                    <a:pt x="11001" y="19911"/>
                    <a:pt x="11158" y="20608"/>
                  </a:cubicBezTo>
                  <a:cubicBezTo>
                    <a:pt x="10573" y="21331"/>
                    <a:pt x="9998" y="22062"/>
                    <a:pt x="9444" y="22794"/>
                  </a:cubicBezTo>
                  <a:cubicBezTo>
                    <a:pt x="7968" y="24744"/>
                    <a:pt x="6572" y="26757"/>
                    <a:pt x="5267" y="28827"/>
                  </a:cubicBezTo>
                  <a:cubicBezTo>
                    <a:pt x="4942" y="26407"/>
                    <a:pt x="4422" y="24014"/>
                    <a:pt x="3733" y="21673"/>
                  </a:cubicBezTo>
                  <a:cubicBezTo>
                    <a:pt x="3705" y="21593"/>
                    <a:pt x="3641" y="21558"/>
                    <a:pt x="3578" y="21558"/>
                  </a:cubicBezTo>
                  <a:cubicBezTo>
                    <a:pt x="3487" y="21558"/>
                    <a:pt x="3397" y="21629"/>
                    <a:pt x="3412" y="21747"/>
                  </a:cubicBezTo>
                  <a:cubicBezTo>
                    <a:pt x="3509" y="22392"/>
                    <a:pt x="3625" y="23030"/>
                    <a:pt x="3744" y="23670"/>
                  </a:cubicBezTo>
                  <a:cubicBezTo>
                    <a:pt x="4107" y="25561"/>
                    <a:pt x="4483" y="27451"/>
                    <a:pt x="4959" y="29320"/>
                  </a:cubicBezTo>
                  <a:cubicBezTo>
                    <a:pt x="3119" y="32287"/>
                    <a:pt x="1467" y="35372"/>
                    <a:pt x="46" y="38558"/>
                  </a:cubicBezTo>
                  <a:cubicBezTo>
                    <a:pt x="1" y="38659"/>
                    <a:pt x="44" y="38778"/>
                    <a:pt x="144" y="38825"/>
                  </a:cubicBezTo>
                  <a:cubicBezTo>
                    <a:pt x="172" y="38838"/>
                    <a:pt x="202" y="38845"/>
                    <a:pt x="232" y="38845"/>
                  </a:cubicBezTo>
                  <a:cubicBezTo>
                    <a:pt x="308" y="38845"/>
                    <a:pt x="381" y="38802"/>
                    <a:pt x="416" y="38729"/>
                  </a:cubicBezTo>
                  <a:cubicBezTo>
                    <a:pt x="1475" y="36511"/>
                    <a:pt x="2632" y="34341"/>
                    <a:pt x="3876" y="32224"/>
                  </a:cubicBezTo>
                  <a:cubicBezTo>
                    <a:pt x="4277" y="32246"/>
                    <a:pt x="4678" y="32256"/>
                    <a:pt x="5081" y="32256"/>
                  </a:cubicBezTo>
                  <a:cubicBezTo>
                    <a:pt x="6410" y="32256"/>
                    <a:pt x="7745" y="32141"/>
                    <a:pt x="9055" y="31941"/>
                  </a:cubicBezTo>
                  <a:cubicBezTo>
                    <a:pt x="11905" y="31484"/>
                    <a:pt x="14730" y="30590"/>
                    <a:pt x="17272" y="29213"/>
                  </a:cubicBezTo>
                  <a:cubicBezTo>
                    <a:pt x="17353" y="29168"/>
                    <a:pt x="17389" y="29069"/>
                    <a:pt x="17351" y="28983"/>
                  </a:cubicBezTo>
                  <a:cubicBezTo>
                    <a:pt x="17321" y="28916"/>
                    <a:pt x="17255" y="28876"/>
                    <a:pt x="17186" y="28876"/>
                  </a:cubicBezTo>
                  <a:cubicBezTo>
                    <a:pt x="17162" y="28876"/>
                    <a:pt x="17138" y="28881"/>
                    <a:pt x="17115" y="28891"/>
                  </a:cubicBezTo>
                  <a:cubicBezTo>
                    <a:pt x="16069" y="29351"/>
                    <a:pt x="15006" y="29768"/>
                    <a:pt x="13927" y="30133"/>
                  </a:cubicBezTo>
                  <a:cubicBezTo>
                    <a:pt x="10758" y="31199"/>
                    <a:pt x="7418" y="31783"/>
                    <a:pt x="4077" y="31888"/>
                  </a:cubicBezTo>
                  <a:cubicBezTo>
                    <a:pt x="5768" y="29038"/>
                    <a:pt x="7621" y="26286"/>
                    <a:pt x="9615" y="23641"/>
                  </a:cubicBezTo>
                  <a:cubicBezTo>
                    <a:pt x="9775" y="23612"/>
                    <a:pt x="10031" y="23565"/>
                    <a:pt x="10031" y="23565"/>
                  </a:cubicBezTo>
                  <a:cubicBezTo>
                    <a:pt x="10723" y="23439"/>
                    <a:pt x="11507" y="23285"/>
                    <a:pt x="12195" y="23137"/>
                  </a:cubicBezTo>
                  <a:cubicBezTo>
                    <a:pt x="17043" y="22073"/>
                    <a:pt x="21791" y="20493"/>
                    <a:pt x="26274" y="18355"/>
                  </a:cubicBezTo>
                  <a:cubicBezTo>
                    <a:pt x="26358" y="18314"/>
                    <a:pt x="26399" y="18214"/>
                    <a:pt x="26363" y="18125"/>
                  </a:cubicBezTo>
                  <a:cubicBezTo>
                    <a:pt x="26335" y="18055"/>
                    <a:pt x="26267" y="18013"/>
                    <a:pt x="26195" y="18013"/>
                  </a:cubicBezTo>
                  <a:cubicBezTo>
                    <a:pt x="26173" y="18013"/>
                    <a:pt x="26150" y="18017"/>
                    <a:pt x="26129" y="18025"/>
                  </a:cubicBezTo>
                  <a:cubicBezTo>
                    <a:pt x="24771" y="18574"/>
                    <a:pt x="23408" y="19105"/>
                    <a:pt x="22036" y="19606"/>
                  </a:cubicBezTo>
                  <a:cubicBezTo>
                    <a:pt x="21379" y="19847"/>
                    <a:pt x="20630" y="20114"/>
                    <a:pt x="19968" y="20338"/>
                  </a:cubicBezTo>
                  <a:cubicBezTo>
                    <a:pt x="17910" y="21047"/>
                    <a:pt x="15783" y="21694"/>
                    <a:pt x="13681" y="22263"/>
                  </a:cubicBezTo>
                  <a:cubicBezTo>
                    <a:pt x="12455" y="22600"/>
                    <a:pt x="11185" y="22908"/>
                    <a:pt x="9941" y="23213"/>
                  </a:cubicBezTo>
                  <a:cubicBezTo>
                    <a:pt x="10256" y="22799"/>
                    <a:pt x="10575" y="22389"/>
                    <a:pt x="10897" y="21983"/>
                  </a:cubicBezTo>
                  <a:cubicBezTo>
                    <a:pt x="12312" y="20191"/>
                    <a:pt x="13800" y="18448"/>
                    <a:pt x="15283" y="16709"/>
                  </a:cubicBezTo>
                  <a:cubicBezTo>
                    <a:pt x="16812" y="14934"/>
                    <a:pt x="18361" y="13175"/>
                    <a:pt x="19924" y="11429"/>
                  </a:cubicBezTo>
                  <a:cubicBezTo>
                    <a:pt x="21207" y="11114"/>
                    <a:pt x="22923" y="10652"/>
                    <a:pt x="24161" y="10331"/>
                  </a:cubicBezTo>
                  <a:cubicBezTo>
                    <a:pt x="25623" y="9943"/>
                    <a:pt x="27158" y="9549"/>
                    <a:pt x="28611" y="9132"/>
                  </a:cubicBezTo>
                  <a:cubicBezTo>
                    <a:pt x="28697" y="9107"/>
                    <a:pt x="28752" y="9022"/>
                    <a:pt x="28738" y="8932"/>
                  </a:cubicBezTo>
                  <a:cubicBezTo>
                    <a:pt x="28723" y="8843"/>
                    <a:pt x="28648" y="8779"/>
                    <a:pt x="28561" y="8779"/>
                  </a:cubicBezTo>
                  <a:cubicBezTo>
                    <a:pt x="28551" y="8779"/>
                    <a:pt x="28541" y="8780"/>
                    <a:pt x="28532" y="8781"/>
                  </a:cubicBezTo>
                  <a:cubicBezTo>
                    <a:pt x="25780" y="9248"/>
                    <a:pt x="23056" y="9958"/>
                    <a:pt x="20419" y="10878"/>
                  </a:cubicBezTo>
                  <a:cubicBezTo>
                    <a:pt x="23618" y="7317"/>
                    <a:pt x="26878" y="3809"/>
                    <a:pt x="30156" y="319"/>
                  </a:cubicBezTo>
                  <a:cubicBezTo>
                    <a:pt x="30222" y="242"/>
                    <a:pt x="30220" y="127"/>
                    <a:pt x="30148" y="54"/>
                  </a:cubicBezTo>
                  <a:cubicBezTo>
                    <a:pt x="30112" y="19"/>
                    <a:pt x="30064" y="1"/>
                    <a:pt x="30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61"/>
          <p:cNvGrpSpPr/>
          <p:nvPr/>
        </p:nvGrpSpPr>
        <p:grpSpPr>
          <a:xfrm>
            <a:off x="-201130" y="133097"/>
            <a:ext cx="1011885" cy="995986"/>
            <a:chOff x="-201130" y="133097"/>
            <a:chExt cx="1011885" cy="995986"/>
          </a:xfrm>
        </p:grpSpPr>
        <p:sp>
          <p:nvSpPr>
            <p:cNvPr id="1550" name="Google Shape;1550;p61"/>
            <p:cNvSpPr/>
            <p:nvPr/>
          </p:nvSpPr>
          <p:spPr>
            <a:xfrm rot="759804" flipH="1">
              <a:off x="-120535" y="21625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1"/>
            <p:cNvSpPr/>
            <p:nvPr/>
          </p:nvSpPr>
          <p:spPr>
            <a:xfrm rot="759804" flipH="1">
              <a:off x="-32855" y="323328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2" name="Google Shape;1552;p61"/>
            <p:cNvGrpSpPr/>
            <p:nvPr/>
          </p:nvGrpSpPr>
          <p:grpSpPr>
            <a:xfrm rot="759804" flipH="1">
              <a:off x="-59454" y="246565"/>
              <a:ext cx="616893" cy="614055"/>
              <a:chOff x="8178965" y="1620576"/>
              <a:chExt cx="2343797" cy="2333012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6" name="Google Shape;1566;p61"/>
          <p:cNvGrpSpPr/>
          <p:nvPr/>
        </p:nvGrpSpPr>
        <p:grpSpPr>
          <a:xfrm>
            <a:off x="211801" y="-321822"/>
            <a:ext cx="1219899" cy="947874"/>
            <a:chOff x="211801" y="-321822"/>
            <a:chExt cx="1219899" cy="947874"/>
          </a:xfrm>
        </p:grpSpPr>
        <p:sp>
          <p:nvSpPr>
            <p:cNvPr id="1567" name="Google Shape;1567;p61"/>
            <p:cNvSpPr/>
            <p:nvPr/>
          </p:nvSpPr>
          <p:spPr>
            <a:xfrm rot="7020980">
              <a:off x="574606" y="-406532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 rot="7020980">
              <a:off x="1120676" y="211534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 rot="7020980">
              <a:off x="871954" y="215871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 rot="7020980">
              <a:off x="1028686" y="44137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 rot="7020980">
              <a:off x="840808" y="-11082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 rot="7020980">
              <a:off x="717442" y="145056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 rot="7020980">
              <a:off x="609322" y="-47115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 rot="7020980">
              <a:off x="548916" y="11448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 rot="7020980">
              <a:off x="579374" y="-341917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61"/>
          <p:cNvGrpSpPr/>
          <p:nvPr/>
        </p:nvGrpSpPr>
        <p:grpSpPr>
          <a:xfrm>
            <a:off x="8322227" y="3916803"/>
            <a:ext cx="1011885" cy="995986"/>
            <a:chOff x="8279477" y="4012478"/>
            <a:chExt cx="1011885" cy="995986"/>
          </a:xfrm>
        </p:grpSpPr>
        <p:sp>
          <p:nvSpPr>
            <p:cNvPr id="1577" name="Google Shape;1577;p61"/>
            <p:cNvSpPr/>
            <p:nvPr/>
          </p:nvSpPr>
          <p:spPr>
            <a:xfrm rot="-10040196" flipH="1">
              <a:off x="8360072" y="4095632"/>
              <a:ext cx="850695" cy="829676"/>
            </a:xfrm>
            <a:custGeom>
              <a:avLst/>
              <a:gdLst/>
              <a:ahLst/>
              <a:cxnLst/>
              <a:rect l="l" t="t" r="r" b="b"/>
              <a:pathLst>
                <a:path w="25175" h="24553" extrusionOk="0">
                  <a:moveTo>
                    <a:pt x="23748" y="1"/>
                  </a:moveTo>
                  <a:cubicBezTo>
                    <a:pt x="23228" y="1"/>
                    <a:pt x="22742" y="302"/>
                    <a:pt x="22509" y="767"/>
                  </a:cubicBezTo>
                  <a:cubicBezTo>
                    <a:pt x="22479" y="823"/>
                    <a:pt x="22446" y="889"/>
                    <a:pt x="22411" y="960"/>
                  </a:cubicBezTo>
                  <a:cubicBezTo>
                    <a:pt x="22374" y="1033"/>
                    <a:pt x="22337" y="1109"/>
                    <a:pt x="22303" y="1176"/>
                  </a:cubicBezTo>
                  <a:lnTo>
                    <a:pt x="22264" y="1246"/>
                  </a:lnTo>
                  <a:cubicBezTo>
                    <a:pt x="22170" y="1420"/>
                    <a:pt x="22170" y="1422"/>
                    <a:pt x="22168" y="1424"/>
                  </a:cubicBezTo>
                  <a:cubicBezTo>
                    <a:pt x="22038" y="1669"/>
                    <a:pt x="21864" y="1972"/>
                    <a:pt x="21633" y="2353"/>
                  </a:cubicBezTo>
                  <a:cubicBezTo>
                    <a:pt x="21549" y="2488"/>
                    <a:pt x="21445" y="2651"/>
                    <a:pt x="21342" y="2813"/>
                  </a:cubicBezTo>
                  <a:cubicBezTo>
                    <a:pt x="21143" y="3114"/>
                    <a:pt x="20933" y="3420"/>
                    <a:pt x="20712" y="3726"/>
                  </a:cubicBezTo>
                  <a:cubicBezTo>
                    <a:pt x="20328" y="3508"/>
                    <a:pt x="19921" y="3304"/>
                    <a:pt x="19493" y="3118"/>
                  </a:cubicBezTo>
                  <a:cubicBezTo>
                    <a:pt x="18781" y="2807"/>
                    <a:pt x="18005" y="2537"/>
                    <a:pt x="17186" y="2319"/>
                  </a:cubicBezTo>
                  <a:cubicBezTo>
                    <a:pt x="15804" y="1947"/>
                    <a:pt x="14536" y="1780"/>
                    <a:pt x="13869" y="1752"/>
                  </a:cubicBezTo>
                  <a:cubicBezTo>
                    <a:pt x="13333" y="1728"/>
                    <a:pt x="12857" y="1716"/>
                    <a:pt x="12414" y="1716"/>
                  </a:cubicBezTo>
                  <a:cubicBezTo>
                    <a:pt x="11155" y="1716"/>
                    <a:pt x="10070" y="1811"/>
                    <a:pt x="9097" y="2006"/>
                  </a:cubicBezTo>
                  <a:cubicBezTo>
                    <a:pt x="7861" y="2254"/>
                    <a:pt x="6800" y="2661"/>
                    <a:pt x="5853" y="3248"/>
                  </a:cubicBezTo>
                  <a:cubicBezTo>
                    <a:pt x="5214" y="3644"/>
                    <a:pt x="4724" y="4116"/>
                    <a:pt x="4397" y="4646"/>
                  </a:cubicBezTo>
                  <a:cubicBezTo>
                    <a:pt x="4049" y="5210"/>
                    <a:pt x="3902" y="5829"/>
                    <a:pt x="3972" y="6436"/>
                  </a:cubicBezTo>
                  <a:cubicBezTo>
                    <a:pt x="4035" y="6993"/>
                    <a:pt x="4271" y="7558"/>
                    <a:pt x="4652" y="8085"/>
                  </a:cubicBezTo>
                  <a:cubicBezTo>
                    <a:pt x="3826" y="8451"/>
                    <a:pt x="3030" y="8890"/>
                    <a:pt x="2280" y="9395"/>
                  </a:cubicBezTo>
                  <a:cubicBezTo>
                    <a:pt x="1727" y="9767"/>
                    <a:pt x="1103" y="10241"/>
                    <a:pt x="663" y="10941"/>
                  </a:cubicBezTo>
                  <a:cubicBezTo>
                    <a:pt x="90" y="11856"/>
                    <a:pt x="0" y="12965"/>
                    <a:pt x="428" y="13839"/>
                  </a:cubicBezTo>
                  <a:cubicBezTo>
                    <a:pt x="774" y="14548"/>
                    <a:pt x="1381" y="14972"/>
                    <a:pt x="1807" y="15231"/>
                  </a:cubicBezTo>
                  <a:cubicBezTo>
                    <a:pt x="2012" y="15356"/>
                    <a:pt x="2223" y="15470"/>
                    <a:pt x="2438" y="15575"/>
                  </a:cubicBezTo>
                  <a:cubicBezTo>
                    <a:pt x="1943" y="16181"/>
                    <a:pt x="1481" y="16815"/>
                    <a:pt x="1056" y="17467"/>
                  </a:cubicBezTo>
                  <a:cubicBezTo>
                    <a:pt x="674" y="18053"/>
                    <a:pt x="307" y="18704"/>
                    <a:pt x="217" y="19490"/>
                  </a:cubicBezTo>
                  <a:cubicBezTo>
                    <a:pt x="160" y="19987"/>
                    <a:pt x="237" y="20506"/>
                    <a:pt x="432" y="20957"/>
                  </a:cubicBezTo>
                  <a:cubicBezTo>
                    <a:pt x="674" y="21512"/>
                    <a:pt x="1073" y="21936"/>
                    <a:pt x="1587" y="22184"/>
                  </a:cubicBezTo>
                  <a:cubicBezTo>
                    <a:pt x="1930" y="22350"/>
                    <a:pt x="2306" y="22430"/>
                    <a:pt x="2735" y="22430"/>
                  </a:cubicBezTo>
                  <a:cubicBezTo>
                    <a:pt x="2982" y="22430"/>
                    <a:pt x="3213" y="22402"/>
                    <a:pt x="3384" y="22378"/>
                  </a:cubicBezTo>
                  <a:cubicBezTo>
                    <a:pt x="4430" y="22234"/>
                    <a:pt x="5453" y="21958"/>
                    <a:pt x="6435" y="21559"/>
                  </a:cubicBezTo>
                  <a:cubicBezTo>
                    <a:pt x="6482" y="21797"/>
                    <a:pt x="6540" y="22016"/>
                    <a:pt x="6607" y="22217"/>
                  </a:cubicBezTo>
                  <a:cubicBezTo>
                    <a:pt x="7001" y="23391"/>
                    <a:pt x="7909" y="24261"/>
                    <a:pt x="8980" y="24489"/>
                  </a:cubicBezTo>
                  <a:cubicBezTo>
                    <a:pt x="9176" y="24531"/>
                    <a:pt x="9379" y="24552"/>
                    <a:pt x="9579" y="24552"/>
                  </a:cubicBezTo>
                  <a:cubicBezTo>
                    <a:pt x="10704" y="24552"/>
                    <a:pt x="11769" y="23927"/>
                    <a:pt x="12834" y="22644"/>
                  </a:cubicBezTo>
                  <a:cubicBezTo>
                    <a:pt x="13160" y="22250"/>
                    <a:pt x="13477" y="21842"/>
                    <a:pt x="13782" y="21427"/>
                  </a:cubicBezTo>
                  <a:cubicBezTo>
                    <a:pt x="13961" y="21659"/>
                    <a:pt x="14165" y="21857"/>
                    <a:pt x="14392" y="22020"/>
                  </a:cubicBezTo>
                  <a:cubicBezTo>
                    <a:pt x="14730" y="22262"/>
                    <a:pt x="15108" y="22419"/>
                    <a:pt x="15518" y="22488"/>
                  </a:cubicBezTo>
                  <a:cubicBezTo>
                    <a:pt x="15634" y="22508"/>
                    <a:pt x="15756" y="22519"/>
                    <a:pt x="15881" y="22519"/>
                  </a:cubicBezTo>
                  <a:cubicBezTo>
                    <a:pt x="16505" y="22519"/>
                    <a:pt x="17215" y="22266"/>
                    <a:pt x="17992" y="21764"/>
                  </a:cubicBezTo>
                  <a:cubicBezTo>
                    <a:pt x="18571" y="21391"/>
                    <a:pt x="19117" y="20922"/>
                    <a:pt x="19453" y="20511"/>
                  </a:cubicBezTo>
                  <a:cubicBezTo>
                    <a:pt x="20008" y="19830"/>
                    <a:pt x="20608" y="18949"/>
                    <a:pt x="21142" y="18030"/>
                  </a:cubicBezTo>
                  <a:cubicBezTo>
                    <a:pt x="21553" y="17325"/>
                    <a:pt x="22114" y="16274"/>
                    <a:pt x="22451" y="15266"/>
                  </a:cubicBezTo>
                  <a:cubicBezTo>
                    <a:pt x="23064" y="13438"/>
                    <a:pt x="23362" y="11782"/>
                    <a:pt x="23362" y="10205"/>
                  </a:cubicBezTo>
                  <a:cubicBezTo>
                    <a:pt x="23362" y="8766"/>
                    <a:pt x="23119" y="7355"/>
                    <a:pt x="22620" y="5898"/>
                  </a:cubicBezTo>
                  <a:cubicBezTo>
                    <a:pt x="23271" y="5026"/>
                    <a:pt x="23850" y="4142"/>
                    <a:pt x="24342" y="3267"/>
                  </a:cubicBezTo>
                  <a:cubicBezTo>
                    <a:pt x="24344" y="3264"/>
                    <a:pt x="24347" y="3259"/>
                    <a:pt x="24349" y="3254"/>
                  </a:cubicBezTo>
                  <a:cubicBezTo>
                    <a:pt x="24369" y="3218"/>
                    <a:pt x="24394" y="3173"/>
                    <a:pt x="24419" y="3128"/>
                  </a:cubicBezTo>
                  <a:lnTo>
                    <a:pt x="24420" y="3125"/>
                  </a:lnTo>
                  <a:cubicBezTo>
                    <a:pt x="24462" y="3047"/>
                    <a:pt x="24507" y="2968"/>
                    <a:pt x="24541" y="2904"/>
                  </a:cubicBezTo>
                  <a:lnTo>
                    <a:pt x="24547" y="2892"/>
                  </a:lnTo>
                  <a:cubicBezTo>
                    <a:pt x="24598" y="2797"/>
                    <a:pt x="24666" y="2663"/>
                    <a:pt x="24725" y="2551"/>
                  </a:cubicBezTo>
                  <a:lnTo>
                    <a:pt x="24773" y="2457"/>
                  </a:lnTo>
                  <a:lnTo>
                    <a:pt x="24785" y="2432"/>
                  </a:lnTo>
                  <a:cubicBezTo>
                    <a:pt x="24804" y="2395"/>
                    <a:pt x="24842" y="2317"/>
                    <a:pt x="24884" y="2228"/>
                  </a:cubicBezTo>
                  <a:lnTo>
                    <a:pt x="24885" y="2227"/>
                  </a:lnTo>
                  <a:cubicBezTo>
                    <a:pt x="24926" y="2141"/>
                    <a:pt x="24977" y="2036"/>
                    <a:pt x="24995" y="1996"/>
                  </a:cubicBezTo>
                  <a:cubicBezTo>
                    <a:pt x="24995" y="1996"/>
                    <a:pt x="25000" y="1988"/>
                    <a:pt x="25000" y="1986"/>
                  </a:cubicBezTo>
                  <a:cubicBezTo>
                    <a:pt x="25152" y="1660"/>
                    <a:pt x="25175" y="1290"/>
                    <a:pt x="25060" y="944"/>
                  </a:cubicBezTo>
                  <a:cubicBezTo>
                    <a:pt x="24942" y="600"/>
                    <a:pt x="24701" y="319"/>
                    <a:pt x="24378" y="153"/>
                  </a:cubicBezTo>
                  <a:cubicBezTo>
                    <a:pt x="24184" y="53"/>
                    <a:pt x="23966" y="1"/>
                    <a:pt x="23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 rot="-10040196" flipH="1">
              <a:off x="8412761" y="4135243"/>
              <a:ext cx="710326" cy="682989"/>
            </a:xfrm>
            <a:custGeom>
              <a:avLst/>
              <a:gdLst/>
              <a:ahLst/>
              <a:cxnLst/>
              <a:rect l="l" t="t" r="r" b="b"/>
              <a:pathLst>
                <a:path w="21021" h="20212" extrusionOk="0">
                  <a:moveTo>
                    <a:pt x="11059" y="1"/>
                  </a:moveTo>
                  <a:cubicBezTo>
                    <a:pt x="8998" y="1"/>
                    <a:pt x="6920" y="262"/>
                    <a:pt x="5190" y="1336"/>
                  </a:cubicBezTo>
                  <a:cubicBezTo>
                    <a:pt x="4499" y="1764"/>
                    <a:pt x="3826" y="2453"/>
                    <a:pt x="3918" y="3259"/>
                  </a:cubicBezTo>
                  <a:cubicBezTo>
                    <a:pt x="4025" y="4193"/>
                    <a:pt x="5039" y="5196"/>
                    <a:pt x="5920" y="5520"/>
                  </a:cubicBezTo>
                  <a:cubicBezTo>
                    <a:pt x="4403" y="5924"/>
                    <a:pt x="2956" y="6582"/>
                    <a:pt x="1653" y="7457"/>
                  </a:cubicBezTo>
                  <a:cubicBezTo>
                    <a:pt x="1182" y="7775"/>
                    <a:pt x="721" y="8132"/>
                    <a:pt x="418" y="8612"/>
                  </a:cubicBezTo>
                  <a:cubicBezTo>
                    <a:pt x="116" y="9093"/>
                    <a:pt x="0" y="9724"/>
                    <a:pt x="250" y="10234"/>
                  </a:cubicBezTo>
                  <a:cubicBezTo>
                    <a:pt x="431" y="10605"/>
                    <a:pt x="776" y="10866"/>
                    <a:pt x="1129" y="11080"/>
                  </a:cubicBezTo>
                  <a:cubicBezTo>
                    <a:pt x="1825" y="11500"/>
                    <a:pt x="2597" y="11790"/>
                    <a:pt x="3395" y="11931"/>
                  </a:cubicBezTo>
                  <a:cubicBezTo>
                    <a:pt x="2424" y="12916"/>
                    <a:pt x="1554" y="13999"/>
                    <a:pt x="797" y="15156"/>
                  </a:cubicBezTo>
                  <a:cubicBezTo>
                    <a:pt x="506" y="15605"/>
                    <a:pt x="224" y="16083"/>
                    <a:pt x="163" y="16613"/>
                  </a:cubicBezTo>
                  <a:cubicBezTo>
                    <a:pt x="102" y="17144"/>
                    <a:pt x="318" y="17742"/>
                    <a:pt x="800" y="17974"/>
                  </a:cubicBezTo>
                  <a:cubicBezTo>
                    <a:pt x="980" y="18061"/>
                    <a:pt x="1177" y="18090"/>
                    <a:pt x="1377" y="18090"/>
                  </a:cubicBezTo>
                  <a:cubicBezTo>
                    <a:pt x="1534" y="18090"/>
                    <a:pt x="1693" y="18072"/>
                    <a:pt x="1848" y="18050"/>
                  </a:cubicBezTo>
                  <a:cubicBezTo>
                    <a:pt x="3395" y="17837"/>
                    <a:pt x="4897" y="17299"/>
                    <a:pt x="6231" y="16485"/>
                  </a:cubicBezTo>
                  <a:lnTo>
                    <a:pt x="6231" y="16485"/>
                  </a:lnTo>
                  <a:cubicBezTo>
                    <a:pt x="6215" y="17177"/>
                    <a:pt x="6274" y="18115"/>
                    <a:pt x="6494" y="18772"/>
                  </a:cubicBezTo>
                  <a:cubicBezTo>
                    <a:pt x="6715" y="19428"/>
                    <a:pt x="7218" y="20033"/>
                    <a:pt x="7895" y="20177"/>
                  </a:cubicBezTo>
                  <a:cubicBezTo>
                    <a:pt x="8006" y="20200"/>
                    <a:pt x="8115" y="20211"/>
                    <a:pt x="8222" y="20211"/>
                  </a:cubicBezTo>
                  <a:cubicBezTo>
                    <a:pt x="9097" y="20211"/>
                    <a:pt x="9881" y="19483"/>
                    <a:pt x="10465" y="18778"/>
                  </a:cubicBezTo>
                  <a:cubicBezTo>
                    <a:pt x="11338" y="17723"/>
                    <a:pt x="12124" y="16595"/>
                    <a:pt x="12812" y="15410"/>
                  </a:cubicBezTo>
                  <a:cubicBezTo>
                    <a:pt x="12871" y="16555"/>
                    <a:pt x="13248" y="17975"/>
                    <a:pt x="14378" y="18165"/>
                  </a:cubicBezTo>
                  <a:cubicBezTo>
                    <a:pt x="14424" y="18173"/>
                    <a:pt x="14472" y="18177"/>
                    <a:pt x="14522" y="18177"/>
                  </a:cubicBezTo>
                  <a:cubicBezTo>
                    <a:pt x="15322" y="18177"/>
                    <a:pt x="16607" y="17230"/>
                    <a:pt x="17076" y="16653"/>
                  </a:cubicBezTo>
                  <a:cubicBezTo>
                    <a:pt x="18084" y="15416"/>
                    <a:pt x="19340" y="13334"/>
                    <a:pt x="19846" y="11820"/>
                  </a:cubicBezTo>
                  <a:cubicBezTo>
                    <a:pt x="20963" y="8489"/>
                    <a:pt x="21020" y="5691"/>
                    <a:pt x="19722" y="2504"/>
                  </a:cubicBezTo>
                  <a:cubicBezTo>
                    <a:pt x="17192" y="584"/>
                    <a:pt x="13474" y="79"/>
                    <a:pt x="12455" y="35"/>
                  </a:cubicBezTo>
                  <a:cubicBezTo>
                    <a:pt x="11993" y="14"/>
                    <a:pt x="11526" y="1"/>
                    <a:pt x="1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61"/>
            <p:cNvGrpSpPr/>
            <p:nvPr/>
          </p:nvGrpSpPr>
          <p:grpSpPr>
            <a:xfrm rot="-10040196" flipH="1">
              <a:off x="8532793" y="4280941"/>
              <a:ext cx="616893" cy="614055"/>
              <a:chOff x="8178965" y="1620576"/>
              <a:chExt cx="2343797" cy="2333012"/>
            </a:xfrm>
          </p:grpSpPr>
          <p:sp>
            <p:nvSpPr>
              <p:cNvPr id="1580" name="Google Shape;1580;p61"/>
              <p:cNvSpPr/>
              <p:nvPr/>
            </p:nvSpPr>
            <p:spPr>
              <a:xfrm>
                <a:off x="8178965" y="1620576"/>
                <a:ext cx="2343797" cy="2333012"/>
              </a:xfrm>
              <a:custGeom>
                <a:avLst/>
                <a:gdLst/>
                <a:ahLst/>
                <a:cxnLst/>
                <a:rect l="l" t="t" r="r" b="b"/>
                <a:pathLst>
                  <a:path w="18256" h="18172" extrusionOk="0">
                    <a:moveTo>
                      <a:pt x="18174" y="1"/>
                    </a:moveTo>
                    <a:cubicBezTo>
                      <a:pt x="18147" y="1"/>
                      <a:pt x="18121" y="16"/>
                      <a:pt x="18108" y="43"/>
                    </a:cubicBezTo>
                    <a:cubicBezTo>
                      <a:pt x="18048" y="162"/>
                      <a:pt x="17960" y="338"/>
                      <a:pt x="17891" y="471"/>
                    </a:cubicBezTo>
                    <a:lnTo>
                      <a:pt x="17844" y="558"/>
                    </a:lnTo>
                    <a:lnTo>
                      <a:pt x="17753" y="727"/>
                    </a:lnTo>
                    <a:cubicBezTo>
                      <a:pt x="17582" y="1049"/>
                      <a:pt x="17365" y="1415"/>
                      <a:pt x="17175" y="1727"/>
                    </a:cubicBezTo>
                    <a:cubicBezTo>
                      <a:pt x="17078" y="1883"/>
                      <a:pt x="16965" y="2061"/>
                      <a:pt x="16865" y="2215"/>
                    </a:cubicBezTo>
                    <a:cubicBezTo>
                      <a:pt x="16013" y="3516"/>
                      <a:pt x="15033" y="4735"/>
                      <a:pt x="13978" y="5880"/>
                    </a:cubicBezTo>
                    <a:cubicBezTo>
                      <a:pt x="10597" y="5526"/>
                      <a:pt x="7166" y="5235"/>
                      <a:pt x="3774" y="5007"/>
                    </a:cubicBezTo>
                    <a:cubicBezTo>
                      <a:pt x="3772" y="5007"/>
                      <a:pt x="3770" y="5006"/>
                      <a:pt x="3768" y="5006"/>
                    </a:cubicBezTo>
                    <a:cubicBezTo>
                      <a:pt x="3735" y="5006"/>
                      <a:pt x="3708" y="5032"/>
                      <a:pt x="3704" y="5066"/>
                    </a:cubicBezTo>
                    <a:cubicBezTo>
                      <a:pt x="3701" y="5102"/>
                      <a:pt x="3727" y="5134"/>
                      <a:pt x="3762" y="5138"/>
                    </a:cubicBezTo>
                    <a:cubicBezTo>
                      <a:pt x="4618" y="5232"/>
                      <a:pt x="5474" y="5316"/>
                      <a:pt x="6330" y="5396"/>
                    </a:cubicBezTo>
                    <a:cubicBezTo>
                      <a:pt x="7984" y="5553"/>
                      <a:pt x="9816" y="5715"/>
                      <a:pt x="11473" y="5844"/>
                    </a:cubicBezTo>
                    <a:cubicBezTo>
                      <a:pt x="12264" y="5907"/>
                      <a:pt x="13056" y="5967"/>
                      <a:pt x="13848" y="6017"/>
                    </a:cubicBezTo>
                    <a:cubicBezTo>
                      <a:pt x="13595" y="6289"/>
                      <a:pt x="13337" y="6557"/>
                      <a:pt x="13076" y="6821"/>
                    </a:cubicBezTo>
                    <a:cubicBezTo>
                      <a:pt x="12894" y="7003"/>
                      <a:pt x="12710" y="7186"/>
                      <a:pt x="12526" y="7365"/>
                    </a:cubicBezTo>
                    <a:cubicBezTo>
                      <a:pt x="12511" y="7371"/>
                      <a:pt x="12498" y="7383"/>
                      <a:pt x="12492" y="7398"/>
                    </a:cubicBezTo>
                    <a:cubicBezTo>
                      <a:pt x="11764" y="8102"/>
                      <a:pt x="11011" y="8782"/>
                      <a:pt x="10239" y="9434"/>
                    </a:cubicBezTo>
                    <a:cubicBezTo>
                      <a:pt x="9808" y="9795"/>
                      <a:pt x="9373" y="10150"/>
                      <a:pt x="8933" y="10500"/>
                    </a:cubicBezTo>
                    <a:cubicBezTo>
                      <a:pt x="7302" y="10458"/>
                      <a:pt x="5662" y="10438"/>
                      <a:pt x="4024" y="10438"/>
                    </a:cubicBezTo>
                    <a:cubicBezTo>
                      <a:pt x="2801" y="10438"/>
                      <a:pt x="1578" y="10449"/>
                      <a:pt x="361" y="10471"/>
                    </a:cubicBezTo>
                    <a:cubicBezTo>
                      <a:pt x="326" y="10473"/>
                      <a:pt x="298" y="10500"/>
                      <a:pt x="296" y="10536"/>
                    </a:cubicBezTo>
                    <a:cubicBezTo>
                      <a:pt x="294" y="10572"/>
                      <a:pt x="324" y="10602"/>
                      <a:pt x="361" y="10604"/>
                    </a:cubicBezTo>
                    <a:cubicBezTo>
                      <a:pt x="2243" y="10659"/>
                      <a:pt x="4159" y="10675"/>
                      <a:pt x="6050" y="10675"/>
                    </a:cubicBezTo>
                    <a:cubicBezTo>
                      <a:pt x="6230" y="10675"/>
                      <a:pt x="6410" y="10675"/>
                      <a:pt x="6590" y="10674"/>
                    </a:cubicBezTo>
                    <a:cubicBezTo>
                      <a:pt x="7306" y="10672"/>
                      <a:pt x="8025" y="10667"/>
                      <a:pt x="8742" y="10653"/>
                    </a:cubicBezTo>
                    <a:lnTo>
                      <a:pt x="8742" y="10653"/>
                    </a:lnTo>
                    <a:cubicBezTo>
                      <a:pt x="6011" y="12802"/>
                      <a:pt x="3093" y="14716"/>
                      <a:pt x="46" y="16383"/>
                    </a:cubicBezTo>
                    <a:cubicBezTo>
                      <a:pt x="12" y="16400"/>
                      <a:pt x="0" y="16440"/>
                      <a:pt x="16" y="16471"/>
                    </a:cubicBezTo>
                    <a:cubicBezTo>
                      <a:pt x="28" y="16494"/>
                      <a:pt x="51" y="16507"/>
                      <a:pt x="75" y="16507"/>
                    </a:cubicBezTo>
                    <a:cubicBezTo>
                      <a:pt x="85" y="16507"/>
                      <a:pt x="96" y="16505"/>
                      <a:pt x="105" y="16499"/>
                    </a:cubicBezTo>
                    <a:cubicBezTo>
                      <a:pt x="1943" y="15552"/>
                      <a:pt x="3709" y="14474"/>
                      <a:pt x="5430" y="13330"/>
                    </a:cubicBezTo>
                    <a:cubicBezTo>
                      <a:pt x="6018" y="12934"/>
                      <a:pt x="6611" y="12522"/>
                      <a:pt x="7205" y="12093"/>
                    </a:cubicBezTo>
                    <a:lnTo>
                      <a:pt x="7205" y="12093"/>
                    </a:lnTo>
                    <a:cubicBezTo>
                      <a:pt x="6995" y="12831"/>
                      <a:pt x="6780" y="13574"/>
                      <a:pt x="6558" y="14306"/>
                    </a:cubicBezTo>
                    <a:cubicBezTo>
                      <a:pt x="6174" y="15573"/>
                      <a:pt x="5746" y="16836"/>
                      <a:pt x="5308" y="18084"/>
                    </a:cubicBezTo>
                    <a:cubicBezTo>
                      <a:pt x="5292" y="18137"/>
                      <a:pt x="5331" y="18172"/>
                      <a:pt x="5371" y="18172"/>
                    </a:cubicBezTo>
                    <a:cubicBezTo>
                      <a:pt x="5395" y="18172"/>
                      <a:pt x="5418" y="18160"/>
                      <a:pt x="5431" y="18133"/>
                    </a:cubicBezTo>
                    <a:cubicBezTo>
                      <a:pt x="5799" y="17280"/>
                      <a:pt x="6125" y="16399"/>
                      <a:pt x="6418" y="15516"/>
                    </a:cubicBezTo>
                    <a:cubicBezTo>
                      <a:pt x="6791" y="14382"/>
                      <a:pt x="7122" y="13216"/>
                      <a:pt x="7367" y="12049"/>
                    </a:cubicBezTo>
                    <a:cubicBezTo>
                      <a:pt x="7372" y="12023"/>
                      <a:pt x="7364" y="12003"/>
                      <a:pt x="7353" y="11987"/>
                    </a:cubicBezTo>
                    <a:cubicBezTo>
                      <a:pt x="9101" y="10715"/>
                      <a:pt x="10848" y="9299"/>
                      <a:pt x="12456" y="7755"/>
                    </a:cubicBezTo>
                    <a:lnTo>
                      <a:pt x="12456" y="7755"/>
                    </a:lnTo>
                    <a:cubicBezTo>
                      <a:pt x="12219" y="10237"/>
                      <a:pt x="11844" y="12712"/>
                      <a:pt x="11327" y="15150"/>
                    </a:cubicBezTo>
                    <a:cubicBezTo>
                      <a:pt x="11319" y="15201"/>
                      <a:pt x="11355" y="15229"/>
                      <a:pt x="11392" y="15229"/>
                    </a:cubicBezTo>
                    <a:cubicBezTo>
                      <a:pt x="11419" y="15229"/>
                      <a:pt x="11446" y="15213"/>
                      <a:pt x="11455" y="15180"/>
                    </a:cubicBezTo>
                    <a:cubicBezTo>
                      <a:pt x="11752" y="14078"/>
                      <a:pt x="11988" y="12949"/>
                      <a:pt x="12174" y="11823"/>
                    </a:cubicBezTo>
                    <a:cubicBezTo>
                      <a:pt x="12403" y="10431"/>
                      <a:pt x="12563" y="9003"/>
                      <a:pt x="12624" y="7593"/>
                    </a:cubicBezTo>
                    <a:cubicBezTo>
                      <a:pt x="14595" y="5679"/>
                      <a:pt x="16345" y="3574"/>
                      <a:pt x="17619" y="1312"/>
                    </a:cubicBezTo>
                    <a:cubicBezTo>
                      <a:pt x="17671" y="1216"/>
                      <a:pt x="17756" y="1065"/>
                      <a:pt x="17807" y="972"/>
                    </a:cubicBezTo>
                    <a:cubicBezTo>
                      <a:pt x="17871" y="848"/>
                      <a:pt x="17966" y="664"/>
                      <a:pt x="18029" y="540"/>
                    </a:cubicBezTo>
                    <a:cubicBezTo>
                      <a:pt x="18065" y="469"/>
                      <a:pt x="18198" y="187"/>
                      <a:pt x="18241" y="103"/>
                    </a:cubicBezTo>
                    <a:cubicBezTo>
                      <a:pt x="18255" y="69"/>
                      <a:pt x="18241" y="25"/>
                      <a:pt x="18206" y="8"/>
                    </a:cubicBezTo>
                    <a:cubicBezTo>
                      <a:pt x="18196" y="3"/>
                      <a:pt x="18185" y="1"/>
                      <a:pt x="18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8855937" y="2365976"/>
                <a:ext cx="61368" cy="7651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6" extrusionOk="0">
                    <a:moveTo>
                      <a:pt x="351" y="1"/>
                    </a:moveTo>
                    <a:cubicBezTo>
                      <a:pt x="333" y="1"/>
                      <a:pt x="314" y="6"/>
                      <a:pt x="297" y="16"/>
                    </a:cubicBezTo>
                    <a:cubicBezTo>
                      <a:pt x="212" y="64"/>
                      <a:pt x="154" y="130"/>
                      <a:pt x="102" y="206"/>
                    </a:cubicBezTo>
                    <a:cubicBezTo>
                      <a:pt x="50" y="284"/>
                      <a:pt x="14" y="362"/>
                      <a:pt x="5" y="459"/>
                    </a:cubicBezTo>
                    <a:cubicBezTo>
                      <a:pt x="0" y="534"/>
                      <a:pt x="64" y="596"/>
                      <a:pt x="134" y="596"/>
                    </a:cubicBezTo>
                    <a:cubicBezTo>
                      <a:pt x="148" y="596"/>
                      <a:pt x="163" y="593"/>
                      <a:pt x="178" y="587"/>
                    </a:cubicBezTo>
                    <a:cubicBezTo>
                      <a:pt x="275" y="549"/>
                      <a:pt x="341" y="477"/>
                      <a:pt x="394" y="392"/>
                    </a:cubicBezTo>
                    <a:cubicBezTo>
                      <a:pt x="444" y="305"/>
                      <a:pt x="478" y="211"/>
                      <a:pt x="471" y="108"/>
                    </a:cubicBezTo>
                    <a:cubicBezTo>
                      <a:pt x="466" y="46"/>
                      <a:pt x="409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8775311" y="2343124"/>
                <a:ext cx="55591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52" extrusionOk="0">
                    <a:moveTo>
                      <a:pt x="276" y="0"/>
                    </a:moveTo>
                    <a:cubicBezTo>
                      <a:pt x="252" y="0"/>
                      <a:pt x="229" y="7"/>
                      <a:pt x="208" y="22"/>
                    </a:cubicBezTo>
                    <a:cubicBezTo>
                      <a:pt x="111" y="91"/>
                      <a:pt x="49" y="193"/>
                      <a:pt x="21" y="305"/>
                    </a:cubicBezTo>
                    <a:cubicBezTo>
                      <a:pt x="9" y="352"/>
                      <a:pt x="1" y="420"/>
                      <a:pt x="22" y="472"/>
                    </a:cubicBezTo>
                    <a:cubicBezTo>
                      <a:pt x="42" y="522"/>
                      <a:pt x="90" y="552"/>
                      <a:pt x="141" y="552"/>
                    </a:cubicBezTo>
                    <a:cubicBezTo>
                      <a:pt x="158" y="552"/>
                      <a:pt x="176" y="549"/>
                      <a:pt x="192" y="541"/>
                    </a:cubicBezTo>
                    <a:cubicBezTo>
                      <a:pt x="239" y="523"/>
                      <a:pt x="274" y="492"/>
                      <a:pt x="305" y="460"/>
                    </a:cubicBezTo>
                    <a:cubicBezTo>
                      <a:pt x="390" y="358"/>
                      <a:pt x="433" y="213"/>
                      <a:pt x="392" y="82"/>
                    </a:cubicBezTo>
                    <a:cubicBezTo>
                      <a:pt x="375" y="31"/>
                      <a:pt x="326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8665286" y="2334779"/>
                <a:ext cx="65733" cy="6239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86" extrusionOk="0">
                    <a:moveTo>
                      <a:pt x="384" y="0"/>
                    </a:moveTo>
                    <a:cubicBezTo>
                      <a:pt x="371" y="0"/>
                      <a:pt x="358" y="3"/>
                      <a:pt x="344" y="8"/>
                    </a:cubicBezTo>
                    <a:cubicBezTo>
                      <a:pt x="300" y="22"/>
                      <a:pt x="260" y="45"/>
                      <a:pt x="229" y="66"/>
                    </a:cubicBezTo>
                    <a:cubicBezTo>
                      <a:pt x="141" y="128"/>
                      <a:pt x="77" y="194"/>
                      <a:pt x="39" y="299"/>
                    </a:cubicBezTo>
                    <a:cubicBezTo>
                      <a:pt x="1" y="383"/>
                      <a:pt x="54" y="479"/>
                      <a:pt x="148" y="485"/>
                    </a:cubicBezTo>
                    <a:cubicBezTo>
                      <a:pt x="154" y="485"/>
                      <a:pt x="160" y="485"/>
                      <a:pt x="165" y="485"/>
                    </a:cubicBezTo>
                    <a:cubicBezTo>
                      <a:pt x="209" y="485"/>
                      <a:pt x="250" y="472"/>
                      <a:pt x="288" y="453"/>
                    </a:cubicBezTo>
                    <a:cubicBezTo>
                      <a:pt x="413" y="390"/>
                      <a:pt x="511" y="255"/>
                      <a:pt x="503" y="111"/>
                    </a:cubicBezTo>
                    <a:cubicBezTo>
                      <a:pt x="499" y="47"/>
                      <a:pt x="444" y="0"/>
                      <a:pt x="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9820618" y="2684370"/>
                <a:ext cx="74335" cy="5328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15" extrusionOk="0">
                    <a:moveTo>
                      <a:pt x="459" y="0"/>
                    </a:moveTo>
                    <a:cubicBezTo>
                      <a:pt x="452" y="0"/>
                      <a:pt x="446" y="1"/>
                      <a:pt x="439" y="2"/>
                    </a:cubicBezTo>
                    <a:cubicBezTo>
                      <a:pt x="361" y="14"/>
                      <a:pt x="297" y="31"/>
                      <a:pt x="232" y="61"/>
                    </a:cubicBezTo>
                    <a:cubicBezTo>
                      <a:pt x="173" y="87"/>
                      <a:pt x="132" y="113"/>
                      <a:pt x="79" y="162"/>
                    </a:cubicBezTo>
                    <a:cubicBezTo>
                      <a:pt x="66" y="175"/>
                      <a:pt x="45" y="192"/>
                      <a:pt x="36" y="209"/>
                    </a:cubicBezTo>
                    <a:cubicBezTo>
                      <a:pt x="0" y="267"/>
                      <a:pt x="19" y="343"/>
                      <a:pt x="78" y="378"/>
                    </a:cubicBezTo>
                    <a:cubicBezTo>
                      <a:pt x="121" y="403"/>
                      <a:pt x="170" y="414"/>
                      <a:pt x="219" y="414"/>
                    </a:cubicBezTo>
                    <a:cubicBezTo>
                      <a:pt x="382" y="414"/>
                      <a:pt x="551" y="290"/>
                      <a:pt x="571" y="126"/>
                    </a:cubicBezTo>
                    <a:cubicBezTo>
                      <a:pt x="578" y="59"/>
                      <a:pt x="522" y="0"/>
                      <a:pt x="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9836795" y="2776807"/>
                <a:ext cx="76903" cy="48401"/>
              </a:xfrm>
              <a:custGeom>
                <a:avLst/>
                <a:gdLst/>
                <a:ahLst/>
                <a:cxnLst/>
                <a:rect l="l" t="t" r="r" b="b"/>
                <a:pathLst>
                  <a:path w="599" h="377" extrusionOk="0">
                    <a:moveTo>
                      <a:pt x="397" y="0"/>
                    </a:moveTo>
                    <a:cubicBezTo>
                      <a:pt x="379" y="0"/>
                      <a:pt x="362" y="1"/>
                      <a:pt x="347" y="2"/>
                    </a:cubicBezTo>
                    <a:cubicBezTo>
                      <a:pt x="277" y="10"/>
                      <a:pt x="216" y="28"/>
                      <a:pt x="156" y="60"/>
                    </a:cubicBezTo>
                    <a:cubicBezTo>
                      <a:pt x="115" y="82"/>
                      <a:pt x="59" y="120"/>
                      <a:pt x="32" y="167"/>
                    </a:cubicBezTo>
                    <a:cubicBezTo>
                      <a:pt x="0" y="233"/>
                      <a:pt x="24" y="312"/>
                      <a:pt x="87" y="345"/>
                    </a:cubicBezTo>
                    <a:cubicBezTo>
                      <a:pt x="132" y="370"/>
                      <a:pt x="179" y="376"/>
                      <a:pt x="225" y="376"/>
                    </a:cubicBezTo>
                    <a:cubicBezTo>
                      <a:pt x="360" y="374"/>
                      <a:pt x="503" y="303"/>
                      <a:pt x="565" y="177"/>
                    </a:cubicBezTo>
                    <a:cubicBezTo>
                      <a:pt x="599" y="108"/>
                      <a:pt x="553" y="19"/>
                      <a:pt x="476" y="8"/>
                    </a:cubicBezTo>
                    <a:cubicBezTo>
                      <a:pt x="449" y="2"/>
                      <a:pt x="422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9840646" y="2876048"/>
                <a:ext cx="85376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05" extrusionOk="0">
                    <a:moveTo>
                      <a:pt x="461" y="0"/>
                    </a:moveTo>
                    <a:cubicBezTo>
                      <a:pt x="393" y="0"/>
                      <a:pt x="328" y="15"/>
                      <a:pt x="264" y="37"/>
                    </a:cubicBezTo>
                    <a:cubicBezTo>
                      <a:pt x="178" y="67"/>
                      <a:pt x="38" y="147"/>
                      <a:pt x="15" y="245"/>
                    </a:cubicBezTo>
                    <a:cubicBezTo>
                      <a:pt x="1" y="316"/>
                      <a:pt x="45" y="384"/>
                      <a:pt x="115" y="397"/>
                    </a:cubicBezTo>
                    <a:cubicBezTo>
                      <a:pt x="140" y="402"/>
                      <a:pt x="165" y="405"/>
                      <a:pt x="189" y="405"/>
                    </a:cubicBezTo>
                    <a:cubicBezTo>
                      <a:pt x="259" y="405"/>
                      <a:pt x="325" y="386"/>
                      <a:pt x="390" y="360"/>
                    </a:cubicBezTo>
                    <a:cubicBezTo>
                      <a:pt x="478" y="322"/>
                      <a:pt x="554" y="274"/>
                      <a:pt x="615" y="192"/>
                    </a:cubicBezTo>
                    <a:cubicBezTo>
                      <a:pt x="664" y="124"/>
                      <a:pt x="626" y="22"/>
                      <a:pt x="543" y="8"/>
                    </a:cubicBezTo>
                    <a:cubicBezTo>
                      <a:pt x="515" y="3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8430342" y="3041279"/>
                <a:ext cx="71382" cy="64064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9" extrusionOk="0">
                    <a:moveTo>
                      <a:pt x="433" y="0"/>
                    </a:moveTo>
                    <a:cubicBezTo>
                      <a:pt x="419" y="0"/>
                      <a:pt x="404" y="3"/>
                      <a:pt x="390" y="8"/>
                    </a:cubicBezTo>
                    <a:cubicBezTo>
                      <a:pt x="248" y="57"/>
                      <a:pt x="105" y="172"/>
                      <a:pt x="43" y="309"/>
                    </a:cubicBezTo>
                    <a:cubicBezTo>
                      <a:pt x="0" y="391"/>
                      <a:pt x="56" y="493"/>
                      <a:pt x="148" y="498"/>
                    </a:cubicBezTo>
                    <a:cubicBezTo>
                      <a:pt x="154" y="498"/>
                      <a:pt x="159" y="498"/>
                      <a:pt x="165" y="498"/>
                    </a:cubicBezTo>
                    <a:cubicBezTo>
                      <a:pt x="213" y="498"/>
                      <a:pt x="256" y="486"/>
                      <a:pt x="297" y="467"/>
                    </a:cubicBezTo>
                    <a:cubicBezTo>
                      <a:pt x="429" y="406"/>
                      <a:pt x="541" y="273"/>
                      <a:pt x="552" y="123"/>
                    </a:cubicBezTo>
                    <a:cubicBezTo>
                      <a:pt x="556" y="53"/>
                      <a:pt x="497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8332513" y="3041150"/>
                <a:ext cx="66118" cy="6252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87" extrusionOk="0">
                    <a:moveTo>
                      <a:pt x="380" y="1"/>
                    </a:moveTo>
                    <a:cubicBezTo>
                      <a:pt x="374" y="1"/>
                      <a:pt x="369" y="1"/>
                      <a:pt x="363" y="2"/>
                    </a:cubicBezTo>
                    <a:cubicBezTo>
                      <a:pt x="273" y="15"/>
                      <a:pt x="203" y="59"/>
                      <a:pt x="137" y="115"/>
                    </a:cubicBezTo>
                    <a:cubicBezTo>
                      <a:pt x="72" y="175"/>
                      <a:pt x="1" y="272"/>
                      <a:pt x="7" y="370"/>
                    </a:cubicBezTo>
                    <a:cubicBezTo>
                      <a:pt x="17" y="438"/>
                      <a:pt x="74" y="487"/>
                      <a:pt x="139" y="487"/>
                    </a:cubicBezTo>
                    <a:cubicBezTo>
                      <a:pt x="146" y="487"/>
                      <a:pt x="152" y="486"/>
                      <a:pt x="158" y="485"/>
                    </a:cubicBezTo>
                    <a:cubicBezTo>
                      <a:pt x="249" y="471"/>
                      <a:pt x="316" y="426"/>
                      <a:pt x="378" y="366"/>
                    </a:cubicBezTo>
                    <a:cubicBezTo>
                      <a:pt x="437" y="304"/>
                      <a:pt x="483" y="235"/>
                      <a:pt x="500" y="145"/>
                    </a:cubicBezTo>
                    <a:cubicBezTo>
                      <a:pt x="514" y="71"/>
                      <a:pt x="453" y="1"/>
                      <a:pt x="3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8239691" y="3020224"/>
                <a:ext cx="62780" cy="654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10" extrusionOk="0">
                    <a:moveTo>
                      <a:pt x="353" y="0"/>
                    </a:moveTo>
                    <a:cubicBezTo>
                      <a:pt x="343" y="0"/>
                      <a:pt x="333" y="2"/>
                      <a:pt x="324" y="4"/>
                    </a:cubicBezTo>
                    <a:cubicBezTo>
                      <a:pt x="269" y="12"/>
                      <a:pt x="231" y="61"/>
                      <a:pt x="237" y="117"/>
                    </a:cubicBezTo>
                    <a:cubicBezTo>
                      <a:pt x="244" y="166"/>
                      <a:pt x="287" y="203"/>
                      <a:pt x="338" y="203"/>
                    </a:cubicBezTo>
                    <a:cubicBezTo>
                      <a:pt x="342" y="203"/>
                      <a:pt x="346" y="202"/>
                      <a:pt x="350" y="202"/>
                    </a:cubicBezTo>
                    <a:lnTo>
                      <a:pt x="350" y="202"/>
                    </a:lnTo>
                    <a:cubicBezTo>
                      <a:pt x="346" y="204"/>
                      <a:pt x="340" y="206"/>
                      <a:pt x="335" y="207"/>
                    </a:cubicBezTo>
                    <a:cubicBezTo>
                      <a:pt x="333" y="207"/>
                      <a:pt x="331" y="207"/>
                      <a:pt x="328" y="207"/>
                    </a:cubicBezTo>
                    <a:cubicBezTo>
                      <a:pt x="308" y="207"/>
                      <a:pt x="288" y="199"/>
                      <a:pt x="273" y="187"/>
                    </a:cubicBezTo>
                    <a:cubicBezTo>
                      <a:pt x="257" y="176"/>
                      <a:pt x="246" y="156"/>
                      <a:pt x="240" y="140"/>
                    </a:cubicBezTo>
                    <a:cubicBezTo>
                      <a:pt x="235" y="133"/>
                      <a:pt x="231" y="119"/>
                      <a:pt x="228" y="113"/>
                    </a:cubicBezTo>
                    <a:cubicBezTo>
                      <a:pt x="225" y="107"/>
                      <a:pt x="221" y="103"/>
                      <a:pt x="222" y="96"/>
                    </a:cubicBezTo>
                    <a:cubicBezTo>
                      <a:pt x="223" y="88"/>
                      <a:pt x="226" y="82"/>
                      <a:pt x="229" y="77"/>
                    </a:cubicBezTo>
                    <a:lnTo>
                      <a:pt x="229" y="77"/>
                    </a:lnTo>
                    <a:lnTo>
                      <a:pt x="225" y="78"/>
                    </a:lnTo>
                    <a:cubicBezTo>
                      <a:pt x="152" y="115"/>
                      <a:pt x="94" y="167"/>
                      <a:pt x="50" y="236"/>
                    </a:cubicBezTo>
                    <a:cubicBezTo>
                      <a:pt x="25" y="276"/>
                      <a:pt x="0" y="333"/>
                      <a:pt x="5" y="390"/>
                    </a:cubicBezTo>
                    <a:cubicBezTo>
                      <a:pt x="14" y="459"/>
                      <a:pt x="72" y="510"/>
                      <a:pt x="139" y="510"/>
                    </a:cubicBezTo>
                    <a:cubicBezTo>
                      <a:pt x="145" y="510"/>
                      <a:pt x="151" y="509"/>
                      <a:pt x="157" y="509"/>
                    </a:cubicBezTo>
                    <a:cubicBezTo>
                      <a:pt x="243" y="497"/>
                      <a:pt x="308" y="455"/>
                      <a:pt x="366" y="397"/>
                    </a:cubicBezTo>
                    <a:cubicBezTo>
                      <a:pt x="394" y="367"/>
                      <a:pt x="420" y="333"/>
                      <a:pt x="440" y="295"/>
                    </a:cubicBezTo>
                    <a:cubicBezTo>
                      <a:pt x="467" y="262"/>
                      <a:pt x="483" y="220"/>
                      <a:pt x="486" y="180"/>
                    </a:cubicBezTo>
                    <a:cubicBezTo>
                      <a:pt x="488" y="135"/>
                      <a:pt x="481" y="87"/>
                      <a:pt x="452" y="50"/>
                    </a:cubicBezTo>
                    <a:cubicBezTo>
                      <a:pt x="429" y="20"/>
                      <a:pt x="392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9009870" y="3814924"/>
                <a:ext cx="88072" cy="514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1" extrusionOk="0">
                    <a:moveTo>
                      <a:pt x="444" y="1"/>
                    </a:moveTo>
                    <a:cubicBezTo>
                      <a:pt x="336" y="1"/>
                      <a:pt x="228" y="36"/>
                      <a:pt x="140" y="93"/>
                    </a:cubicBezTo>
                    <a:cubicBezTo>
                      <a:pt x="98" y="122"/>
                      <a:pt x="59" y="155"/>
                      <a:pt x="28" y="204"/>
                    </a:cubicBezTo>
                    <a:cubicBezTo>
                      <a:pt x="18" y="219"/>
                      <a:pt x="11" y="236"/>
                      <a:pt x="9" y="256"/>
                    </a:cubicBezTo>
                    <a:cubicBezTo>
                      <a:pt x="0" y="326"/>
                      <a:pt x="53" y="391"/>
                      <a:pt x="124" y="398"/>
                    </a:cubicBezTo>
                    <a:cubicBezTo>
                      <a:pt x="142" y="400"/>
                      <a:pt x="160" y="401"/>
                      <a:pt x="176" y="401"/>
                    </a:cubicBezTo>
                    <a:cubicBezTo>
                      <a:pt x="252" y="401"/>
                      <a:pt x="319" y="383"/>
                      <a:pt x="390" y="357"/>
                    </a:cubicBezTo>
                    <a:cubicBezTo>
                      <a:pt x="476" y="322"/>
                      <a:pt x="552" y="284"/>
                      <a:pt x="622" y="216"/>
                    </a:cubicBezTo>
                    <a:cubicBezTo>
                      <a:pt x="685" y="161"/>
                      <a:pt x="663" y="50"/>
                      <a:pt x="581" y="22"/>
                    </a:cubicBezTo>
                    <a:cubicBezTo>
                      <a:pt x="537" y="7"/>
                      <a:pt x="490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9001525" y="3712858"/>
                <a:ext cx="68686" cy="494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385" extrusionOk="0">
                    <a:moveTo>
                      <a:pt x="370" y="1"/>
                    </a:moveTo>
                    <a:cubicBezTo>
                      <a:pt x="310" y="1"/>
                      <a:pt x="257" y="12"/>
                      <a:pt x="203" y="34"/>
                    </a:cubicBezTo>
                    <a:cubicBezTo>
                      <a:pt x="135" y="64"/>
                      <a:pt x="76" y="113"/>
                      <a:pt x="34" y="182"/>
                    </a:cubicBezTo>
                    <a:cubicBezTo>
                      <a:pt x="0" y="248"/>
                      <a:pt x="27" y="327"/>
                      <a:pt x="92" y="360"/>
                    </a:cubicBezTo>
                    <a:cubicBezTo>
                      <a:pt x="127" y="377"/>
                      <a:pt x="165" y="385"/>
                      <a:pt x="204" y="385"/>
                    </a:cubicBezTo>
                    <a:cubicBezTo>
                      <a:pt x="343" y="385"/>
                      <a:pt x="487" y="284"/>
                      <a:pt x="519" y="149"/>
                    </a:cubicBezTo>
                    <a:cubicBezTo>
                      <a:pt x="535" y="76"/>
                      <a:pt x="480" y="5"/>
                      <a:pt x="405" y="2"/>
                    </a:cubicBezTo>
                    <a:cubicBezTo>
                      <a:pt x="393" y="1"/>
                      <a:pt x="381" y="1"/>
                      <a:pt x="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9009613" y="3601677"/>
                <a:ext cx="80754" cy="5546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32" extrusionOk="0">
                    <a:moveTo>
                      <a:pt x="428" y="1"/>
                    </a:moveTo>
                    <a:cubicBezTo>
                      <a:pt x="406" y="1"/>
                      <a:pt x="384" y="3"/>
                      <a:pt x="362" y="6"/>
                    </a:cubicBezTo>
                    <a:cubicBezTo>
                      <a:pt x="263" y="21"/>
                      <a:pt x="171" y="64"/>
                      <a:pt x="97" y="134"/>
                    </a:cubicBezTo>
                    <a:cubicBezTo>
                      <a:pt x="52" y="179"/>
                      <a:pt x="0" y="241"/>
                      <a:pt x="0" y="310"/>
                    </a:cubicBezTo>
                    <a:cubicBezTo>
                      <a:pt x="3" y="379"/>
                      <a:pt x="61" y="432"/>
                      <a:pt x="129" y="432"/>
                    </a:cubicBezTo>
                    <a:cubicBezTo>
                      <a:pt x="133" y="432"/>
                      <a:pt x="138" y="431"/>
                      <a:pt x="142" y="431"/>
                    </a:cubicBezTo>
                    <a:cubicBezTo>
                      <a:pt x="193" y="430"/>
                      <a:pt x="231" y="417"/>
                      <a:pt x="270" y="406"/>
                    </a:cubicBezTo>
                    <a:cubicBezTo>
                      <a:pt x="346" y="379"/>
                      <a:pt x="410" y="343"/>
                      <a:pt x="474" y="295"/>
                    </a:cubicBezTo>
                    <a:cubicBezTo>
                      <a:pt x="507" y="270"/>
                      <a:pt x="539" y="243"/>
                      <a:pt x="571" y="204"/>
                    </a:cubicBezTo>
                    <a:cubicBezTo>
                      <a:pt x="628" y="141"/>
                      <a:pt x="599" y="36"/>
                      <a:pt x="517" y="13"/>
                    </a:cubicBezTo>
                    <a:cubicBezTo>
                      <a:pt x="486" y="4"/>
                      <a:pt x="457" y="1"/>
                      <a:pt x="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3" name="Google Shape;1593;p61"/>
          <p:cNvGrpSpPr/>
          <p:nvPr/>
        </p:nvGrpSpPr>
        <p:grpSpPr>
          <a:xfrm rot="572600">
            <a:off x="7717560" y="4442810"/>
            <a:ext cx="1219948" cy="947912"/>
            <a:chOff x="7658532" y="4515508"/>
            <a:chExt cx="1219899" cy="947874"/>
          </a:xfrm>
        </p:grpSpPr>
        <p:sp>
          <p:nvSpPr>
            <p:cNvPr id="1594" name="Google Shape;1594;p61"/>
            <p:cNvSpPr/>
            <p:nvPr/>
          </p:nvSpPr>
          <p:spPr>
            <a:xfrm rot="-3779020">
              <a:off x="8021338" y="4430799"/>
              <a:ext cx="494288" cy="1117294"/>
            </a:xfrm>
            <a:custGeom>
              <a:avLst/>
              <a:gdLst/>
              <a:ahLst/>
              <a:cxnLst/>
              <a:rect l="l" t="t" r="r" b="b"/>
              <a:pathLst>
                <a:path w="24661" h="55744" extrusionOk="0">
                  <a:moveTo>
                    <a:pt x="13575" y="0"/>
                  </a:moveTo>
                  <a:cubicBezTo>
                    <a:pt x="12675" y="0"/>
                    <a:pt x="11812" y="449"/>
                    <a:pt x="11005" y="1336"/>
                  </a:cubicBezTo>
                  <a:cubicBezTo>
                    <a:pt x="8931" y="3620"/>
                    <a:pt x="7936" y="6897"/>
                    <a:pt x="8342" y="10100"/>
                  </a:cubicBezTo>
                  <a:cubicBezTo>
                    <a:pt x="8399" y="10562"/>
                    <a:pt x="8532" y="11461"/>
                    <a:pt x="8761" y="12313"/>
                  </a:cubicBezTo>
                  <a:cubicBezTo>
                    <a:pt x="8934" y="12958"/>
                    <a:pt x="9130" y="13469"/>
                    <a:pt x="9361" y="13875"/>
                  </a:cubicBezTo>
                  <a:cubicBezTo>
                    <a:pt x="9517" y="14146"/>
                    <a:pt x="9687" y="14374"/>
                    <a:pt x="9878" y="14560"/>
                  </a:cubicBezTo>
                  <a:cubicBezTo>
                    <a:pt x="9869" y="14749"/>
                    <a:pt x="9860" y="14939"/>
                    <a:pt x="9854" y="15132"/>
                  </a:cubicBezTo>
                  <a:cubicBezTo>
                    <a:pt x="8907" y="12846"/>
                    <a:pt x="7155" y="10947"/>
                    <a:pt x="5016" y="9898"/>
                  </a:cubicBezTo>
                  <a:cubicBezTo>
                    <a:pt x="4172" y="9483"/>
                    <a:pt x="3441" y="9287"/>
                    <a:pt x="2716" y="9281"/>
                  </a:cubicBezTo>
                  <a:lnTo>
                    <a:pt x="2685" y="9281"/>
                  </a:lnTo>
                  <a:cubicBezTo>
                    <a:pt x="1802" y="9281"/>
                    <a:pt x="1050" y="9608"/>
                    <a:pt x="565" y="10200"/>
                  </a:cubicBezTo>
                  <a:cubicBezTo>
                    <a:pt x="368" y="10443"/>
                    <a:pt x="222" y="10720"/>
                    <a:pt x="132" y="11025"/>
                  </a:cubicBezTo>
                  <a:cubicBezTo>
                    <a:pt x="19" y="11410"/>
                    <a:pt x="1" y="11830"/>
                    <a:pt x="77" y="12274"/>
                  </a:cubicBezTo>
                  <a:cubicBezTo>
                    <a:pt x="165" y="12780"/>
                    <a:pt x="353" y="13187"/>
                    <a:pt x="442" y="13383"/>
                  </a:cubicBezTo>
                  <a:cubicBezTo>
                    <a:pt x="1200" y="15029"/>
                    <a:pt x="2135" y="16593"/>
                    <a:pt x="3225" y="18042"/>
                  </a:cubicBezTo>
                  <a:cubicBezTo>
                    <a:pt x="3135" y="18064"/>
                    <a:pt x="3044" y="18092"/>
                    <a:pt x="2958" y="18125"/>
                  </a:cubicBezTo>
                  <a:cubicBezTo>
                    <a:pt x="2566" y="18272"/>
                    <a:pt x="2234" y="18508"/>
                    <a:pt x="1969" y="18829"/>
                  </a:cubicBezTo>
                  <a:cubicBezTo>
                    <a:pt x="1713" y="19139"/>
                    <a:pt x="1533" y="19512"/>
                    <a:pt x="1435" y="19939"/>
                  </a:cubicBezTo>
                  <a:cubicBezTo>
                    <a:pt x="1298" y="20531"/>
                    <a:pt x="1324" y="21230"/>
                    <a:pt x="1509" y="21907"/>
                  </a:cubicBezTo>
                  <a:cubicBezTo>
                    <a:pt x="2148" y="24244"/>
                    <a:pt x="3484" y="26206"/>
                    <a:pt x="4576" y="27656"/>
                  </a:cubicBezTo>
                  <a:cubicBezTo>
                    <a:pt x="5121" y="28377"/>
                    <a:pt x="5766" y="29181"/>
                    <a:pt x="6643" y="29795"/>
                  </a:cubicBezTo>
                  <a:cubicBezTo>
                    <a:pt x="6344" y="29812"/>
                    <a:pt x="6062" y="29882"/>
                    <a:pt x="5807" y="30003"/>
                  </a:cubicBezTo>
                  <a:cubicBezTo>
                    <a:pt x="5496" y="30148"/>
                    <a:pt x="5238" y="30361"/>
                    <a:pt x="5036" y="30635"/>
                  </a:cubicBezTo>
                  <a:cubicBezTo>
                    <a:pt x="4549" y="31297"/>
                    <a:pt x="4618" y="32035"/>
                    <a:pt x="4640" y="32278"/>
                  </a:cubicBezTo>
                  <a:cubicBezTo>
                    <a:pt x="4776" y="33722"/>
                    <a:pt x="5442" y="34943"/>
                    <a:pt x="6008" y="35844"/>
                  </a:cubicBezTo>
                  <a:cubicBezTo>
                    <a:pt x="7017" y="37453"/>
                    <a:pt x="8258" y="38900"/>
                    <a:pt x="9694" y="40144"/>
                  </a:cubicBezTo>
                  <a:cubicBezTo>
                    <a:pt x="10146" y="40535"/>
                    <a:pt x="10599" y="40859"/>
                    <a:pt x="11039" y="41106"/>
                  </a:cubicBezTo>
                  <a:cubicBezTo>
                    <a:pt x="11733" y="41496"/>
                    <a:pt x="12400" y="41693"/>
                    <a:pt x="13024" y="41693"/>
                  </a:cubicBezTo>
                  <a:cubicBezTo>
                    <a:pt x="13199" y="41693"/>
                    <a:pt x="13373" y="41678"/>
                    <a:pt x="13541" y="41646"/>
                  </a:cubicBezTo>
                  <a:cubicBezTo>
                    <a:pt x="13701" y="41811"/>
                    <a:pt x="13864" y="41977"/>
                    <a:pt x="14022" y="42137"/>
                  </a:cubicBezTo>
                  <a:lnTo>
                    <a:pt x="14027" y="42142"/>
                  </a:lnTo>
                  <a:cubicBezTo>
                    <a:pt x="14376" y="42499"/>
                    <a:pt x="14736" y="42866"/>
                    <a:pt x="15086" y="43233"/>
                  </a:cubicBezTo>
                  <a:cubicBezTo>
                    <a:pt x="15146" y="43375"/>
                    <a:pt x="15205" y="43513"/>
                    <a:pt x="15263" y="43648"/>
                  </a:cubicBezTo>
                  <a:cubicBezTo>
                    <a:pt x="16075" y="45556"/>
                    <a:pt x="17041" y="47530"/>
                    <a:pt x="18135" y="49515"/>
                  </a:cubicBezTo>
                  <a:lnTo>
                    <a:pt x="18137" y="49519"/>
                  </a:lnTo>
                  <a:cubicBezTo>
                    <a:pt x="19151" y="51341"/>
                    <a:pt x="20303" y="53203"/>
                    <a:pt x="21560" y="55057"/>
                  </a:cubicBezTo>
                  <a:cubicBezTo>
                    <a:pt x="21852" y="55486"/>
                    <a:pt x="22335" y="55744"/>
                    <a:pt x="22855" y="55744"/>
                  </a:cubicBezTo>
                  <a:cubicBezTo>
                    <a:pt x="23168" y="55744"/>
                    <a:pt x="23472" y="55650"/>
                    <a:pt x="23732" y="55475"/>
                  </a:cubicBezTo>
                  <a:cubicBezTo>
                    <a:pt x="24073" y="55244"/>
                    <a:pt x="24306" y="54893"/>
                    <a:pt x="24386" y="54487"/>
                  </a:cubicBezTo>
                  <a:cubicBezTo>
                    <a:pt x="24467" y="54087"/>
                    <a:pt x="24390" y="53679"/>
                    <a:pt x="24169" y="53334"/>
                  </a:cubicBezTo>
                  <a:cubicBezTo>
                    <a:pt x="23008" y="51530"/>
                    <a:pt x="21952" y="49720"/>
                    <a:pt x="21025" y="47956"/>
                  </a:cubicBezTo>
                  <a:lnTo>
                    <a:pt x="21022" y="47949"/>
                  </a:lnTo>
                  <a:cubicBezTo>
                    <a:pt x="20521" y="47010"/>
                    <a:pt x="20046" y="46070"/>
                    <a:pt x="19612" y="45150"/>
                  </a:cubicBezTo>
                  <a:cubicBezTo>
                    <a:pt x="19758" y="44345"/>
                    <a:pt x="19932" y="43538"/>
                    <a:pt x="20114" y="42713"/>
                  </a:cubicBezTo>
                  <a:cubicBezTo>
                    <a:pt x="20146" y="42560"/>
                    <a:pt x="20184" y="42391"/>
                    <a:pt x="20226" y="42210"/>
                  </a:cubicBezTo>
                  <a:cubicBezTo>
                    <a:pt x="20519" y="42051"/>
                    <a:pt x="20811" y="41837"/>
                    <a:pt x="21111" y="41563"/>
                  </a:cubicBezTo>
                  <a:cubicBezTo>
                    <a:pt x="21490" y="41217"/>
                    <a:pt x="21876" y="40775"/>
                    <a:pt x="22263" y="40249"/>
                  </a:cubicBezTo>
                  <a:cubicBezTo>
                    <a:pt x="23066" y="39153"/>
                    <a:pt x="23747" y="37850"/>
                    <a:pt x="23996" y="36931"/>
                  </a:cubicBezTo>
                  <a:cubicBezTo>
                    <a:pt x="24483" y="35130"/>
                    <a:pt x="24559" y="33324"/>
                    <a:pt x="24632" y="31580"/>
                  </a:cubicBezTo>
                  <a:cubicBezTo>
                    <a:pt x="24643" y="31330"/>
                    <a:pt x="24661" y="30914"/>
                    <a:pt x="24494" y="30456"/>
                  </a:cubicBezTo>
                  <a:cubicBezTo>
                    <a:pt x="24308" y="29948"/>
                    <a:pt x="23957" y="29538"/>
                    <a:pt x="23476" y="29265"/>
                  </a:cubicBezTo>
                  <a:cubicBezTo>
                    <a:pt x="23092" y="29047"/>
                    <a:pt x="22650" y="28933"/>
                    <a:pt x="22195" y="28933"/>
                  </a:cubicBezTo>
                  <a:cubicBezTo>
                    <a:pt x="22048" y="28933"/>
                    <a:pt x="21903" y="28944"/>
                    <a:pt x="21760" y="28970"/>
                  </a:cubicBezTo>
                  <a:cubicBezTo>
                    <a:pt x="21327" y="29044"/>
                    <a:pt x="20954" y="29211"/>
                    <a:pt x="20634" y="29410"/>
                  </a:cubicBezTo>
                  <a:cubicBezTo>
                    <a:pt x="20912" y="29014"/>
                    <a:pt x="21164" y="28609"/>
                    <a:pt x="21385" y="28200"/>
                  </a:cubicBezTo>
                  <a:cubicBezTo>
                    <a:pt x="22189" y="26705"/>
                    <a:pt x="22592" y="25159"/>
                    <a:pt x="22583" y="23607"/>
                  </a:cubicBezTo>
                  <a:cubicBezTo>
                    <a:pt x="22578" y="22861"/>
                    <a:pt x="22403" y="22133"/>
                    <a:pt x="22088" y="21558"/>
                  </a:cubicBezTo>
                  <a:cubicBezTo>
                    <a:pt x="21870" y="21160"/>
                    <a:pt x="21589" y="20835"/>
                    <a:pt x="21250" y="20588"/>
                  </a:cubicBezTo>
                  <a:cubicBezTo>
                    <a:pt x="20901" y="20333"/>
                    <a:pt x="20510" y="20175"/>
                    <a:pt x="20084" y="20117"/>
                  </a:cubicBezTo>
                  <a:cubicBezTo>
                    <a:pt x="19969" y="20102"/>
                    <a:pt x="19852" y="20094"/>
                    <a:pt x="19736" y="20094"/>
                  </a:cubicBezTo>
                  <a:cubicBezTo>
                    <a:pt x="19606" y="20094"/>
                    <a:pt x="19479" y="20104"/>
                    <a:pt x="19352" y="20123"/>
                  </a:cubicBezTo>
                  <a:cubicBezTo>
                    <a:pt x="20540" y="18988"/>
                    <a:pt x="21815" y="17315"/>
                    <a:pt x="22212" y="15127"/>
                  </a:cubicBezTo>
                  <a:cubicBezTo>
                    <a:pt x="22293" y="14689"/>
                    <a:pt x="22370" y="14026"/>
                    <a:pt x="22124" y="13345"/>
                  </a:cubicBezTo>
                  <a:cubicBezTo>
                    <a:pt x="21931" y="12810"/>
                    <a:pt x="21567" y="12348"/>
                    <a:pt x="21071" y="12008"/>
                  </a:cubicBezTo>
                  <a:cubicBezTo>
                    <a:pt x="20610" y="11693"/>
                    <a:pt x="20067" y="11504"/>
                    <a:pt x="19500" y="11462"/>
                  </a:cubicBezTo>
                  <a:cubicBezTo>
                    <a:pt x="19412" y="11455"/>
                    <a:pt x="19323" y="11452"/>
                    <a:pt x="19235" y="11452"/>
                  </a:cubicBezTo>
                  <a:cubicBezTo>
                    <a:pt x="18398" y="11452"/>
                    <a:pt x="17687" y="11733"/>
                    <a:pt x="17159" y="11975"/>
                  </a:cubicBezTo>
                  <a:lnTo>
                    <a:pt x="17153" y="11977"/>
                  </a:lnTo>
                  <a:cubicBezTo>
                    <a:pt x="15637" y="12678"/>
                    <a:pt x="14219" y="13851"/>
                    <a:pt x="13148" y="15270"/>
                  </a:cubicBezTo>
                  <a:cubicBezTo>
                    <a:pt x="13153" y="15058"/>
                    <a:pt x="13158" y="14845"/>
                    <a:pt x="13167" y="14635"/>
                  </a:cubicBezTo>
                  <a:cubicBezTo>
                    <a:pt x="13629" y="14308"/>
                    <a:pt x="14090" y="13841"/>
                    <a:pt x="14542" y="13242"/>
                  </a:cubicBezTo>
                  <a:cubicBezTo>
                    <a:pt x="15036" y="12584"/>
                    <a:pt x="15387" y="11949"/>
                    <a:pt x="15482" y="11770"/>
                  </a:cubicBezTo>
                  <a:cubicBezTo>
                    <a:pt x="16574" y="9717"/>
                    <a:pt x="16672" y="7450"/>
                    <a:pt x="16760" y="5453"/>
                  </a:cubicBezTo>
                  <a:cubicBezTo>
                    <a:pt x="16795" y="4677"/>
                    <a:pt x="16797" y="4028"/>
                    <a:pt x="16702" y="3379"/>
                  </a:cubicBezTo>
                  <a:cubicBezTo>
                    <a:pt x="16576" y="2516"/>
                    <a:pt x="16292" y="1802"/>
                    <a:pt x="15829" y="1196"/>
                  </a:cubicBezTo>
                  <a:cubicBezTo>
                    <a:pt x="15382" y="610"/>
                    <a:pt x="14812" y="221"/>
                    <a:pt x="14181" y="71"/>
                  </a:cubicBezTo>
                  <a:cubicBezTo>
                    <a:pt x="13982" y="24"/>
                    <a:pt x="13778" y="0"/>
                    <a:pt x="1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 rot="-3779020">
              <a:off x="7844927" y="4677581"/>
              <a:ext cx="124629" cy="252445"/>
            </a:xfrm>
            <a:custGeom>
              <a:avLst/>
              <a:gdLst/>
              <a:ahLst/>
              <a:cxnLst/>
              <a:rect l="l" t="t" r="r" b="b"/>
              <a:pathLst>
                <a:path w="6218" h="12595" extrusionOk="0">
                  <a:moveTo>
                    <a:pt x="4291" y="0"/>
                  </a:moveTo>
                  <a:cubicBezTo>
                    <a:pt x="3778" y="0"/>
                    <a:pt x="3241" y="304"/>
                    <a:pt x="2693" y="907"/>
                  </a:cubicBezTo>
                  <a:cubicBezTo>
                    <a:pt x="873" y="2911"/>
                    <a:pt x="1" y="5795"/>
                    <a:pt x="358" y="8622"/>
                  </a:cubicBezTo>
                  <a:cubicBezTo>
                    <a:pt x="413" y="9050"/>
                    <a:pt x="534" y="9883"/>
                    <a:pt x="743" y="10662"/>
                  </a:cubicBezTo>
                  <a:cubicBezTo>
                    <a:pt x="1027" y="11720"/>
                    <a:pt x="1372" y="12324"/>
                    <a:pt x="1797" y="12508"/>
                  </a:cubicBezTo>
                  <a:cubicBezTo>
                    <a:pt x="1933" y="12566"/>
                    <a:pt x="2072" y="12595"/>
                    <a:pt x="2210" y="12595"/>
                  </a:cubicBezTo>
                  <a:cubicBezTo>
                    <a:pt x="3529" y="12595"/>
                    <a:pt x="4872" y="10149"/>
                    <a:pt x="5035" y="9841"/>
                  </a:cubicBezTo>
                  <a:cubicBezTo>
                    <a:pt x="5988" y="8050"/>
                    <a:pt x="6080" y="5942"/>
                    <a:pt x="6160" y="4083"/>
                  </a:cubicBezTo>
                  <a:cubicBezTo>
                    <a:pt x="6218" y="2819"/>
                    <a:pt x="6208" y="1609"/>
                    <a:pt x="5501" y="681"/>
                  </a:cubicBezTo>
                  <a:cubicBezTo>
                    <a:pt x="5240" y="338"/>
                    <a:pt x="4926" y="115"/>
                    <a:pt x="4593" y="36"/>
                  </a:cubicBezTo>
                  <a:cubicBezTo>
                    <a:pt x="4493" y="12"/>
                    <a:pt x="4393" y="0"/>
                    <a:pt x="4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 rot="-3779020">
              <a:off x="8028467" y="4726880"/>
              <a:ext cx="189810" cy="198810"/>
            </a:xfrm>
            <a:custGeom>
              <a:avLst/>
              <a:gdLst/>
              <a:ahLst/>
              <a:cxnLst/>
              <a:rect l="l" t="t" r="r" b="b"/>
              <a:pathLst>
                <a:path w="9470" h="9919" extrusionOk="0">
                  <a:moveTo>
                    <a:pt x="7677" y="0"/>
                  </a:moveTo>
                  <a:cubicBezTo>
                    <a:pt x="7100" y="0"/>
                    <a:pt x="6561" y="212"/>
                    <a:pt x="6146" y="403"/>
                  </a:cubicBezTo>
                  <a:cubicBezTo>
                    <a:pt x="2836" y="1935"/>
                    <a:pt x="1" y="6120"/>
                    <a:pt x="1228" y="9678"/>
                  </a:cubicBezTo>
                  <a:lnTo>
                    <a:pt x="1310" y="9918"/>
                  </a:lnTo>
                  <a:lnTo>
                    <a:pt x="1766" y="9685"/>
                  </a:lnTo>
                  <a:cubicBezTo>
                    <a:pt x="3333" y="8884"/>
                    <a:pt x="4953" y="8057"/>
                    <a:pt x="6337" y="6900"/>
                  </a:cubicBezTo>
                  <a:cubicBezTo>
                    <a:pt x="7498" y="5930"/>
                    <a:pt x="8965" y="4314"/>
                    <a:pt x="9364" y="2127"/>
                  </a:cubicBezTo>
                  <a:cubicBezTo>
                    <a:pt x="9421" y="1814"/>
                    <a:pt x="9469" y="1404"/>
                    <a:pt x="9332" y="1026"/>
                  </a:cubicBezTo>
                  <a:cubicBezTo>
                    <a:pt x="9129" y="466"/>
                    <a:pt x="8533" y="57"/>
                    <a:pt x="7846" y="6"/>
                  </a:cubicBezTo>
                  <a:cubicBezTo>
                    <a:pt x="7789" y="2"/>
                    <a:pt x="7733" y="0"/>
                    <a:pt x="7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 rot="-3779020">
              <a:off x="7897090" y="4907954"/>
              <a:ext cx="164455" cy="189469"/>
            </a:xfrm>
            <a:custGeom>
              <a:avLst/>
              <a:gdLst/>
              <a:ahLst/>
              <a:cxnLst/>
              <a:rect l="l" t="t" r="r" b="b"/>
              <a:pathLst>
                <a:path w="8205" h="9453" extrusionOk="0">
                  <a:moveTo>
                    <a:pt x="1600" y="0"/>
                  </a:moveTo>
                  <a:cubicBezTo>
                    <a:pt x="1120" y="0"/>
                    <a:pt x="730" y="154"/>
                    <a:pt x="499" y="437"/>
                  </a:cubicBezTo>
                  <a:cubicBezTo>
                    <a:pt x="1" y="1046"/>
                    <a:pt x="415" y="1943"/>
                    <a:pt x="551" y="2238"/>
                  </a:cubicBezTo>
                  <a:cubicBezTo>
                    <a:pt x="1363" y="3999"/>
                    <a:pt x="2387" y="5661"/>
                    <a:pt x="3594" y="7179"/>
                  </a:cubicBezTo>
                  <a:cubicBezTo>
                    <a:pt x="4128" y="7848"/>
                    <a:pt x="4729" y="8529"/>
                    <a:pt x="5515" y="8976"/>
                  </a:cubicBezTo>
                  <a:cubicBezTo>
                    <a:pt x="6074" y="9294"/>
                    <a:pt x="6552" y="9453"/>
                    <a:pt x="6945" y="9453"/>
                  </a:cubicBezTo>
                  <a:cubicBezTo>
                    <a:pt x="7229" y="9453"/>
                    <a:pt x="7470" y="9369"/>
                    <a:pt x="7664" y="9202"/>
                  </a:cubicBezTo>
                  <a:cubicBezTo>
                    <a:pt x="8045" y="8875"/>
                    <a:pt x="8204" y="8261"/>
                    <a:pt x="8136" y="7375"/>
                  </a:cubicBezTo>
                  <a:cubicBezTo>
                    <a:pt x="8084" y="6718"/>
                    <a:pt x="7900" y="5924"/>
                    <a:pt x="7641" y="5252"/>
                  </a:cubicBezTo>
                  <a:cubicBezTo>
                    <a:pt x="6835" y="3164"/>
                    <a:pt x="5274" y="1425"/>
                    <a:pt x="3353" y="482"/>
                  </a:cubicBezTo>
                  <a:cubicBezTo>
                    <a:pt x="2691" y="158"/>
                    <a:pt x="2141" y="4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 rot="-3779020">
              <a:off x="8066649" y="4949223"/>
              <a:ext cx="182775" cy="203419"/>
            </a:xfrm>
            <a:custGeom>
              <a:avLst/>
              <a:gdLst/>
              <a:ahLst/>
              <a:cxnLst/>
              <a:rect l="l" t="t" r="r" b="b"/>
              <a:pathLst>
                <a:path w="9119" h="10149" extrusionOk="0">
                  <a:moveTo>
                    <a:pt x="1288" y="0"/>
                  </a:moveTo>
                  <a:cubicBezTo>
                    <a:pt x="1144" y="0"/>
                    <a:pt x="1009" y="24"/>
                    <a:pt x="885" y="71"/>
                  </a:cubicBezTo>
                  <a:cubicBezTo>
                    <a:pt x="105" y="364"/>
                    <a:pt x="0" y="1390"/>
                    <a:pt x="243" y="2278"/>
                  </a:cubicBezTo>
                  <a:cubicBezTo>
                    <a:pt x="822" y="4398"/>
                    <a:pt x="2071" y="6226"/>
                    <a:pt x="3091" y="7581"/>
                  </a:cubicBezTo>
                  <a:cubicBezTo>
                    <a:pt x="3652" y="8323"/>
                    <a:pt x="4326" y="9158"/>
                    <a:pt x="5234" y="9671"/>
                  </a:cubicBezTo>
                  <a:cubicBezTo>
                    <a:pt x="5578" y="9864"/>
                    <a:pt x="6197" y="10081"/>
                    <a:pt x="6813" y="10135"/>
                  </a:cubicBezTo>
                  <a:cubicBezTo>
                    <a:pt x="6909" y="10143"/>
                    <a:pt x="7003" y="10149"/>
                    <a:pt x="7093" y="10149"/>
                  </a:cubicBezTo>
                  <a:cubicBezTo>
                    <a:pt x="7713" y="10149"/>
                    <a:pt x="8165" y="9948"/>
                    <a:pt x="8406" y="9562"/>
                  </a:cubicBezTo>
                  <a:cubicBezTo>
                    <a:pt x="9118" y="8422"/>
                    <a:pt x="7480" y="5498"/>
                    <a:pt x="7410" y="5375"/>
                  </a:cubicBezTo>
                  <a:cubicBezTo>
                    <a:pt x="6439" y="3658"/>
                    <a:pt x="4860" y="2325"/>
                    <a:pt x="3468" y="1149"/>
                  </a:cubicBezTo>
                  <a:cubicBezTo>
                    <a:pt x="3011" y="764"/>
                    <a:pt x="2492" y="327"/>
                    <a:pt x="1867" y="109"/>
                  </a:cubicBezTo>
                  <a:cubicBezTo>
                    <a:pt x="1660" y="36"/>
                    <a:pt x="1467" y="0"/>
                    <a:pt x="1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 rot="-3779020">
              <a:off x="8218596" y="4780518"/>
              <a:ext cx="154193" cy="215987"/>
            </a:xfrm>
            <a:custGeom>
              <a:avLst/>
              <a:gdLst/>
              <a:ahLst/>
              <a:cxnLst/>
              <a:rect l="l" t="t" r="r" b="b"/>
              <a:pathLst>
                <a:path w="7693" h="10776" extrusionOk="0">
                  <a:moveTo>
                    <a:pt x="6150" y="1"/>
                  </a:moveTo>
                  <a:cubicBezTo>
                    <a:pt x="5569" y="1"/>
                    <a:pt x="5070" y="396"/>
                    <a:pt x="4654" y="792"/>
                  </a:cubicBezTo>
                  <a:cubicBezTo>
                    <a:pt x="3927" y="1482"/>
                    <a:pt x="3241" y="2229"/>
                    <a:pt x="2615" y="3010"/>
                  </a:cubicBezTo>
                  <a:cubicBezTo>
                    <a:pt x="1990" y="3791"/>
                    <a:pt x="1110" y="4991"/>
                    <a:pt x="682" y="6398"/>
                  </a:cubicBezTo>
                  <a:cubicBezTo>
                    <a:pt x="448" y="7158"/>
                    <a:pt x="1" y="9529"/>
                    <a:pt x="960" y="10419"/>
                  </a:cubicBezTo>
                  <a:cubicBezTo>
                    <a:pt x="1233" y="10673"/>
                    <a:pt x="1518" y="10775"/>
                    <a:pt x="1802" y="10775"/>
                  </a:cubicBezTo>
                  <a:cubicBezTo>
                    <a:pt x="2544" y="10775"/>
                    <a:pt x="3292" y="10088"/>
                    <a:pt x="3836" y="9585"/>
                  </a:cubicBezTo>
                  <a:cubicBezTo>
                    <a:pt x="3920" y="9508"/>
                    <a:pt x="4001" y="9434"/>
                    <a:pt x="4076" y="9366"/>
                  </a:cubicBezTo>
                  <a:cubicBezTo>
                    <a:pt x="5143" y="8414"/>
                    <a:pt x="6031" y="7310"/>
                    <a:pt x="6643" y="6173"/>
                  </a:cubicBezTo>
                  <a:cubicBezTo>
                    <a:pt x="7342" y="4873"/>
                    <a:pt x="7693" y="3540"/>
                    <a:pt x="7684" y="2208"/>
                  </a:cubicBezTo>
                  <a:cubicBezTo>
                    <a:pt x="7678" y="1207"/>
                    <a:pt x="7255" y="139"/>
                    <a:pt x="6323" y="13"/>
                  </a:cubicBezTo>
                  <a:cubicBezTo>
                    <a:pt x="6264" y="5"/>
                    <a:pt x="6207" y="1"/>
                    <a:pt x="6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 rot="-3779020">
              <a:off x="8301783" y="5002714"/>
              <a:ext cx="179127" cy="185962"/>
            </a:xfrm>
            <a:custGeom>
              <a:avLst/>
              <a:gdLst/>
              <a:ahLst/>
              <a:cxnLst/>
              <a:rect l="l" t="t" r="r" b="b"/>
              <a:pathLst>
                <a:path w="8937" h="9278" extrusionOk="0">
                  <a:moveTo>
                    <a:pt x="868" y="1"/>
                  </a:moveTo>
                  <a:cubicBezTo>
                    <a:pt x="493" y="1"/>
                    <a:pt x="285" y="154"/>
                    <a:pt x="170" y="310"/>
                  </a:cubicBezTo>
                  <a:cubicBezTo>
                    <a:pt x="1" y="540"/>
                    <a:pt x="4" y="827"/>
                    <a:pt x="25" y="1051"/>
                  </a:cubicBezTo>
                  <a:cubicBezTo>
                    <a:pt x="133" y="2220"/>
                    <a:pt x="709" y="3264"/>
                    <a:pt x="1197" y="4042"/>
                  </a:cubicBezTo>
                  <a:cubicBezTo>
                    <a:pt x="2137" y="5541"/>
                    <a:pt x="3293" y="6889"/>
                    <a:pt x="4631" y="8048"/>
                  </a:cubicBezTo>
                  <a:cubicBezTo>
                    <a:pt x="5231" y="8569"/>
                    <a:pt x="6212" y="9277"/>
                    <a:pt x="7100" y="9277"/>
                  </a:cubicBezTo>
                  <a:cubicBezTo>
                    <a:pt x="7430" y="9277"/>
                    <a:pt x="7746" y="9180"/>
                    <a:pt x="8025" y="8939"/>
                  </a:cubicBezTo>
                  <a:cubicBezTo>
                    <a:pt x="8937" y="8155"/>
                    <a:pt x="8234" y="6599"/>
                    <a:pt x="7856" y="5764"/>
                  </a:cubicBezTo>
                  <a:lnTo>
                    <a:pt x="7820" y="5686"/>
                  </a:lnTo>
                  <a:cubicBezTo>
                    <a:pt x="6611" y="2999"/>
                    <a:pt x="4218" y="907"/>
                    <a:pt x="1423" y="90"/>
                  </a:cubicBezTo>
                  <a:cubicBezTo>
                    <a:pt x="1206" y="27"/>
                    <a:pt x="1023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 rot="-3779020">
              <a:off x="8424083" y="4806517"/>
              <a:ext cx="117233" cy="220557"/>
            </a:xfrm>
            <a:custGeom>
              <a:avLst/>
              <a:gdLst/>
              <a:ahLst/>
              <a:cxnLst/>
              <a:rect l="l" t="t" r="r" b="b"/>
              <a:pathLst>
                <a:path w="5849" h="11004" extrusionOk="0">
                  <a:moveTo>
                    <a:pt x="4706" y="0"/>
                  </a:moveTo>
                  <a:cubicBezTo>
                    <a:pt x="4634" y="0"/>
                    <a:pt x="4563" y="6"/>
                    <a:pt x="4494" y="18"/>
                  </a:cubicBezTo>
                  <a:cubicBezTo>
                    <a:pt x="4025" y="99"/>
                    <a:pt x="3636" y="398"/>
                    <a:pt x="3318" y="677"/>
                  </a:cubicBezTo>
                  <a:cubicBezTo>
                    <a:pt x="2198" y="1664"/>
                    <a:pt x="1313" y="2966"/>
                    <a:pt x="756" y="4439"/>
                  </a:cubicBezTo>
                  <a:cubicBezTo>
                    <a:pt x="208" y="5896"/>
                    <a:pt x="1" y="7457"/>
                    <a:pt x="162" y="8955"/>
                  </a:cubicBezTo>
                  <a:cubicBezTo>
                    <a:pt x="302" y="10261"/>
                    <a:pt x="707" y="10950"/>
                    <a:pt x="1364" y="11002"/>
                  </a:cubicBezTo>
                  <a:cubicBezTo>
                    <a:pt x="1390" y="11004"/>
                    <a:pt x="1416" y="11004"/>
                    <a:pt x="1440" y="11004"/>
                  </a:cubicBezTo>
                  <a:cubicBezTo>
                    <a:pt x="2238" y="11004"/>
                    <a:pt x="3112" y="10046"/>
                    <a:pt x="3713" y="9227"/>
                  </a:cubicBezTo>
                  <a:cubicBezTo>
                    <a:pt x="4406" y="8280"/>
                    <a:pt x="5034" y="7095"/>
                    <a:pt x="5237" y="6343"/>
                  </a:cubicBezTo>
                  <a:cubicBezTo>
                    <a:pt x="5686" y="4683"/>
                    <a:pt x="5760" y="2952"/>
                    <a:pt x="5830" y="1278"/>
                  </a:cubicBezTo>
                  <a:cubicBezTo>
                    <a:pt x="5839" y="1089"/>
                    <a:pt x="5848" y="874"/>
                    <a:pt x="5770" y="661"/>
                  </a:cubicBezTo>
                  <a:cubicBezTo>
                    <a:pt x="5605" y="209"/>
                    <a:pt x="5136" y="0"/>
                    <a:pt x="47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 rot="-3779020">
              <a:off x="8114361" y="4499130"/>
              <a:ext cx="396497" cy="984347"/>
            </a:xfrm>
            <a:custGeom>
              <a:avLst/>
              <a:gdLst/>
              <a:ahLst/>
              <a:cxnLst/>
              <a:rect l="l" t="t" r="r" b="b"/>
              <a:pathLst>
                <a:path w="19782" h="49111" extrusionOk="0">
                  <a:moveTo>
                    <a:pt x="9468" y="1"/>
                  </a:moveTo>
                  <a:cubicBezTo>
                    <a:pt x="9365" y="1"/>
                    <a:pt x="9272" y="69"/>
                    <a:pt x="9245" y="173"/>
                  </a:cubicBezTo>
                  <a:cubicBezTo>
                    <a:pt x="8703" y="2239"/>
                    <a:pt x="8307" y="4342"/>
                    <a:pt x="8049" y="6466"/>
                  </a:cubicBezTo>
                  <a:cubicBezTo>
                    <a:pt x="7820" y="8593"/>
                    <a:pt x="7746" y="10734"/>
                    <a:pt x="7774" y="12871"/>
                  </a:cubicBezTo>
                  <a:cubicBezTo>
                    <a:pt x="7797" y="13924"/>
                    <a:pt x="7852" y="14975"/>
                    <a:pt x="7934" y="16024"/>
                  </a:cubicBezTo>
                  <a:cubicBezTo>
                    <a:pt x="7372" y="15473"/>
                    <a:pt x="6828" y="14899"/>
                    <a:pt x="6287" y="14324"/>
                  </a:cubicBezTo>
                  <a:cubicBezTo>
                    <a:pt x="5586" y="13567"/>
                    <a:pt x="4889" y="12806"/>
                    <a:pt x="4217" y="12023"/>
                  </a:cubicBezTo>
                  <a:cubicBezTo>
                    <a:pt x="3535" y="11249"/>
                    <a:pt x="2869" y="10461"/>
                    <a:pt x="2217" y="9662"/>
                  </a:cubicBezTo>
                  <a:cubicBezTo>
                    <a:pt x="1889" y="9265"/>
                    <a:pt x="1566" y="8862"/>
                    <a:pt x="1252" y="8454"/>
                  </a:cubicBezTo>
                  <a:cubicBezTo>
                    <a:pt x="930" y="8052"/>
                    <a:pt x="624" y="7640"/>
                    <a:pt x="325" y="7221"/>
                  </a:cubicBezTo>
                  <a:lnTo>
                    <a:pt x="324" y="7220"/>
                  </a:lnTo>
                  <a:cubicBezTo>
                    <a:pt x="291" y="7174"/>
                    <a:pt x="240" y="7150"/>
                    <a:pt x="187" y="7150"/>
                  </a:cubicBezTo>
                  <a:cubicBezTo>
                    <a:pt x="154" y="7150"/>
                    <a:pt x="121" y="7160"/>
                    <a:pt x="91" y="7180"/>
                  </a:cubicBezTo>
                  <a:cubicBezTo>
                    <a:pt x="21" y="7232"/>
                    <a:pt x="1" y="7329"/>
                    <a:pt x="46" y="7402"/>
                  </a:cubicBezTo>
                  <a:cubicBezTo>
                    <a:pt x="585" y="8299"/>
                    <a:pt x="1194" y="9146"/>
                    <a:pt x="1829" y="9970"/>
                  </a:cubicBezTo>
                  <a:cubicBezTo>
                    <a:pt x="2467" y="10794"/>
                    <a:pt x="3135" y="11591"/>
                    <a:pt x="3817" y="12375"/>
                  </a:cubicBezTo>
                  <a:cubicBezTo>
                    <a:pt x="4510" y="13150"/>
                    <a:pt x="5209" y="13918"/>
                    <a:pt x="5946" y="14654"/>
                  </a:cubicBezTo>
                  <a:cubicBezTo>
                    <a:pt x="6595" y="15305"/>
                    <a:pt x="7265" y="15938"/>
                    <a:pt x="7976" y="16526"/>
                  </a:cubicBezTo>
                  <a:cubicBezTo>
                    <a:pt x="8240" y="19567"/>
                    <a:pt x="8735" y="22587"/>
                    <a:pt x="9381" y="25564"/>
                  </a:cubicBezTo>
                  <a:cubicBezTo>
                    <a:pt x="9427" y="25775"/>
                    <a:pt x="9475" y="25987"/>
                    <a:pt x="9523" y="26197"/>
                  </a:cubicBezTo>
                  <a:lnTo>
                    <a:pt x="5999" y="21687"/>
                  </a:lnTo>
                  <a:lnTo>
                    <a:pt x="1821" y="16402"/>
                  </a:lnTo>
                  <a:cubicBezTo>
                    <a:pt x="1788" y="16360"/>
                    <a:pt x="1739" y="16338"/>
                    <a:pt x="1689" y="16338"/>
                  </a:cubicBezTo>
                  <a:cubicBezTo>
                    <a:pt x="1653" y="16338"/>
                    <a:pt x="1617" y="16350"/>
                    <a:pt x="1586" y="16374"/>
                  </a:cubicBezTo>
                  <a:cubicBezTo>
                    <a:pt x="1516" y="16428"/>
                    <a:pt x="1503" y="16527"/>
                    <a:pt x="1550" y="16600"/>
                  </a:cubicBezTo>
                  <a:cubicBezTo>
                    <a:pt x="2184" y="17531"/>
                    <a:pt x="2846" y="18444"/>
                    <a:pt x="3521" y="19344"/>
                  </a:cubicBezTo>
                  <a:cubicBezTo>
                    <a:pt x="4197" y="20245"/>
                    <a:pt x="4888" y="21134"/>
                    <a:pt x="5581" y="22021"/>
                  </a:cubicBezTo>
                  <a:cubicBezTo>
                    <a:pt x="6286" y="22898"/>
                    <a:pt x="6985" y="23780"/>
                    <a:pt x="7708" y="24643"/>
                  </a:cubicBezTo>
                  <a:cubicBezTo>
                    <a:pt x="8358" y="25428"/>
                    <a:pt x="9022" y="26202"/>
                    <a:pt x="9704" y="26961"/>
                  </a:cubicBezTo>
                  <a:cubicBezTo>
                    <a:pt x="10091" y="28571"/>
                    <a:pt x="10529" y="30168"/>
                    <a:pt x="10990" y="31758"/>
                  </a:cubicBezTo>
                  <a:cubicBezTo>
                    <a:pt x="11420" y="33238"/>
                    <a:pt x="11894" y="34721"/>
                    <a:pt x="12447" y="36173"/>
                  </a:cubicBezTo>
                  <a:cubicBezTo>
                    <a:pt x="12098" y="35775"/>
                    <a:pt x="11743" y="35382"/>
                    <a:pt x="11385" y="34992"/>
                  </a:cubicBezTo>
                  <a:cubicBezTo>
                    <a:pt x="10654" y="34191"/>
                    <a:pt x="9900" y="33411"/>
                    <a:pt x="9158" y="32623"/>
                  </a:cubicBezTo>
                  <a:lnTo>
                    <a:pt x="6911" y="30280"/>
                  </a:lnTo>
                  <a:cubicBezTo>
                    <a:pt x="6535" y="29892"/>
                    <a:pt x="6163" y="29500"/>
                    <a:pt x="5796" y="29104"/>
                  </a:cubicBezTo>
                  <a:cubicBezTo>
                    <a:pt x="5423" y="28713"/>
                    <a:pt x="5060" y="28316"/>
                    <a:pt x="4706" y="27910"/>
                  </a:cubicBezTo>
                  <a:lnTo>
                    <a:pt x="4705" y="27909"/>
                  </a:lnTo>
                  <a:cubicBezTo>
                    <a:pt x="4672" y="27871"/>
                    <a:pt x="4626" y="27852"/>
                    <a:pt x="4579" y="27852"/>
                  </a:cubicBezTo>
                  <a:cubicBezTo>
                    <a:pt x="4540" y="27852"/>
                    <a:pt x="4501" y="27866"/>
                    <a:pt x="4469" y="27893"/>
                  </a:cubicBezTo>
                  <a:cubicBezTo>
                    <a:pt x="4404" y="27951"/>
                    <a:pt x="4393" y="28050"/>
                    <a:pt x="4446" y="28119"/>
                  </a:cubicBezTo>
                  <a:cubicBezTo>
                    <a:pt x="5103" y="28994"/>
                    <a:pt x="5819" y="29813"/>
                    <a:pt x="6547" y="30619"/>
                  </a:cubicBezTo>
                  <a:cubicBezTo>
                    <a:pt x="7277" y="31422"/>
                    <a:pt x="8025" y="32209"/>
                    <a:pt x="8773" y="32993"/>
                  </a:cubicBezTo>
                  <a:lnTo>
                    <a:pt x="11040" y="35321"/>
                  </a:lnTo>
                  <a:cubicBezTo>
                    <a:pt x="11644" y="35941"/>
                    <a:pt x="12253" y="36557"/>
                    <a:pt x="12848" y="37182"/>
                  </a:cubicBezTo>
                  <a:cubicBezTo>
                    <a:pt x="12935" y="37392"/>
                    <a:pt x="13023" y="37600"/>
                    <a:pt x="13113" y="37808"/>
                  </a:cubicBezTo>
                  <a:cubicBezTo>
                    <a:pt x="13949" y="39776"/>
                    <a:pt x="14898" y="41691"/>
                    <a:pt x="15928" y="43560"/>
                  </a:cubicBezTo>
                  <a:cubicBezTo>
                    <a:pt x="16967" y="45424"/>
                    <a:pt x="18094" y="47236"/>
                    <a:pt x="19290" y="49000"/>
                  </a:cubicBezTo>
                  <a:cubicBezTo>
                    <a:pt x="19339" y="49072"/>
                    <a:pt x="19418" y="49111"/>
                    <a:pt x="19498" y="49111"/>
                  </a:cubicBezTo>
                  <a:cubicBezTo>
                    <a:pt x="19547" y="49111"/>
                    <a:pt x="19595" y="49097"/>
                    <a:pt x="19638" y="49068"/>
                  </a:cubicBezTo>
                  <a:cubicBezTo>
                    <a:pt x="19751" y="48989"/>
                    <a:pt x="19782" y="48835"/>
                    <a:pt x="19708" y="48721"/>
                  </a:cubicBezTo>
                  <a:cubicBezTo>
                    <a:pt x="18563" y="46941"/>
                    <a:pt x="17489" y="45116"/>
                    <a:pt x="16506" y="43243"/>
                  </a:cubicBezTo>
                  <a:cubicBezTo>
                    <a:pt x="15938" y="42181"/>
                    <a:pt x="15398" y="41102"/>
                    <a:pt x="14888" y="40008"/>
                  </a:cubicBezTo>
                  <a:cubicBezTo>
                    <a:pt x="15052" y="39036"/>
                    <a:pt x="15261" y="38070"/>
                    <a:pt x="15472" y="37103"/>
                  </a:cubicBezTo>
                  <a:cubicBezTo>
                    <a:pt x="15716" y="36031"/>
                    <a:pt x="15961" y="34956"/>
                    <a:pt x="16233" y="33890"/>
                  </a:cubicBezTo>
                  <a:cubicBezTo>
                    <a:pt x="16492" y="32820"/>
                    <a:pt x="16769" y="31754"/>
                    <a:pt x="17051" y="30690"/>
                  </a:cubicBezTo>
                  <a:cubicBezTo>
                    <a:pt x="17331" y="29625"/>
                    <a:pt x="17614" y="28560"/>
                    <a:pt x="17914" y="27500"/>
                  </a:cubicBezTo>
                  <a:cubicBezTo>
                    <a:pt x="17939" y="27411"/>
                    <a:pt x="17888" y="27319"/>
                    <a:pt x="17800" y="27293"/>
                  </a:cubicBezTo>
                  <a:cubicBezTo>
                    <a:pt x="17784" y="27289"/>
                    <a:pt x="17769" y="27286"/>
                    <a:pt x="17753" y="27286"/>
                  </a:cubicBezTo>
                  <a:cubicBezTo>
                    <a:pt x="17685" y="27286"/>
                    <a:pt x="17621" y="27330"/>
                    <a:pt x="17597" y="27397"/>
                  </a:cubicBezTo>
                  <a:cubicBezTo>
                    <a:pt x="17219" y="28439"/>
                    <a:pt x="16883" y="29494"/>
                    <a:pt x="16574" y="30555"/>
                  </a:cubicBezTo>
                  <a:cubicBezTo>
                    <a:pt x="16265" y="31617"/>
                    <a:pt x="15983" y="32688"/>
                    <a:pt x="15715" y="33762"/>
                  </a:cubicBezTo>
                  <a:cubicBezTo>
                    <a:pt x="15462" y="34839"/>
                    <a:pt x="15211" y="35917"/>
                    <a:pt x="15008" y="37006"/>
                  </a:cubicBezTo>
                  <a:cubicBezTo>
                    <a:pt x="14856" y="37807"/>
                    <a:pt x="14720" y="38613"/>
                    <a:pt x="14621" y="39426"/>
                  </a:cubicBezTo>
                  <a:cubicBezTo>
                    <a:pt x="14336" y="38794"/>
                    <a:pt x="14060" y="38158"/>
                    <a:pt x="13798" y="37517"/>
                  </a:cubicBezTo>
                  <a:cubicBezTo>
                    <a:pt x="12987" y="35565"/>
                    <a:pt x="12317" y="33578"/>
                    <a:pt x="11739" y="31536"/>
                  </a:cubicBezTo>
                  <a:cubicBezTo>
                    <a:pt x="11489" y="30664"/>
                    <a:pt x="11248" y="29788"/>
                    <a:pt x="11017" y="28910"/>
                  </a:cubicBezTo>
                  <a:cubicBezTo>
                    <a:pt x="11122" y="28595"/>
                    <a:pt x="11240" y="28282"/>
                    <a:pt x="11377" y="27973"/>
                  </a:cubicBezTo>
                  <a:cubicBezTo>
                    <a:pt x="11573" y="27492"/>
                    <a:pt x="11785" y="27015"/>
                    <a:pt x="12007" y="26541"/>
                  </a:cubicBezTo>
                  <a:cubicBezTo>
                    <a:pt x="12450" y="25594"/>
                    <a:pt x="12904" y="24651"/>
                    <a:pt x="13381" y="23716"/>
                  </a:cubicBezTo>
                  <a:lnTo>
                    <a:pt x="14799" y="20904"/>
                  </a:lnTo>
                  <a:cubicBezTo>
                    <a:pt x="15272" y="19966"/>
                    <a:pt x="15740" y="19027"/>
                    <a:pt x="16182" y="18068"/>
                  </a:cubicBezTo>
                  <a:cubicBezTo>
                    <a:pt x="16221" y="17984"/>
                    <a:pt x="16185" y="17886"/>
                    <a:pt x="16101" y="17847"/>
                  </a:cubicBezTo>
                  <a:cubicBezTo>
                    <a:pt x="16079" y="17836"/>
                    <a:pt x="16056" y="17831"/>
                    <a:pt x="16032" y="17831"/>
                  </a:cubicBezTo>
                  <a:cubicBezTo>
                    <a:pt x="15973" y="17831"/>
                    <a:pt x="15915" y="17864"/>
                    <a:pt x="15885" y="17919"/>
                  </a:cubicBezTo>
                  <a:cubicBezTo>
                    <a:pt x="15375" y="18834"/>
                    <a:pt x="14858" y="19751"/>
                    <a:pt x="14360" y="20676"/>
                  </a:cubicBezTo>
                  <a:cubicBezTo>
                    <a:pt x="13863" y="21601"/>
                    <a:pt x="13378" y="22536"/>
                    <a:pt x="12904" y="23477"/>
                  </a:cubicBezTo>
                  <a:cubicBezTo>
                    <a:pt x="12445" y="24426"/>
                    <a:pt x="11985" y="25375"/>
                    <a:pt x="11574" y="26348"/>
                  </a:cubicBezTo>
                  <a:cubicBezTo>
                    <a:pt x="11312" y="26974"/>
                    <a:pt x="11057" y="27605"/>
                    <a:pt x="10850" y="28258"/>
                  </a:cubicBezTo>
                  <a:cubicBezTo>
                    <a:pt x="10607" y="27306"/>
                    <a:pt x="10377" y="26350"/>
                    <a:pt x="10166" y="25391"/>
                  </a:cubicBezTo>
                  <a:cubicBezTo>
                    <a:pt x="9714" y="23327"/>
                    <a:pt x="9316" y="21250"/>
                    <a:pt x="9034" y="19157"/>
                  </a:cubicBezTo>
                  <a:cubicBezTo>
                    <a:pt x="8993" y="18842"/>
                    <a:pt x="8953" y="18527"/>
                    <a:pt x="8916" y="18212"/>
                  </a:cubicBezTo>
                  <a:cubicBezTo>
                    <a:pt x="9255" y="17558"/>
                    <a:pt x="9643" y="16925"/>
                    <a:pt x="10037" y="16298"/>
                  </a:cubicBezTo>
                  <a:cubicBezTo>
                    <a:pt x="10525" y="15537"/>
                    <a:pt x="11025" y="14784"/>
                    <a:pt x="11555" y="14050"/>
                  </a:cubicBezTo>
                  <a:cubicBezTo>
                    <a:pt x="12077" y="13309"/>
                    <a:pt x="12619" y="12583"/>
                    <a:pt x="13173" y="11868"/>
                  </a:cubicBezTo>
                  <a:cubicBezTo>
                    <a:pt x="13729" y="11154"/>
                    <a:pt x="14294" y="10445"/>
                    <a:pt x="14892" y="9769"/>
                  </a:cubicBezTo>
                  <a:cubicBezTo>
                    <a:pt x="14953" y="9701"/>
                    <a:pt x="14948" y="9595"/>
                    <a:pt x="14880" y="9533"/>
                  </a:cubicBezTo>
                  <a:cubicBezTo>
                    <a:pt x="14849" y="9505"/>
                    <a:pt x="14809" y="9491"/>
                    <a:pt x="14770" y="9491"/>
                  </a:cubicBezTo>
                  <a:cubicBezTo>
                    <a:pt x="14728" y="9491"/>
                    <a:pt x="14685" y="9507"/>
                    <a:pt x="14653" y="9536"/>
                  </a:cubicBezTo>
                  <a:cubicBezTo>
                    <a:pt x="13984" y="10169"/>
                    <a:pt x="13370" y="10852"/>
                    <a:pt x="12786" y="11558"/>
                  </a:cubicBezTo>
                  <a:cubicBezTo>
                    <a:pt x="12203" y="12264"/>
                    <a:pt x="11652" y="12997"/>
                    <a:pt x="11119" y="13741"/>
                  </a:cubicBezTo>
                  <a:cubicBezTo>
                    <a:pt x="10599" y="14495"/>
                    <a:pt x="10089" y="15257"/>
                    <a:pt x="9628" y="16050"/>
                  </a:cubicBezTo>
                  <a:cubicBezTo>
                    <a:pt x="9347" y="16535"/>
                    <a:pt x="9077" y="17028"/>
                    <a:pt x="8835" y="17537"/>
                  </a:cubicBezTo>
                  <a:cubicBezTo>
                    <a:pt x="8665" y="15978"/>
                    <a:pt x="8544" y="14416"/>
                    <a:pt x="8487" y="12851"/>
                  </a:cubicBezTo>
                  <a:cubicBezTo>
                    <a:pt x="8428" y="10742"/>
                    <a:pt x="8475" y="8631"/>
                    <a:pt x="8664" y="6529"/>
                  </a:cubicBezTo>
                  <a:cubicBezTo>
                    <a:pt x="8866" y="4430"/>
                    <a:pt x="9205" y="2344"/>
                    <a:pt x="9689" y="286"/>
                  </a:cubicBezTo>
                  <a:lnTo>
                    <a:pt x="9690" y="283"/>
                  </a:lnTo>
                  <a:cubicBezTo>
                    <a:pt x="9719" y="159"/>
                    <a:pt x="9643" y="36"/>
                    <a:pt x="9520" y="7"/>
                  </a:cubicBezTo>
                  <a:cubicBezTo>
                    <a:pt x="9502" y="3"/>
                    <a:pt x="9485" y="1"/>
                    <a:pt x="9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3" name="Google Shape;1603;p61"/>
          <p:cNvGrpSpPr/>
          <p:nvPr/>
        </p:nvGrpSpPr>
        <p:grpSpPr>
          <a:xfrm>
            <a:off x="7525710" y="-336294"/>
            <a:ext cx="1008252" cy="976830"/>
            <a:chOff x="7525710" y="-336294"/>
            <a:chExt cx="1008252" cy="976830"/>
          </a:xfrm>
        </p:grpSpPr>
        <p:sp>
          <p:nvSpPr>
            <p:cNvPr id="1604" name="Google Shape;1604;p61"/>
            <p:cNvSpPr/>
            <p:nvPr/>
          </p:nvSpPr>
          <p:spPr>
            <a:xfrm rot="4656519">
              <a:off x="7623562" y="-274768"/>
              <a:ext cx="812548" cy="853778"/>
            </a:xfrm>
            <a:custGeom>
              <a:avLst/>
              <a:gdLst/>
              <a:ahLst/>
              <a:cxnLst/>
              <a:rect l="l" t="t" r="r" b="b"/>
              <a:pathLst>
                <a:path w="30685" h="32242" extrusionOk="0">
                  <a:moveTo>
                    <a:pt x="18889" y="1"/>
                  </a:moveTo>
                  <a:cubicBezTo>
                    <a:pt x="18818" y="1"/>
                    <a:pt x="18746" y="7"/>
                    <a:pt x="18675" y="18"/>
                  </a:cubicBezTo>
                  <a:cubicBezTo>
                    <a:pt x="17439" y="223"/>
                    <a:pt x="16250" y="652"/>
                    <a:pt x="15146" y="1295"/>
                  </a:cubicBezTo>
                  <a:cubicBezTo>
                    <a:pt x="14042" y="1939"/>
                    <a:pt x="13082" y="2759"/>
                    <a:pt x="12294" y="3735"/>
                  </a:cubicBezTo>
                  <a:cubicBezTo>
                    <a:pt x="11742" y="4419"/>
                    <a:pt x="11287" y="5179"/>
                    <a:pt x="10942" y="5995"/>
                  </a:cubicBezTo>
                  <a:cubicBezTo>
                    <a:pt x="10770" y="6403"/>
                    <a:pt x="10625" y="6825"/>
                    <a:pt x="10508" y="7259"/>
                  </a:cubicBezTo>
                  <a:cubicBezTo>
                    <a:pt x="10378" y="7115"/>
                    <a:pt x="10254" y="6976"/>
                    <a:pt x="10136" y="6845"/>
                  </a:cubicBezTo>
                  <a:lnTo>
                    <a:pt x="10132" y="6840"/>
                  </a:lnTo>
                  <a:cubicBezTo>
                    <a:pt x="9501" y="6146"/>
                    <a:pt x="8878" y="5470"/>
                    <a:pt x="8192" y="4825"/>
                  </a:cubicBezTo>
                  <a:lnTo>
                    <a:pt x="8186" y="4820"/>
                  </a:lnTo>
                  <a:cubicBezTo>
                    <a:pt x="7931" y="4583"/>
                    <a:pt x="7600" y="4454"/>
                    <a:pt x="7254" y="4454"/>
                  </a:cubicBezTo>
                  <a:cubicBezTo>
                    <a:pt x="6902" y="4454"/>
                    <a:pt x="6568" y="4587"/>
                    <a:pt x="6313" y="4829"/>
                  </a:cubicBezTo>
                  <a:cubicBezTo>
                    <a:pt x="6048" y="5081"/>
                    <a:pt x="5896" y="5422"/>
                    <a:pt x="5885" y="5786"/>
                  </a:cubicBezTo>
                  <a:cubicBezTo>
                    <a:pt x="5875" y="6153"/>
                    <a:pt x="6008" y="6500"/>
                    <a:pt x="6259" y="6766"/>
                  </a:cubicBezTo>
                  <a:cubicBezTo>
                    <a:pt x="6897" y="7439"/>
                    <a:pt x="7524" y="8169"/>
                    <a:pt x="8130" y="8874"/>
                  </a:cubicBezTo>
                  <a:cubicBezTo>
                    <a:pt x="8280" y="9049"/>
                    <a:pt x="8433" y="9229"/>
                    <a:pt x="8586" y="9404"/>
                  </a:cubicBezTo>
                  <a:cubicBezTo>
                    <a:pt x="8605" y="9425"/>
                    <a:pt x="8623" y="9449"/>
                    <a:pt x="8643" y="9471"/>
                  </a:cubicBezTo>
                  <a:cubicBezTo>
                    <a:pt x="8264" y="9565"/>
                    <a:pt x="7883" y="9686"/>
                    <a:pt x="7504" y="9833"/>
                  </a:cubicBezTo>
                  <a:cubicBezTo>
                    <a:pt x="6568" y="10195"/>
                    <a:pt x="5660" y="10707"/>
                    <a:pt x="4805" y="11355"/>
                  </a:cubicBezTo>
                  <a:cubicBezTo>
                    <a:pt x="2981" y="12737"/>
                    <a:pt x="1611" y="14501"/>
                    <a:pt x="288" y="16207"/>
                  </a:cubicBezTo>
                  <a:cubicBezTo>
                    <a:pt x="124" y="16418"/>
                    <a:pt x="29" y="16670"/>
                    <a:pt x="15" y="16936"/>
                  </a:cubicBezTo>
                  <a:cubicBezTo>
                    <a:pt x="0" y="17202"/>
                    <a:pt x="64" y="17464"/>
                    <a:pt x="203" y="17693"/>
                  </a:cubicBezTo>
                  <a:cubicBezTo>
                    <a:pt x="439" y="18083"/>
                    <a:pt x="870" y="18325"/>
                    <a:pt x="1327" y="18325"/>
                  </a:cubicBezTo>
                  <a:cubicBezTo>
                    <a:pt x="1403" y="18325"/>
                    <a:pt x="1481" y="18319"/>
                    <a:pt x="1558" y="18304"/>
                  </a:cubicBezTo>
                  <a:cubicBezTo>
                    <a:pt x="2632" y="18111"/>
                    <a:pt x="3676" y="17841"/>
                    <a:pt x="4719" y="17480"/>
                  </a:cubicBezTo>
                  <a:lnTo>
                    <a:pt x="4719" y="17480"/>
                  </a:lnTo>
                  <a:cubicBezTo>
                    <a:pt x="4081" y="18860"/>
                    <a:pt x="3826" y="20248"/>
                    <a:pt x="3963" y="21626"/>
                  </a:cubicBezTo>
                  <a:cubicBezTo>
                    <a:pt x="4070" y="22705"/>
                    <a:pt x="4410" y="23690"/>
                    <a:pt x="4740" y="24643"/>
                  </a:cubicBezTo>
                  <a:cubicBezTo>
                    <a:pt x="5132" y="25781"/>
                    <a:pt x="5504" y="26855"/>
                    <a:pt x="5357" y="27837"/>
                  </a:cubicBezTo>
                  <a:cubicBezTo>
                    <a:pt x="5281" y="28349"/>
                    <a:pt x="5513" y="28861"/>
                    <a:pt x="5950" y="29139"/>
                  </a:cubicBezTo>
                  <a:cubicBezTo>
                    <a:pt x="6161" y="29274"/>
                    <a:pt x="6405" y="29344"/>
                    <a:pt x="6655" y="29344"/>
                  </a:cubicBezTo>
                  <a:cubicBezTo>
                    <a:pt x="6914" y="29344"/>
                    <a:pt x="7166" y="29268"/>
                    <a:pt x="7382" y="29125"/>
                  </a:cubicBezTo>
                  <a:cubicBezTo>
                    <a:pt x="8634" y="28293"/>
                    <a:pt x="9720" y="27154"/>
                    <a:pt x="10519" y="25833"/>
                  </a:cubicBezTo>
                  <a:cubicBezTo>
                    <a:pt x="10680" y="25567"/>
                    <a:pt x="10828" y="25294"/>
                    <a:pt x="10964" y="25017"/>
                  </a:cubicBezTo>
                  <a:cubicBezTo>
                    <a:pt x="11232" y="25902"/>
                    <a:pt x="11639" y="26721"/>
                    <a:pt x="12037" y="27525"/>
                  </a:cubicBezTo>
                  <a:cubicBezTo>
                    <a:pt x="12492" y="28443"/>
                    <a:pt x="12922" y="29309"/>
                    <a:pt x="13071" y="30152"/>
                  </a:cubicBezTo>
                  <a:cubicBezTo>
                    <a:pt x="13077" y="30228"/>
                    <a:pt x="13087" y="30303"/>
                    <a:pt x="13106" y="30377"/>
                  </a:cubicBezTo>
                  <a:cubicBezTo>
                    <a:pt x="13125" y="30550"/>
                    <a:pt x="13133" y="30719"/>
                    <a:pt x="13127" y="30881"/>
                  </a:cubicBezTo>
                  <a:cubicBezTo>
                    <a:pt x="13104" y="31501"/>
                    <a:pt x="13526" y="32058"/>
                    <a:pt x="14130" y="32205"/>
                  </a:cubicBezTo>
                  <a:cubicBezTo>
                    <a:pt x="14231" y="32230"/>
                    <a:pt x="14336" y="32242"/>
                    <a:pt x="14440" y="32242"/>
                  </a:cubicBezTo>
                  <a:cubicBezTo>
                    <a:pt x="14946" y="32242"/>
                    <a:pt x="15413" y="31946"/>
                    <a:pt x="15628" y="31487"/>
                  </a:cubicBezTo>
                  <a:cubicBezTo>
                    <a:pt x="16459" y="29717"/>
                    <a:pt x="17305" y="27816"/>
                    <a:pt x="17724" y="25749"/>
                  </a:cubicBezTo>
                  <a:cubicBezTo>
                    <a:pt x="17764" y="25554"/>
                    <a:pt x="17799" y="25360"/>
                    <a:pt x="17829" y="25167"/>
                  </a:cubicBezTo>
                  <a:cubicBezTo>
                    <a:pt x="18338" y="25919"/>
                    <a:pt x="18941" y="26670"/>
                    <a:pt x="19688" y="27305"/>
                  </a:cubicBezTo>
                  <a:cubicBezTo>
                    <a:pt x="20527" y="28017"/>
                    <a:pt x="21454" y="28512"/>
                    <a:pt x="22352" y="28991"/>
                  </a:cubicBezTo>
                  <a:cubicBezTo>
                    <a:pt x="23216" y="29452"/>
                    <a:pt x="24032" y="29887"/>
                    <a:pt x="24672" y="30468"/>
                  </a:cubicBezTo>
                  <a:cubicBezTo>
                    <a:pt x="24914" y="30687"/>
                    <a:pt x="25228" y="30808"/>
                    <a:pt x="25555" y="30808"/>
                  </a:cubicBezTo>
                  <a:cubicBezTo>
                    <a:pt x="25758" y="30808"/>
                    <a:pt x="25962" y="30760"/>
                    <a:pt x="26144" y="30667"/>
                  </a:cubicBezTo>
                  <a:cubicBezTo>
                    <a:pt x="26382" y="30549"/>
                    <a:pt x="26576" y="30362"/>
                    <a:pt x="26705" y="30129"/>
                  </a:cubicBezTo>
                  <a:cubicBezTo>
                    <a:pt x="26834" y="29894"/>
                    <a:pt x="26887" y="29632"/>
                    <a:pt x="26861" y="29367"/>
                  </a:cubicBezTo>
                  <a:cubicBezTo>
                    <a:pt x="26745" y="28171"/>
                    <a:pt x="26611" y="26815"/>
                    <a:pt x="26380" y="25500"/>
                  </a:cubicBezTo>
                  <a:cubicBezTo>
                    <a:pt x="26117" y="24003"/>
                    <a:pt x="25755" y="22724"/>
                    <a:pt x="25274" y="21587"/>
                  </a:cubicBezTo>
                  <a:cubicBezTo>
                    <a:pt x="25088" y="21151"/>
                    <a:pt x="24878" y="20728"/>
                    <a:pt x="24646" y="20321"/>
                  </a:cubicBezTo>
                  <a:lnTo>
                    <a:pt x="24646" y="20321"/>
                  </a:lnTo>
                  <a:cubicBezTo>
                    <a:pt x="24910" y="20411"/>
                    <a:pt x="25180" y="20492"/>
                    <a:pt x="25456" y="20556"/>
                  </a:cubicBezTo>
                  <a:cubicBezTo>
                    <a:pt x="25932" y="20666"/>
                    <a:pt x="26416" y="20723"/>
                    <a:pt x="26894" y="20723"/>
                  </a:cubicBezTo>
                  <a:cubicBezTo>
                    <a:pt x="27501" y="20723"/>
                    <a:pt x="28078" y="20631"/>
                    <a:pt x="28611" y="20453"/>
                  </a:cubicBezTo>
                  <a:cubicBezTo>
                    <a:pt x="29221" y="20250"/>
                    <a:pt x="29757" y="19935"/>
                    <a:pt x="30205" y="19520"/>
                  </a:cubicBezTo>
                  <a:cubicBezTo>
                    <a:pt x="30533" y="19211"/>
                    <a:pt x="30684" y="18743"/>
                    <a:pt x="30594" y="18297"/>
                  </a:cubicBezTo>
                  <a:cubicBezTo>
                    <a:pt x="30503" y="17851"/>
                    <a:pt x="30180" y="17478"/>
                    <a:pt x="29754" y="17323"/>
                  </a:cubicBezTo>
                  <a:cubicBezTo>
                    <a:pt x="28916" y="17021"/>
                    <a:pt x="28162" y="16507"/>
                    <a:pt x="27575" y="15836"/>
                  </a:cubicBezTo>
                  <a:cubicBezTo>
                    <a:pt x="27396" y="15630"/>
                    <a:pt x="27220" y="15399"/>
                    <a:pt x="27037" y="15154"/>
                  </a:cubicBezTo>
                  <a:cubicBezTo>
                    <a:pt x="26836" y="14888"/>
                    <a:pt x="26627" y="14611"/>
                    <a:pt x="26390" y="14338"/>
                  </a:cubicBezTo>
                  <a:cubicBezTo>
                    <a:pt x="25675" y="13519"/>
                    <a:pt x="24787" y="12853"/>
                    <a:pt x="23794" y="12382"/>
                  </a:cubicBezTo>
                  <a:cubicBezTo>
                    <a:pt x="24432" y="12104"/>
                    <a:pt x="25046" y="11767"/>
                    <a:pt x="25634" y="11373"/>
                  </a:cubicBezTo>
                  <a:cubicBezTo>
                    <a:pt x="26797" y="10593"/>
                    <a:pt x="27791" y="9632"/>
                    <a:pt x="28589" y="8516"/>
                  </a:cubicBezTo>
                  <a:cubicBezTo>
                    <a:pt x="28931" y="8037"/>
                    <a:pt x="28911" y="7383"/>
                    <a:pt x="28541" y="6925"/>
                  </a:cubicBezTo>
                  <a:cubicBezTo>
                    <a:pt x="28290" y="6616"/>
                    <a:pt x="27918" y="6439"/>
                    <a:pt x="27520" y="6439"/>
                  </a:cubicBezTo>
                  <a:cubicBezTo>
                    <a:pt x="27338" y="6439"/>
                    <a:pt x="27160" y="6476"/>
                    <a:pt x="26992" y="6550"/>
                  </a:cubicBezTo>
                  <a:cubicBezTo>
                    <a:pt x="26543" y="6746"/>
                    <a:pt x="26040" y="6850"/>
                    <a:pt x="25538" y="6850"/>
                  </a:cubicBezTo>
                  <a:cubicBezTo>
                    <a:pt x="25208" y="6850"/>
                    <a:pt x="24883" y="6807"/>
                    <a:pt x="24574" y="6720"/>
                  </a:cubicBezTo>
                  <a:cubicBezTo>
                    <a:pt x="24320" y="6649"/>
                    <a:pt x="24053" y="6544"/>
                    <a:pt x="23769" y="6434"/>
                  </a:cubicBezTo>
                  <a:cubicBezTo>
                    <a:pt x="23562" y="6352"/>
                    <a:pt x="23347" y="6268"/>
                    <a:pt x="23119" y="6190"/>
                  </a:cubicBezTo>
                  <a:cubicBezTo>
                    <a:pt x="22229" y="5885"/>
                    <a:pt x="21285" y="5730"/>
                    <a:pt x="20313" y="5730"/>
                  </a:cubicBezTo>
                  <a:cubicBezTo>
                    <a:pt x="19823" y="5730"/>
                    <a:pt x="19332" y="5769"/>
                    <a:pt x="18849" y="5847"/>
                  </a:cubicBezTo>
                  <a:cubicBezTo>
                    <a:pt x="19145" y="5171"/>
                    <a:pt x="19372" y="4488"/>
                    <a:pt x="19521" y="3829"/>
                  </a:cubicBezTo>
                  <a:cubicBezTo>
                    <a:pt x="19562" y="3652"/>
                    <a:pt x="19598" y="3477"/>
                    <a:pt x="19632" y="3309"/>
                  </a:cubicBezTo>
                  <a:lnTo>
                    <a:pt x="19632" y="3307"/>
                  </a:lnTo>
                  <a:cubicBezTo>
                    <a:pt x="19683" y="3057"/>
                    <a:pt x="19732" y="2817"/>
                    <a:pt x="19789" y="2596"/>
                  </a:cubicBezTo>
                  <a:cubicBezTo>
                    <a:pt x="19988" y="2362"/>
                    <a:pt x="20103" y="2070"/>
                    <a:pt x="20120" y="1765"/>
                  </a:cubicBezTo>
                  <a:cubicBezTo>
                    <a:pt x="20181" y="1598"/>
                    <a:pt x="20208" y="1421"/>
                    <a:pt x="20199" y="1242"/>
                  </a:cubicBezTo>
                  <a:cubicBezTo>
                    <a:pt x="20186" y="997"/>
                    <a:pt x="20104" y="762"/>
                    <a:pt x="19965" y="561"/>
                  </a:cubicBezTo>
                  <a:cubicBezTo>
                    <a:pt x="19719" y="211"/>
                    <a:pt x="19317" y="1"/>
                    <a:pt x="18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 rot="4656519">
              <a:off x="7659189" y="-240778"/>
              <a:ext cx="741104" cy="784320"/>
            </a:xfrm>
            <a:custGeom>
              <a:avLst/>
              <a:gdLst/>
              <a:ahLst/>
              <a:cxnLst/>
              <a:rect l="l" t="t" r="r" b="b"/>
              <a:pathLst>
                <a:path w="27987" h="29619" extrusionOk="0">
                  <a:moveTo>
                    <a:pt x="17568" y="1"/>
                  </a:moveTo>
                  <a:cubicBezTo>
                    <a:pt x="15399" y="359"/>
                    <a:pt x="13376" y="1538"/>
                    <a:pt x="11995" y="3247"/>
                  </a:cubicBezTo>
                  <a:cubicBezTo>
                    <a:pt x="10612" y="4961"/>
                    <a:pt x="10039" y="7089"/>
                    <a:pt x="10144" y="9284"/>
                  </a:cubicBezTo>
                  <a:cubicBezTo>
                    <a:pt x="9861" y="9245"/>
                    <a:pt x="9578" y="9226"/>
                    <a:pt x="9295" y="9226"/>
                  </a:cubicBezTo>
                  <a:cubicBezTo>
                    <a:pt x="7496" y="9226"/>
                    <a:pt x="5721" y="9995"/>
                    <a:pt x="4273" y="11091"/>
                  </a:cubicBezTo>
                  <a:cubicBezTo>
                    <a:pt x="2598" y="12361"/>
                    <a:pt x="1289" y="14041"/>
                    <a:pt x="0" y="15702"/>
                  </a:cubicBezTo>
                  <a:cubicBezTo>
                    <a:pt x="2986" y="15167"/>
                    <a:pt x="5657" y="13973"/>
                    <a:pt x="8212" y="12335"/>
                  </a:cubicBezTo>
                  <a:lnTo>
                    <a:pt x="8212" y="12335"/>
                  </a:lnTo>
                  <a:cubicBezTo>
                    <a:pt x="5800" y="14291"/>
                    <a:pt x="3637" y="17095"/>
                    <a:pt x="3944" y="20187"/>
                  </a:cubicBezTo>
                  <a:cubicBezTo>
                    <a:pt x="4166" y="22421"/>
                    <a:pt x="5663" y="24503"/>
                    <a:pt x="5331" y="26722"/>
                  </a:cubicBezTo>
                  <a:cubicBezTo>
                    <a:pt x="7557" y="25244"/>
                    <a:pt x="9072" y="22739"/>
                    <a:pt x="9348" y="20079"/>
                  </a:cubicBezTo>
                  <a:cubicBezTo>
                    <a:pt x="9449" y="19107"/>
                    <a:pt x="9392" y="18127"/>
                    <a:pt x="9407" y="17150"/>
                  </a:cubicBezTo>
                  <a:cubicBezTo>
                    <a:pt x="9414" y="16710"/>
                    <a:pt x="9638" y="16120"/>
                    <a:pt x="10016" y="16120"/>
                  </a:cubicBezTo>
                  <a:cubicBezTo>
                    <a:pt x="10060" y="16120"/>
                    <a:pt x="10107" y="16128"/>
                    <a:pt x="10155" y="16145"/>
                  </a:cubicBezTo>
                  <a:cubicBezTo>
                    <a:pt x="10283" y="16191"/>
                    <a:pt x="10378" y="16297"/>
                    <a:pt x="10457" y="16407"/>
                  </a:cubicBezTo>
                  <a:cubicBezTo>
                    <a:pt x="11015" y="17173"/>
                    <a:pt x="11068" y="18198"/>
                    <a:pt x="10958" y="19141"/>
                  </a:cubicBezTo>
                  <a:cubicBezTo>
                    <a:pt x="10851" y="20083"/>
                    <a:pt x="10606" y="21018"/>
                    <a:pt x="10651" y="21966"/>
                  </a:cubicBezTo>
                  <a:cubicBezTo>
                    <a:pt x="10779" y="24669"/>
                    <a:pt x="13215" y="26915"/>
                    <a:pt x="13115" y="29619"/>
                  </a:cubicBezTo>
                  <a:cubicBezTo>
                    <a:pt x="13938" y="27866"/>
                    <a:pt x="14729" y="26075"/>
                    <a:pt x="15112" y="24177"/>
                  </a:cubicBezTo>
                  <a:cubicBezTo>
                    <a:pt x="15498" y="22278"/>
                    <a:pt x="15451" y="20241"/>
                    <a:pt x="14644" y="18480"/>
                  </a:cubicBezTo>
                  <a:lnTo>
                    <a:pt x="14644" y="18480"/>
                  </a:lnTo>
                  <a:cubicBezTo>
                    <a:pt x="16356" y="20520"/>
                    <a:pt x="17184" y="23270"/>
                    <a:pt x="19214" y="24993"/>
                  </a:cubicBezTo>
                  <a:cubicBezTo>
                    <a:pt x="20729" y="26279"/>
                    <a:pt x="22758" y="26850"/>
                    <a:pt x="24229" y="28184"/>
                  </a:cubicBezTo>
                  <a:cubicBezTo>
                    <a:pt x="23985" y="25671"/>
                    <a:pt x="23727" y="23113"/>
                    <a:pt x="22741" y="20790"/>
                  </a:cubicBezTo>
                  <a:cubicBezTo>
                    <a:pt x="21754" y="18465"/>
                    <a:pt x="19905" y="16370"/>
                    <a:pt x="17463" y="15729"/>
                  </a:cubicBezTo>
                  <a:cubicBezTo>
                    <a:pt x="17266" y="15678"/>
                    <a:pt x="17363" y="15455"/>
                    <a:pt x="17431" y="15262"/>
                  </a:cubicBezTo>
                  <a:lnTo>
                    <a:pt x="17431" y="15262"/>
                  </a:lnTo>
                  <a:cubicBezTo>
                    <a:pt x="18689" y="15300"/>
                    <a:pt x="19874" y="15846"/>
                    <a:pt x="20986" y="16437"/>
                  </a:cubicBezTo>
                  <a:cubicBezTo>
                    <a:pt x="22097" y="17027"/>
                    <a:pt x="23202" y="17682"/>
                    <a:pt x="24428" y="17966"/>
                  </a:cubicBezTo>
                  <a:cubicBezTo>
                    <a:pt x="24798" y="18052"/>
                    <a:pt x="25184" y="18099"/>
                    <a:pt x="25569" y="18099"/>
                  </a:cubicBezTo>
                  <a:cubicBezTo>
                    <a:pt x="26460" y="18099"/>
                    <a:pt x="27341" y="17848"/>
                    <a:pt x="27986" y="17248"/>
                  </a:cubicBezTo>
                  <a:cubicBezTo>
                    <a:pt x="26942" y="16872"/>
                    <a:pt x="25997" y="16226"/>
                    <a:pt x="25266" y="15391"/>
                  </a:cubicBezTo>
                  <a:cubicBezTo>
                    <a:pt x="24846" y="14910"/>
                    <a:pt x="24497" y="14372"/>
                    <a:pt x="24077" y="13890"/>
                  </a:cubicBezTo>
                  <a:cubicBezTo>
                    <a:pt x="22818" y="12445"/>
                    <a:pt x="20909" y="11596"/>
                    <a:pt x="18995" y="11596"/>
                  </a:cubicBezTo>
                  <a:cubicBezTo>
                    <a:pt x="18754" y="11596"/>
                    <a:pt x="18512" y="11610"/>
                    <a:pt x="18272" y="11637"/>
                  </a:cubicBezTo>
                  <a:cubicBezTo>
                    <a:pt x="18201" y="11645"/>
                    <a:pt x="18125" y="11652"/>
                    <a:pt x="18050" y="11652"/>
                  </a:cubicBezTo>
                  <a:cubicBezTo>
                    <a:pt x="17859" y="11652"/>
                    <a:pt x="17674" y="11610"/>
                    <a:pt x="17596" y="11448"/>
                  </a:cubicBezTo>
                  <a:cubicBezTo>
                    <a:pt x="17595" y="11448"/>
                    <a:pt x="17594" y="11448"/>
                    <a:pt x="17593" y="11448"/>
                  </a:cubicBezTo>
                  <a:cubicBezTo>
                    <a:pt x="17437" y="11448"/>
                    <a:pt x="17520" y="11384"/>
                    <a:pt x="17588" y="11239"/>
                  </a:cubicBezTo>
                  <a:cubicBezTo>
                    <a:pt x="17656" y="11093"/>
                    <a:pt x="17814" y="11014"/>
                    <a:pt x="17963" y="10956"/>
                  </a:cubicBezTo>
                  <a:cubicBezTo>
                    <a:pt x="18584" y="10714"/>
                    <a:pt x="19255" y="10645"/>
                    <a:pt x="19909" y="10512"/>
                  </a:cubicBezTo>
                  <a:cubicBezTo>
                    <a:pt x="22415" y="10006"/>
                    <a:pt x="24711" y="8520"/>
                    <a:pt x="26201" y="6440"/>
                  </a:cubicBezTo>
                  <a:lnTo>
                    <a:pt x="26201" y="6440"/>
                  </a:lnTo>
                  <a:cubicBezTo>
                    <a:pt x="25578" y="6713"/>
                    <a:pt x="24898" y="6852"/>
                    <a:pt x="24218" y="6852"/>
                  </a:cubicBezTo>
                  <a:cubicBezTo>
                    <a:pt x="23773" y="6852"/>
                    <a:pt x="23329" y="6793"/>
                    <a:pt x="22901" y="6673"/>
                  </a:cubicBezTo>
                  <a:cubicBezTo>
                    <a:pt x="22379" y="6527"/>
                    <a:pt x="21885" y="6296"/>
                    <a:pt x="21372" y="6120"/>
                  </a:cubicBezTo>
                  <a:cubicBezTo>
                    <a:pt x="20607" y="5857"/>
                    <a:pt x="19801" y="5731"/>
                    <a:pt x="18993" y="5731"/>
                  </a:cubicBezTo>
                  <a:cubicBezTo>
                    <a:pt x="17180" y="5731"/>
                    <a:pt x="15359" y="6369"/>
                    <a:pt x="13972" y="7537"/>
                  </a:cubicBezTo>
                  <a:lnTo>
                    <a:pt x="13972" y="7537"/>
                  </a:lnTo>
                  <a:cubicBezTo>
                    <a:pt x="15366" y="6101"/>
                    <a:pt x="16494" y="4110"/>
                    <a:pt x="16922" y="2226"/>
                  </a:cubicBezTo>
                  <a:cubicBezTo>
                    <a:pt x="17094" y="1470"/>
                    <a:pt x="17187" y="677"/>
                    <a:pt x="1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61"/>
            <p:cNvGrpSpPr/>
            <p:nvPr/>
          </p:nvGrpSpPr>
          <p:grpSpPr>
            <a:xfrm rot="4656519">
              <a:off x="7676846" y="-229143"/>
              <a:ext cx="717934" cy="755483"/>
              <a:chOff x="7703473" y="1149191"/>
              <a:chExt cx="2785894" cy="2931600"/>
            </a:xfrm>
          </p:grpSpPr>
          <p:sp>
            <p:nvSpPr>
              <p:cNvPr id="1607" name="Google Shape;1607;p61"/>
              <p:cNvSpPr/>
              <p:nvPr/>
            </p:nvSpPr>
            <p:spPr>
              <a:xfrm>
                <a:off x="7703473" y="1149191"/>
                <a:ext cx="2785894" cy="2931600"/>
              </a:xfrm>
              <a:custGeom>
                <a:avLst/>
                <a:gdLst/>
                <a:ahLst/>
                <a:cxnLst/>
                <a:rect l="l" t="t" r="r" b="b"/>
                <a:pathLst>
                  <a:path w="27112" h="28530" extrusionOk="0">
                    <a:moveTo>
                      <a:pt x="17016" y="0"/>
                    </a:moveTo>
                    <a:cubicBezTo>
                      <a:pt x="17003" y="0"/>
                      <a:pt x="16990" y="3"/>
                      <a:pt x="16976" y="10"/>
                    </a:cubicBezTo>
                    <a:cubicBezTo>
                      <a:pt x="16522" y="250"/>
                      <a:pt x="16088" y="530"/>
                      <a:pt x="15674" y="836"/>
                    </a:cubicBezTo>
                    <a:cubicBezTo>
                      <a:pt x="14540" y="1688"/>
                      <a:pt x="13585" y="2774"/>
                      <a:pt x="12870" y="3997"/>
                    </a:cubicBezTo>
                    <a:cubicBezTo>
                      <a:pt x="12256" y="5057"/>
                      <a:pt x="11818" y="6220"/>
                      <a:pt x="11604" y="7427"/>
                    </a:cubicBezTo>
                    <a:cubicBezTo>
                      <a:pt x="11524" y="7866"/>
                      <a:pt x="11486" y="8321"/>
                      <a:pt x="11441" y="8762"/>
                    </a:cubicBezTo>
                    <a:cubicBezTo>
                      <a:pt x="11397" y="9231"/>
                      <a:pt x="11324" y="9700"/>
                      <a:pt x="11168" y="10144"/>
                    </a:cubicBezTo>
                    <a:cubicBezTo>
                      <a:pt x="10737" y="9677"/>
                      <a:pt x="10301" y="9215"/>
                      <a:pt x="9859" y="8762"/>
                    </a:cubicBezTo>
                    <a:cubicBezTo>
                      <a:pt x="9653" y="8546"/>
                      <a:pt x="9451" y="8329"/>
                      <a:pt x="9249" y="8109"/>
                    </a:cubicBezTo>
                    <a:cubicBezTo>
                      <a:pt x="8690" y="7500"/>
                      <a:pt x="8006" y="6730"/>
                      <a:pt x="7450" y="6112"/>
                    </a:cubicBezTo>
                    <a:cubicBezTo>
                      <a:pt x="6846" y="5448"/>
                      <a:pt x="6237" y="4786"/>
                      <a:pt x="5581" y="4171"/>
                    </a:cubicBezTo>
                    <a:cubicBezTo>
                      <a:pt x="5570" y="4160"/>
                      <a:pt x="5556" y="4155"/>
                      <a:pt x="5542" y="4155"/>
                    </a:cubicBezTo>
                    <a:cubicBezTo>
                      <a:pt x="5528" y="4155"/>
                      <a:pt x="5514" y="4160"/>
                      <a:pt x="5502" y="4171"/>
                    </a:cubicBezTo>
                    <a:cubicBezTo>
                      <a:pt x="5480" y="4193"/>
                      <a:pt x="5479" y="4228"/>
                      <a:pt x="5500" y="4251"/>
                    </a:cubicBezTo>
                    <a:cubicBezTo>
                      <a:pt x="6321" y="5117"/>
                      <a:pt x="7087" y="6031"/>
                      <a:pt x="7869" y="6937"/>
                    </a:cubicBezTo>
                    <a:cubicBezTo>
                      <a:pt x="8454" y="7617"/>
                      <a:pt x="9046" y="8293"/>
                      <a:pt x="9665" y="8945"/>
                    </a:cubicBezTo>
                    <a:cubicBezTo>
                      <a:pt x="9974" y="9265"/>
                      <a:pt x="10280" y="9586"/>
                      <a:pt x="10585" y="9910"/>
                    </a:cubicBezTo>
                    <a:cubicBezTo>
                      <a:pt x="10543" y="9909"/>
                      <a:pt x="10501" y="9908"/>
                      <a:pt x="10459" y="9908"/>
                    </a:cubicBezTo>
                    <a:cubicBezTo>
                      <a:pt x="10345" y="9908"/>
                      <a:pt x="10231" y="9912"/>
                      <a:pt x="10118" y="9918"/>
                    </a:cubicBezTo>
                    <a:cubicBezTo>
                      <a:pt x="8834" y="10007"/>
                      <a:pt x="7595" y="10421"/>
                      <a:pt x="6419" y="10924"/>
                    </a:cubicBezTo>
                    <a:cubicBezTo>
                      <a:pt x="5715" y="11223"/>
                      <a:pt x="5011" y="11542"/>
                      <a:pt x="4349" y="11934"/>
                    </a:cubicBezTo>
                    <a:cubicBezTo>
                      <a:pt x="3233" y="12569"/>
                      <a:pt x="2355" y="13524"/>
                      <a:pt x="1341" y="14293"/>
                    </a:cubicBezTo>
                    <a:cubicBezTo>
                      <a:pt x="942" y="14596"/>
                      <a:pt x="513" y="14863"/>
                      <a:pt x="55" y="15067"/>
                    </a:cubicBezTo>
                    <a:cubicBezTo>
                      <a:pt x="19" y="15083"/>
                      <a:pt x="1" y="15126"/>
                      <a:pt x="14" y="15164"/>
                    </a:cubicBezTo>
                    <a:cubicBezTo>
                      <a:pt x="27" y="15196"/>
                      <a:pt x="56" y="15214"/>
                      <a:pt x="87" y="15214"/>
                    </a:cubicBezTo>
                    <a:cubicBezTo>
                      <a:pt x="96" y="15214"/>
                      <a:pt x="105" y="15213"/>
                      <a:pt x="114" y="15210"/>
                    </a:cubicBezTo>
                    <a:cubicBezTo>
                      <a:pt x="597" y="15025"/>
                      <a:pt x="1046" y="14759"/>
                      <a:pt x="1466" y="14464"/>
                    </a:cubicBezTo>
                    <a:cubicBezTo>
                      <a:pt x="1884" y="14166"/>
                      <a:pt x="2277" y="13835"/>
                      <a:pt x="2665" y="13508"/>
                    </a:cubicBezTo>
                    <a:cubicBezTo>
                      <a:pt x="3432" y="12843"/>
                      <a:pt x="4235" y="12250"/>
                      <a:pt x="5148" y="11806"/>
                    </a:cubicBezTo>
                    <a:cubicBezTo>
                      <a:pt x="6822" y="10996"/>
                      <a:pt x="8811" y="10093"/>
                      <a:pt x="10703" y="10093"/>
                    </a:cubicBezTo>
                    <a:cubicBezTo>
                      <a:pt x="10721" y="10093"/>
                      <a:pt x="10740" y="10093"/>
                      <a:pt x="10758" y="10093"/>
                    </a:cubicBezTo>
                    <a:cubicBezTo>
                      <a:pt x="10946" y="10294"/>
                      <a:pt x="11134" y="10496"/>
                      <a:pt x="11320" y="10700"/>
                    </a:cubicBezTo>
                    <a:cubicBezTo>
                      <a:pt x="11004" y="10774"/>
                      <a:pt x="10696" y="10882"/>
                      <a:pt x="10399" y="11010"/>
                    </a:cubicBezTo>
                    <a:cubicBezTo>
                      <a:pt x="9383" y="11460"/>
                      <a:pt x="8433" y="12163"/>
                      <a:pt x="7887" y="13147"/>
                    </a:cubicBezTo>
                    <a:cubicBezTo>
                      <a:pt x="7527" y="13798"/>
                      <a:pt x="7254" y="14471"/>
                      <a:pt x="6991" y="15164"/>
                    </a:cubicBezTo>
                    <a:cubicBezTo>
                      <a:pt x="6731" y="15858"/>
                      <a:pt x="6602" y="16606"/>
                      <a:pt x="6566" y="17343"/>
                    </a:cubicBezTo>
                    <a:cubicBezTo>
                      <a:pt x="6529" y="18079"/>
                      <a:pt x="6552" y="18811"/>
                      <a:pt x="6525" y="19534"/>
                    </a:cubicBezTo>
                    <a:cubicBezTo>
                      <a:pt x="6487" y="20621"/>
                      <a:pt x="6334" y="21706"/>
                      <a:pt x="6183" y="22785"/>
                    </a:cubicBezTo>
                    <a:cubicBezTo>
                      <a:pt x="6031" y="23837"/>
                      <a:pt x="5883" y="24971"/>
                      <a:pt x="5153" y="25793"/>
                    </a:cubicBezTo>
                    <a:cubicBezTo>
                      <a:pt x="5124" y="25823"/>
                      <a:pt x="5126" y="25872"/>
                      <a:pt x="5156" y="25901"/>
                    </a:cubicBezTo>
                    <a:cubicBezTo>
                      <a:pt x="5170" y="25915"/>
                      <a:pt x="5190" y="25921"/>
                      <a:pt x="5209" y="25921"/>
                    </a:cubicBezTo>
                    <a:cubicBezTo>
                      <a:pt x="5230" y="25921"/>
                      <a:pt x="5250" y="25914"/>
                      <a:pt x="5265" y="25898"/>
                    </a:cubicBezTo>
                    <a:cubicBezTo>
                      <a:pt x="5523" y="25628"/>
                      <a:pt x="5726" y="25303"/>
                      <a:pt x="5875" y="24962"/>
                    </a:cubicBezTo>
                    <a:cubicBezTo>
                      <a:pt x="6174" y="24281"/>
                      <a:pt x="6293" y="23544"/>
                      <a:pt x="6406" y="22818"/>
                    </a:cubicBezTo>
                    <a:cubicBezTo>
                      <a:pt x="6577" y="21732"/>
                      <a:pt x="6742" y="20647"/>
                      <a:pt x="6788" y="19544"/>
                    </a:cubicBezTo>
                    <a:cubicBezTo>
                      <a:pt x="6818" y="18809"/>
                      <a:pt x="6796" y="18079"/>
                      <a:pt x="6836" y="17359"/>
                    </a:cubicBezTo>
                    <a:cubicBezTo>
                      <a:pt x="6855" y="16999"/>
                      <a:pt x="6893" y="16640"/>
                      <a:pt x="6957" y="16288"/>
                    </a:cubicBezTo>
                    <a:cubicBezTo>
                      <a:pt x="7086" y="15579"/>
                      <a:pt x="7361" y="14909"/>
                      <a:pt x="7643" y="14245"/>
                    </a:cubicBezTo>
                    <a:cubicBezTo>
                      <a:pt x="7786" y="13911"/>
                      <a:pt x="7931" y="13582"/>
                      <a:pt x="8102" y="13268"/>
                    </a:cubicBezTo>
                    <a:cubicBezTo>
                      <a:pt x="8606" y="12323"/>
                      <a:pt x="9520" y="11641"/>
                      <a:pt x="10479" y="11189"/>
                    </a:cubicBezTo>
                    <a:cubicBezTo>
                      <a:pt x="10791" y="11046"/>
                      <a:pt x="11116" y="10926"/>
                      <a:pt x="11451" y="10844"/>
                    </a:cubicBezTo>
                    <a:cubicBezTo>
                      <a:pt x="11733" y="11152"/>
                      <a:pt x="12012" y="11462"/>
                      <a:pt x="12290" y="11775"/>
                    </a:cubicBezTo>
                    <a:cubicBezTo>
                      <a:pt x="12082" y="12249"/>
                      <a:pt x="11897" y="12733"/>
                      <a:pt x="11739" y="13226"/>
                    </a:cubicBezTo>
                    <a:cubicBezTo>
                      <a:pt x="11297" y="14607"/>
                      <a:pt x="11061" y="16094"/>
                      <a:pt x="11305" y="17538"/>
                    </a:cubicBezTo>
                    <a:cubicBezTo>
                      <a:pt x="11822" y="20514"/>
                      <a:pt x="13761" y="23271"/>
                      <a:pt x="13283" y="26377"/>
                    </a:cubicBezTo>
                    <a:cubicBezTo>
                      <a:pt x="13170" y="27080"/>
                      <a:pt x="12922" y="27757"/>
                      <a:pt x="12678" y="28427"/>
                    </a:cubicBezTo>
                    <a:cubicBezTo>
                      <a:pt x="12664" y="28466"/>
                      <a:pt x="12683" y="28509"/>
                      <a:pt x="12721" y="28524"/>
                    </a:cubicBezTo>
                    <a:cubicBezTo>
                      <a:pt x="12731" y="28527"/>
                      <a:pt x="12741" y="28529"/>
                      <a:pt x="12750" y="28529"/>
                    </a:cubicBezTo>
                    <a:cubicBezTo>
                      <a:pt x="12781" y="28529"/>
                      <a:pt x="12809" y="28512"/>
                      <a:pt x="12821" y="28482"/>
                    </a:cubicBezTo>
                    <a:cubicBezTo>
                      <a:pt x="12954" y="28149"/>
                      <a:pt x="13089" y="27813"/>
                      <a:pt x="13204" y="27468"/>
                    </a:cubicBezTo>
                    <a:cubicBezTo>
                      <a:pt x="14413" y="24202"/>
                      <a:pt x="12421" y="21122"/>
                      <a:pt x="11673" y="18015"/>
                    </a:cubicBezTo>
                    <a:cubicBezTo>
                      <a:pt x="11276" y="16455"/>
                      <a:pt x="11478" y="14815"/>
                      <a:pt x="11938" y="13288"/>
                    </a:cubicBezTo>
                    <a:cubicBezTo>
                      <a:pt x="12075" y="12824"/>
                      <a:pt x="12238" y="12369"/>
                      <a:pt x="12416" y="11918"/>
                    </a:cubicBezTo>
                    <a:cubicBezTo>
                      <a:pt x="13300" y="12921"/>
                      <a:pt x="14162" y="13944"/>
                      <a:pt x="14999" y="14984"/>
                    </a:cubicBezTo>
                    <a:cubicBezTo>
                      <a:pt x="16918" y="17365"/>
                      <a:pt x="18745" y="19828"/>
                      <a:pt x="20470" y="22357"/>
                    </a:cubicBezTo>
                    <a:cubicBezTo>
                      <a:pt x="21419" y="23782"/>
                      <a:pt x="22331" y="25247"/>
                      <a:pt x="23101" y="26778"/>
                    </a:cubicBezTo>
                    <a:cubicBezTo>
                      <a:pt x="23110" y="26798"/>
                      <a:pt x="23131" y="26810"/>
                      <a:pt x="23153" y="26810"/>
                    </a:cubicBezTo>
                    <a:cubicBezTo>
                      <a:pt x="23162" y="26810"/>
                      <a:pt x="23170" y="26808"/>
                      <a:pt x="23178" y="26804"/>
                    </a:cubicBezTo>
                    <a:cubicBezTo>
                      <a:pt x="23206" y="26790"/>
                      <a:pt x="23218" y="26755"/>
                      <a:pt x="23204" y="26728"/>
                    </a:cubicBezTo>
                    <a:cubicBezTo>
                      <a:pt x="22941" y="26201"/>
                      <a:pt x="22635" y="25661"/>
                      <a:pt x="22341" y="25151"/>
                    </a:cubicBezTo>
                    <a:cubicBezTo>
                      <a:pt x="20215" y="21542"/>
                      <a:pt x="17707" y="18176"/>
                      <a:pt x="15158" y="14858"/>
                    </a:cubicBezTo>
                    <a:cubicBezTo>
                      <a:pt x="14459" y="13962"/>
                      <a:pt x="13740" y="13080"/>
                      <a:pt x="13002" y="12215"/>
                    </a:cubicBezTo>
                    <a:cubicBezTo>
                      <a:pt x="13512" y="12079"/>
                      <a:pt x="14039" y="12013"/>
                      <a:pt x="14567" y="12013"/>
                    </a:cubicBezTo>
                    <a:cubicBezTo>
                      <a:pt x="14658" y="12013"/>
                      <a:pt x="14748" y="12015"/>
                      <a:pt x="14839" y="12019"/>
                    </a:cubicBezTo>
                    <a:cubicBezTo>
                      <a:pt x="17464" y="12124"/>
                      <a:pt x="19726" y="13660"/>
                      <a:pt x="21730" y="15224"/>
                    </a:cubicBezTo>
                    <a:cubicBezTo>
                      <a:pt x="22621" y="15907"/>
                      <a:pt x="23541" y="16713"/>
                      <a:pt x="24606" y="17108"/>
                    </a:cubicBezTo>
                    <a:cubicBezTo>
                      <a:pt x="25012" y="17257"/>
                      <a:pt x="25452" y="17347"/>
                      <a:pt x="25889" y="17347"/>
                    </a:cubicBezTo>
                    <a:cubicBezTo>
                      <a:pt x="26289" y="17347"/>
                      <a:pt x="26687" y="17271"/>
                      <a:pt x="27054" y="17097"/>
                    </a:cubicBezTo>
                    <a:cubicBezTo>
                      <a:pt x="27095" y="17081"/>
                      <a:pt x="27112" y="17037"/>
                      <a:pt x="27095" y="16999"/>
                    </a:cubicBezTo>
                    <a:cubicBezTo>
                      <a:pt x="27082" y="16970"/>
                      <a:pt x="27054" y="16952"/>
                      <a:pt x="27024" y="16952"/>
                    </a:cubicBezTo>
                    <a:cubicBezTo>
                      <a:pt x="27014" y="16952"/>
                      <a:pt x="27004" y="16954"/>
                      <a:pt x="26994" y="16958"/>
                    </a:cubicBezTo>
                    <a:cubicBezTo>
                      <a:pt x="26848" y="17020"/>
                      <a:pt x="26697" y="17069"/>
                      <a:pt x="26544" y="17102"/>
                    </a:cubicBezTo>
                    <a:cubicBezTo>
                      <a:pt x="26390" y="17136"/>
                      <a:pt x="26233" y="17154"/>
                      <a:pt x="26075" y="17160"/>
                    </a:cubicBezTo>
                    <a:cubicBezTo>
                      <a:pt x="26042" y="17161"/>
                      <a:pt x="26008" y="17162"/>
                      <a:pt x="25975" y="17162"/>
                    </a:cubicBezTo>
                    <a:cubicBezTo>
                      <a:pt x="25691" y="17162"/>
                      <a:pt x="25410" y="17122"/>
                      <a:pt x="25136" y="17052"/>
                    </a:cubicBezTo>
                    <a:cubicBezTo>
                      <a:pt x="23892" y="16733"/>
                      <a:pt x="22887" y="15787"/>
                      <a:pt x="21893" y="15020"/>
                    </a:cubicBezTo>
                    <a:cubicBezTo>
                      <a:pt x="19854" y="13403"/>
                      <a:pt x="17537" y="11861"/>
                      <a:pt x="14848" y="11800"/>
                    </a:cubicBezTo>
                    <a:cubicBezTo>
                      <a:pt x="14819" y="11800"/>
                      <a:pt x="14790" y="11800"/>
                      <a:pt x="14761" y="11800"/>
                    </a:cubicBezTo>
                    <a:cubicBezTo>
                      <a:pt x="14294" y="11800"/>
                      <a:pt x="13826" y="11840"/>
                      <a:pt x="13371" y="11944"/>
                    </a:cubicBezTo>
                    <a:cubicBezTo>
                      <a:pt x="13209" y="11977"/>
                      <a:pt x="13051" y="12027"/>
                      <a:pt x="12891" y="12073"/>
                    </a:cubicBezTo>
                    <a:cubicBezTo>
                      <a:pt x="12889" y="12074"/>
                      <a:pt x="12886" y="12074"/>
                      <a:pt x="12884" y="12075"/>
                    </a:cubicBezTo>
                    <a:cubicBezTo>
                      <a:pt x="12586" y="11728"/>
                      <a:pt x="12284" y="11382"/>
                      <a:pt x="11980" y="11040"/>
                    </a:cubicBezTo>
                    <a:cubicBezTo>
                      <a:pt x="12006" y="11029"/>
                      <a:pt x="12030" y="11019"/>
                      <a:pt x="12056" y="11007"/>
                    </a:cubicBezTo>
                    <a:cubicBezTo>
                      <a:pt x="12190" y="10947"/>
                      <a:pt x="12524" y="10697"/>
                      <a:pt x="12638" y="10620"/>
                    </a:cubicBezTo>
                    <a:cubicBezTo>
                      <a:pt x="14109" y="9596"/>
                      <a:pt x="15666" y="8551"/>
                      <a:pt x="17475" y="8293"/>
                    </a:cubicBezTo>
                    <a:cubicBezTo>
                      <a:pt x="18382" y="8167"/>
                      <a:pt x="19282" y="8237"/>
                      <a:pt x="20201" y="8171"/>
                    </a:cubicBezTo>
                    <a:cubicBezTo>
                      <a:pt x="22040" y="8042"/>
                      <a:pt x="23850" y="7460"/>
                      <a:pt x="25410" y="6478"/>
                    </a:cubicBezTo>
                    <a:cubicBezTo>
                      <a:pt x="25445" y="6456"/>
                      <a:pt x="25457" y="6412"/>
                      <a:pt x="25437" y="6375"/>
                    </a:cubicBezTo>
                    <a:cubicBezTo>
                      <a:pt x="25422" y="6350"/>
                      <a:pt x="25396" y="6336"/>
                      <a:pt x="25369" y="6336"/>
                    </a:cubicBezTo>
                    <a:cubicBezTo>
                      <a:pt x="25356" y="6336"/>
                      <a:pt x="25343" y="6339"/>
                      <a:pt x="25332" y="6346"/>
                    </a:cubicBezTo>
                    <a:cubicBezTo>
                      <a:pt x="25070" y="6497"/>
                      <a:pt x="24802" y="6639"/>
                      <a:pt x="24531" y="6771"/>
                    </a:cubicBezTo>
                    <a:cubicBezTo>
                      <a:pt x="23173" y="7427"/>
                      <a:pt x="21688" y="7820"/>
                      <a:pt x="20185" y="7911"/>
                    </a:cubicBezTo>
                    <a:cubicBezTo>
                      <a:pt x="18976" y="7978"/>
                      <a:pt x="17709" y="7854"/>
                      <a:pt x="16529" y="8224"/>
                    </a:cubicBezTo>
                    <a:cubicBezTo>
                      <a:pt x="14895" y="8705"/>
                      <a:pt x="13505" y="9727"/>
                      <a:pt x="12156" y="10729"/>
                    </a:cubicBezTo>
                    <a:cubicBezTo>
                      <a:pt x="12060" y="10804"/>
                      <a:pt x="11966" y="10858"/>
                      <a:pt x="11857" y="10900"/>
                    </a:cubicBezTo>
                    <a:cubicBezTo>
                      <a:pt x="11670" y="10690"/>
                      <a:pt x="11481" y="10480"/>
                      <a:pt x="11289" y="10273"/>
                    </a:cubicBezTo>
                    <a:cubicBezTo>
                      <a:pt x="11374" y="10069"/>
                      <a:pt x="11445" y="9858"/>
                      <a:pt x="11498" y="9644"/>
                    </a:cubicBezTo>
                    <a:cubicBezTo>
                      <a:pt x="11646" y="9052"/>
                      <a:pt x="11680" y="8441"/>
                      <a:pt x="11775" y="7844"/>
                    </a:cubicBezTo>
                    <a:cubicBezTo>
                      <a:pt x="11843" y="7410"/>
                      <a:pt x="11941" y="6977"/>
                      <a:pt x="12062" y="6555"/>
                    </a:cubicBezTo>
                    <a:cubicBezTo>
                      <a:pt x="12644" y="4559"/>
                      <a:pt x="13814" y="2745"/>
                      <a:pt x="15372" y="1373"/>
                    </a:cubicBezTo>
                    <a:cubicBezTo>
                      <a:pt x="15893" y="916"/>
                      <a:pt x="16459" y="507"/>
                      <a:pt x="17058" y="157"/>
                    </a:cubicBezTo>
                    <a:cubicBezTo>
                      <a:pt x="17141" y="101"/>
                      <a:pt x="17089" y="0"/>
                      <a:pt x="17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61"/>
              <p:cNvSpPr/>
              <p:nvPr/>
            </p:nvSpPr>
            <p:spPr>
              <a:xfrm>
                <a:off x="9272137" y="2439491"/>
                <a:ext cx="69873" cy="65763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40" extrusionOk="0">
                    <a:moveTo>
                      <a:pt x="102" y="0"/>
                    </a:moveTo>
                    <a:cubicBezTo>
                      <a:pt x="92" y="0"/>
                      <a:pt x="82" y="2"/>
                      <a:pt x="72" y="6"/>
                    </a:cubicBezTo>
                    <a:cubicBezTo>
                      <a:pt x="24" y="23"/>
                      <a:pt x="0" y="74"/>
                      <a:pt x="17" y="121"/>
                    </a:cubicBezTo>
                    <a:cubicBezTo>
                      <a:pt x="80" y="286"/>
                      <a:pt x="192" y="422"/>
                      <a:pt x="325" y="535"/>
                    </a:cubicBezTo>
                    <a:cubicBezTo>
                      <a:pt x="370" y="572"/>
                      <a:pt x="417" y="606"/>
                      <a:pt x="474" y="631"/>
                    </a:cubicBezTo>
                    <a:cubicBezTo>
                      <a:pt x="486" y="636"/>
                      <a:pt x="499" y="639"/>
                      <a:pt x="512" y="639"/>
                    </a:cubicBezTo>
                    <a:cubicBezTo>
                      <a:pt x="524" y="639"/>
                      <a:pt x="536" y="637"/>
                      <a:pt x="547" y="633"/>
                    </a:cubicBezTo>
                    <a:cubicBezTo>
                      <a:pt x="680" y="578"/>
                      <a:pt x="575" y="427"/>
                      <a:pt x="524" y="351"/>
                    </a:cubicBezTo>
                    <a:cubicBezTo>
                      <a:pt x="422" y="210"/>
                      <a:pt x="297" y="86"/>
                      <a:pt x="139" y="8"/>
                    </a:cubicBezTo>
                    <a:cubicBezTo>
                      <a:pt x="127" y="3"/>
                      <a:pt x="115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1"/>
              <p:cNvSpPr/>
              <p:nvPr/>
            </p:nvSpPr>
            <p:spPr>
              <a:xfrm>
                <a:off x="9216752" y="2461686"/>
                <a:ext cx="53535" cy="5980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82" extrusionOk="0">
                    <a:moveTo>
                      <a:pt x="107" y="0"/>
                    </a:moveTo>
                    <a:cubicBezTo>
                      <a:pt x="52" y="0"/>
                      <a:pt x="0" y="53"/>
                      <a:pt x="14" y="111"/>
                    </a:cubicBezTo>
                    <a:cubicBezTo>
                      <a:pt x="24" y="164"/>
                      <a:pt x="43" y="210"/>
                      <a:pt x="64" y="254"/>
                    </a:cubicBezTo>
                    <a:cubicBezTo>
                      <a:pt x="134" y="384"/>
                      <a:pt x="227" y="503"/>
                      <a:pt x="363" y="571"/>
                    </a:cubicBezTo>
                    <a:cubicBezTo>
                      <a:pt x="376" y="578"/>
                      <a:pt x="391" y="581"/>
                      <a:pt x="405" y="581"/>
                    </a:cubicBezTo>
                    <a:cubicBezTo>
                      <a:pt x="465" y="581"/>
                      <a:pt x="521" y="523"/>
                      <a:pt x="506" y="459"/>
                    </a:cubicBezTo>
                    <a:cubicBezTo>
                      <a:pt x="495" y="406"/>
                      <a:pt x="476" y="361"/>
                      <a:pt x="452" y="317"/>
                    </a:cubicBezTo>
                    <a:cubicBezTo>
                      <a:pt x="380" y="189"/>
                      <a:pt x="280" y="76"/>
                      <a:pt x="145" y="9"/>
                    </a:cubicBezTo>
                    <a:cubicBezTo>
                      <a:pt x="133" y="3"/>
                      <a:pt x="120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1"/>
              <p:cNvSpPr/>
              <p:nvPr/>
            </p:nvSpPr>
            <p:spPr>
              <a:xfrm>
                <a:off x="8829981" y="2322967"/>
                <a:ext cx="46034" cy="4284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17" extrusionOk="0">
                    <a:moveTo>
                      <a:pt x="112" y="0"/>
                    </a:moveTo>
                    <a:cubicBezTo>
                      <a:pt x="53" y="0"/>
                      <a:pt x="1" y="54"/>
                      <a:pt x="10" y="116"/>
                    </a:cubicBezTo>
                    <a:cubicBezTo>
                      <a:pt x="25" y="224"/>
                      <a:pt x="87" y="311"/>
                      <a:pt x="173" y="372"/>
                    </a:cubicBezTo>
                    <a:cubicBezTo>
                      <a:pt x="218" y="403"/>
                      <a:pt x="260" y="417"/>
                      <a:pt x="296" y="417"/>
                    </a:cubicBezTo>
                    <a:cubicBezTo>
                      <a:pt x="394" y="417"/>
                      <a:pt x="447" y="315"/>
                      <a:pt x="373" y="188"/>
                    </a:cubicBezTo>
                    <a:cubicBezTo>
                      <a:pt x="319" y="96"/>
                      <a:pt x="238" y="26"/>
                      <a:pt x="131" y="2"/>
                    </a:cubicBezTo>
                    <a:cubicBezTo>
                      <a:pt x="125" y="1"/>
                      <a:pt x="118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1"/>
              <p:cNvSpPr/>
              <p:nvPr/>
            </p:nvSpPr>
            <p:spPr>
              <a:xfrm>
                <a:off x="8776753" y="2352149"/>
                <a:ext cx="47062" cy="4767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4" extrusionOk="0">
                    <a:moveTo>
                      <a:pt x="108" y="0"/>
                    </a:moveTo>
                    <a:cubicBezTo>
                      <a:pt x="52" y="0"/>
                      <a:pt x="1" y="51"/>
                      <a:pt x="9" y="110"/>
                    </a:cubicBezTo>
                    <a:cubicBezTo>
                      <a:pt x="24" y="230"/>
                      <a:pt x="91" y="326"/>
                      <a:pt x="181" y="401"/>
                    </a:cubicBezTo>
                    <a:cubicBezTo>
                      <a:pt x="219" y="429"/>
                      <a:pt x="269" y="463"/>
                      <a:pt x="322" y="463"/>
                    </a:cubicBezTo>
                    <a:cubicBezTo>
                      <a:pt x="325" y="463"/>
                      <a:pt x="328" y="463"/>
                      <a:pt x="331" y="463"/>
                    </a:cubicBezTo>
                    <a:cubicBezTo>
                      <a:pt x="457" y="442"/>
                      <a:pt x="437" y="312"/>
                      <a:pt x="391" y="230"/>
                    </a:cubicBezTo>
                    <a:cubicBezTo>
                      <a:pt x="334" y="127"/>
                      <a:pt x="250" y="43"/>
                      <a:pt x="138" y="5"/>
                    </a:cubicBezTo>
                    <a:cubicBezTo>
                      <a:pt x="128" y="2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1"/>
              <p:cNvSpPr/>
              <p:nvPr/>
            </p:nvSpPr>
            <p:spPr>
              <a:xfrm>
                <a:off x="8951951" y="1947190"/>
                <a:ext cx="63092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508" extrusionOk="0">
                    <a:moveTo>
                      <a:pt x="115" y="1"/>
                    </a:moveTo>
                    <a:cubicBezTo>
                      <a:pt x="53" y="1"/>
                      <a:pt x="1" y="71"/>
                      <a:pt x="29" y="130"/>
                    </a:cubicBezTo>
                    <a:cubicBezTo>
                      <a:pt x="50" y="181"/>
                      <a:pt x="79" y="222"/>
                      <a:pt x="109" y="259"/>
                    </a:cubicBezTo>
                    <a:cubicBezTo>
                      <a:pt x="205" y="372"/>
                      <a:pt x="319" y="466"/>
                      <a:pt x="466" y="504"/>
                    </a:cubicBezTo>
                    <a:cubicBezTo>
                      <a:pt x="475" y="506"/>
                      <a:pt x="483" y="508"/>
                      <a:pt x="491" y="508"/>
                    </a:cubicBezTo>
                    <a:cubicBezTo>
                      <a:pt x="559" y="508"/>
                      <a:pt x="614" y="431"/>
                      <a:pt x="582" y="365"/>
                    </a:cubicBezTo>
                    <a:cubicBezTo>
                      <a:pt x="561" y="316"/>
                      <a:pt x="532" y="276"/>
                      <a:pt x="500" y="239"/>
                    </a:cubicBezTo>
                    <a:cubicBezTo>
                      <a:pt x="402" y="129"/>
                      <a:pt x="281" y="41"/>
                      <a:pt x="135" y="3"/>
                    </a:cubicBezTo>
                    <a:cubicBezTo>
                      <a:pt x="129" y="1"/>
                      <a:pt x="122" y="1"/>
                      <a:pt x="1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1"/>
              <p:cNvSpPr/>
              <p:nvPr/>
            </p:nvSpPr>
            <p:spPr>
              <a:xfrm>
                <a:off x="8942806" y="1999390"/>
                <a:ext cx="47165" cy="43671"/>
              </a:xfrm>
              <a:custGeom>
                <a:avLst/>
                <a:gdLst/>
                <a:ahLst/>
                <a:cxnLst/>
                <a:rect l="l" t="t" r="r" b="b"/>
                <a:pathLst>
                  <a:path w="459" h="425" extrusionOk="0">
                    <a:moveTo>
                      <a:pt x="113" y="1"/>
                    </a:moveTo>
                    <a:cubicBezTo>
                      <a:pt x="52" y="1"/>
                      <a:pt x="1" y="61"/>
                      <a:pt x="14" y="121"/>
                    </a:cubicBezTo>
                    <a:cubicBezTo>
                      <a:pt x="51" y="267"/>
                      <a:pt x="168" y="390"/>
                      <a:pt x="317" y="423"/>
                    </a:cubicBezTo>
                    <a:cubicBezTo>
                      <a:pt x="323" y="424"/>
                      <a:pt x="329" y="424"/>
                      <a:pt x="335" y="424"/>
                    </a:cubicBezTo>
                    <a:cubicBezTo>
                      <a:pt x="402" y="424"/>
                      <a:pt x="458" y="360"/>
                      <a:pt x="443" y="291"/>
                    </a:cubicBezTo>
                    <a:cubicBezTo>
                      <a:pt x="433" y="248"/>
                      <a:pt x="417" y="216"/>
                      <a:pt x="397" y="184"/>
                    </a:cubicBezTo>
                    <a:cubicBezTo>
                      <a:pt x="334" y="94"/>
                      <a:pt x="243" y="24"/>
                      <a:pt x="130" y="2"/>
                    </a:cubicBezTo>
                    <a:cubicBezTo>
                      <a:pt x="124" y="1"/>
                      <a:pt x="118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1"/>
              <p:cNvSpPr/>
              <p:nvPr/>
            </p:nvSpPr>
            <p:spPr>
              <a:xfrm>
                <a:off x="8558501" y="2095466"/>
                <a:ext cx="36478" cy="4819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469" extrusionOk="0">
                    <a:moveTo>
                      <a:pt x="127" y="1"/>
                    </a:moveTo>
                    <a:cubicBezTo>
                      <a:pt x="81" y="1"/>
                      <a:pt x="36" y="32"/>
                      <a:pt x="26" y="81"/>
                    </a:cubicBezTo>
                    <a:cubicBezTo>
                      <a:pt x="0" y="223"/>
                      <a:pt x="56" y="372"/>
                      <a:pt x="178" y="452"/>
                    </a:cubicBezTo>
                    <a:cubicBezTo>
                      <a:pt x="196" y="463"/>
                      <a:pt x="216" y="469"/>
                      <a:pt x="236" y="469"/>
                    </a:cubicBezTo>
                    <a:cubicBezTo>
                      <a:pt x="286" y="469"/>
                      <a:pt x="334" y="434"/>
                      <a:pt x="345" y="381"/>
                    </a:cubicBezTo>
                    <a:cubicBezTo>
                      <a:pt x="354" y="340"/>
                      <a:pt x="351" y="305"/>
                      <a:pt x="346" y="271"/>
                    </a:cubicBezTo>
                    <a:cubicBezTo>
                      <a:pt x="325" y="167"/>
                      <a:pt x="271" y="74"/>
                      <a:pt x="178" y="15"/>
                    </a:cubicBezTo>
                    <a:cubicBezTo>
                      <a:pt x="162" y="5"/>
                      <a:pt x="14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1"/>
              <p:cNvSpPr/>
              <p:nvPr/>
            </p:nvSpPr>
            <p:spPr>
              <a:xfrm>
                <a:off x="8506918" y="2115195"/>
                <a:ext cx="39663" cy="56104"/>
              </a:xfrm>
              <a:custGeom>
                <a:avLst/>
                <a:gdLst/>
                <a:ahLst/>
                <a:cxnLst/>
                <a:rect l="l" t="t" r="r" b="b"/>
                <a:pathLst>
                  <a:path w="386" h="546" extrusionOk="0">
                    <a:moveTo>
                      <a:pt x="102" y="1"/>
                    </a:moveTo>
                    <a:cubicBezTo>
                      <a:pt x="54" y="1"/>
                      <a:pt x="7" y="37"/>
                      <a:pt x="4" y="90"/>
                    </a:cubicBezTo>
                    <a:cubicBezTo>
                      <a:pt x="0" y="137"/>
                      <a:pt x="7" y="180"/>
                      <a:pt x="16" y="222"/>
                    </a:cubicBezTo>
                    <a:cubicBezTo>
                      <a:pt x="48" y="346"/>
                      <a:pt x="113" y="462"/>
                      <a:pt x="227" y="532"/>
                    </a:cubicBezTo>
                    <a:cubicBezTo>
                      <a:pt x="243" y="541"/>
                      <a:pt x="261" y="546"/>
                      <a:pt x="278" y="546"/>
                    </a:cubicBezTo>
                    <a:cubicBezTo>
                      <a:pt x="332" y="546"/>
                      <a:pt x="385" y="502"/>
                      <a:pt x="385" y="443"/>
                    </a:cubicBezTo>
                    <a:cubicBezTo>
                      <a:pt x="386" y="395"/>
                      <a:pt x="376" y="353"/>
                      <a:pt x="365" y="314"/>
                    </a:cubicBezTo>
                    <a:cubicBezTo>
                      <a:pt x="324" y="196"/>
                      <a:pt x="259" y="91"/>
                      <a:pt x="154" y="17"/>
                    </a:cubicBezTo>
                    <a:cubicBezTo>
                      <a:pt x="138" y="6"/>
                      <a:pt x="120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1"/>
              <p:cNvSpPr/>
              <p:nvPr/>
            </p:nvSpPr>
            <p:spPr>
              <a:xfrm>
                <a:off x="9389381" y="2053439"/>
                <a:ext cx="40383" cy="43774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26" extrusionOk="0">
                    <a:moveTo>
                      <a:pt x="111" y="0"/>
                    </a:moveTo>
                    <a:cubicBezTo>
                      <a:pt x="59" y="0"/>
                      <a:pt x="10" y="42"/>
                      <a:pt x="6" y="97"/>
                    </a:cubicBezTo>
                    <a:cubicBezTo>
                      <a:pt x="1" y="202"/>
                      <a:pt x="46" y="296"/>
                      <a:pt x="120" y="365"/>
                    </a:cubicBezTo>
                    <a:cubicBezTo>
                      <a:pt x="163" y="407"/>
                      <a:pt x="209" y="425"/>
                      <a:pt x="248" y="425"/>
                    </a:cubicBezTo>
                    <a:cubicBezTo>
                      <a:pt x="334" y="425"/>
                      <a:pt x="392" y="340"/>
                      <a:pt x="347" y="217"/>
                    </a:cubicBezTo>
                    <a:cubicBezTo>
                      <a:pt x="311" y="122"/>
                      <a:pt x="244" y="45"/>
                      <a:pt x="146" y="7"/>
                    </a:cubicBezTo>
                    <a:cubicBezTo>
                      <a:pt x="134" y="2"/>
                      <a:pt x="123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1"/>
              <p:cNvSpPr/>
              <p:nvPr/>
            </p:nvSpPr>
            <p:spPr>
              <a:xfrm>
                <a:off x="9342936" y="2072346"/>
                <a:ext cx="38533" cy="49220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79" extrusionOk="0">
                    <a:moveTo>
                      <a:pt x="103" y="1"/>
                    </a:moveTo>
                    <a:cubicBezTo>
                      <a:pt x="52" y="1"/>
                      <a:pt x="3" y="40"/>
                      <a:pt x="1" y="96"/>
                    </a:cubicBezTo>
                    <a:cubicBezTo>
                      <a:pt x="0" y="247"/>
                      <a:pt x="80" y="397"/>
                      <a:pt x="216" y="469"/>
                    </a:cubicBezTo>
                    <a:cubicBezTo>
                      <a:pt x="230" y="476"/>
                      <a:pt x="245" y="479"/>
                      <a:pt x="260" y="479"/>
                    </a:cubicBezTo>
                    <a:cubicBezTo>
                      <a:pt x="316" y="479"/>
                      <a:pt x="369" y="435"/>
                      <a:pt x="371" y="375"/>
                    </a:cubicBezTo>
                    <a:cubicBezTo>
                      <a:pt x="374" y="332"/>
                      <a:pt x="367" y="295"/>
                      <a:pt x="354" y="260"/>
                    </a:cubicBezTo>
                    <a:cubicBezTo>
                      <a:pt x="317" y="154"/>
                      <a:pt x="249" y="61"/>
                      <a:pt x="144" y="10"/>
                    </a:cubicBezTo>
                    <a:cubicBezTo>
                      <a:pt x="131" y="4"/>
                      <a:pt x="117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1"/>
              <p:cNvSpPr/>
              <p:nvPr/>
            </p:nvSpPr>
            <p:spPr>
              <a:xfrm>
                <a:off x="8929037" y="2691961"/>
                <a:ext cx="41821" cy="50042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7" extrusionOk="0">
                    <a:moveTo>
                      <a:pt x="101" y="1"/>
                    </a:moveTo>
                    <a:cubicBezTo>
                      <a:pt x="50" y="1"/>
                      <a:pt x="1" y="43"/>
                      <a:pt x="1" y="98"/>
                    </a:cubicBezTo>
                    <a:cubicBezTo>
                      <a:pt x="0" y="144"/>
                      <a:pt x="11" y="184"/>
                      <a:pt x="23" y="222"/>
                    </a:cubicBezTo>
                    <a:cubicBezTo>
                      <a:pt x="67" y="334"/>
                      <a:pt x="142" y="434"/>
                      <a:pt x="258" y="480"/>
                    </a:cubicBezTo>
                    <a:cubicBezTo>
                      <a:pt x="269" y="485"/>
                      <a:pt x="281" y="487"/>
                      <a:pt x="292" y="487"/>
                    </a:cubicBezTo>
                    <a:cubicBezTo>
                      <a:pt x="352" y="487"/>
                      <a:pt x="407" y="434"/>
                      <a:pt x="400" y="370"/>
                    </a:cubicBezTo>
                    <a:cubicBezTo>
                      <a:pt x="398" y="326"/>
                      <a:pt x="385" y="289"/>
                      <a:pt x="370" y="253"/>
                    </a:cubicBezTo>
                    <a:cubicBezTo>
                      <a:pt x="322" y="149"/>
                      <a:pt x="248" y="63"/>
                      <a:pt x="143" y="11"/>
                    </a:cubicBezTo>
                    <a:cubicBezTo>
                      <a:pt x="130" y="4"/>
                      <a:pt x="11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1"/>
              <p:cNvSpPr/>
              <p:nvPr/>
            </p:nvSpPr>
            <p:spPr>
              <a:xfrm>
                <a:off x="8911671" y="2750326"/>
                <a:ext cx="37608" cy="4428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431" extrusionOk="0">
                    <a:moveTo>
                      <a:pt x="104" y="0"/>
                    </a:moveTo>
                    <a:cubicBezTo>
                      <a:pt x="50" y="0"/>
                      <a:pt x="1" y="43"/>
                      <a:pt x="0" y="100"/>
                    </a:cubicBezTo>
                    <a:cubicBezTo>
                      <a:pt x="1" y="241"/>
                      <a:pt x="81" y="373"/>
                      <a:pt x="215" y="425"/>
                    </a:cubicBezTo>
                    <a:cubicBezTo>
                      <a:pt x="227" y="429"/>
                      <a:pt x="239" y="431"/>
                      <a:pt x="250" y="431"/>
                    </a:cubicBezTo>
                    <a:cubicBezTo>
                      <a:pt x="308" y="431"/>
                      <a:pt x="363" y="383"/>
                      <a:pt x="365" y="321"/>
                    </a:cubicBezTo>
                    <a:cubicBezTo>
                      <a:pt x="366" y="280"/>
                      <a:pt x="358" y="247"/>
                      <a:pt x="347" y="216"/>
                    </a:cubicBezTo>
                    <a:cubicBezTo>
                      <a:pt x="307" y="120"/>
                      <a:pt x="238" y="41"/>
                      <a:pt x="137" y="6"/>
                    </a:cubicBezTo>
                    <a:cubicBezTo>
                      <a:pt x="126" y="2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0" name="Google Shape;1620;p61"/>
          <p:cNvGrpSpPr/>
          <p:nvPr/>
        </p:nvGrpSpPr>
        <p:grpSpPr>
          <a:xfrm>
            <a:off x="8533949" y="863866"/>
            <a:ext cx="833820" cy="877419"/>
            <a:chOff x="8533949" y="863866"/>
            <a:chExt cx="833820" cy="877419"/>
          </a:xfrm>
        </p:grpSpPr>
        <p:sp>
          <p:nvSpPr>
            <p:cNvPr id="1621" name="Google Shape;1621;p61"/>
            <p:cNvSpPr/>
            <p:nvPr/>
          </p:nvSpPr>
          <p:spPr>
            <a:xfrm rot="-2292012">
              <a:off x="8711304" y="932830"/>
              <a:ext cx="479110" cy="739490"/>
            </a:xfrm>
            <a:custGeom>
              <a:avLst/>
              <a:gdLst/>
              <a:ahLst/>
              <a:cxnLst/>
              <a:rect l="l" t="t" r="r" b="b"/>
              <a:pathLst>
                <a:path w="22627" h="34924" extrusionOk="0">
                  <a:moveTo>
                    <a:pt x="4763" y="1"/>
                  </a:moveTo>
                  <a:cubicBezTo>
                    <a:pt x="4101" y="1"/>
                    <a:pt x="3507" y="349"/>
                    <a:pt x="3131" y="959"/>
                  </a:cubicBezTo>
                  <a:cubicBezTo>
                    <a:pt x="2935" y="1275"/>
                    <a:pt x="2851" y="1581"/>
                    <a:pt x="2830" y="1666"/>
                  </a:cubicBezTo>
                  <a:lnTo>
                    <a:pt x="2826" y="1682"/>
                  </a:lnTo>
                  <a:cubicBezTo>
                    <a:pt x="2593" y="2682"/>
                    <a:pt x="2624" y="3732"/>
                    <a:pt x="2923" y="4893"/>
                  </a:cubicBezTo>
                  <a:cubicBezTo>
                    <a:pt x="3177" y="5882"/>
                    <a:pt x="3588" y="6826"/>
                    <a:pt x="3985" y="7738"/>
                  </a:cubicBezTo>
                  <a:cubicBezTo>
                    <a:pt x="4005" y="7784"/>
                    <a:pt x="4023" y="7829"/>
                    <a:pt x="4043" y="7874"/>
                  </a:cubicBezTo>
                  <a:lnTo>
                    <a:pt x="3880" y="7750"/>
                  </a:lnTo>
                  <a:cubicBezTo>
                    <a:pt x="3580" y="7524"/>
                    <a:pt x="3024" y="7106"/>
                    <a:pt x="2262" y="7106"/>
                  </a:cubicBezTo>
                  <a:cubicBezTo>
                    <a:pt x="1973" y="7106"/>
                    <a:pt x="1686" y="7166"/>
                    <a:pt x="1412" y="7286"/>
                  </a:cubicBezTo>
                  <a:cubicBezTo>
                    <a:pt x="677" y="7606"/>
                    <a:pt x="161" y="8320"/>
                    <a:pt x="65" y="9152"/>
                  </a:cubicBezTo>
                  <a:cubicBezTo>
                    <a:pt x="1" y="9708"/>
                    <a:pt x="102" y="10269"/>
                    <a:pt x="367" y="10819"/>
                  </a:cubicBezTo>
                  <a:cubicBezTo>
                    <a:pt x="579" y="11260"/>
                    <a:pt x="857" y="11623"/>
                    <a:pt x="1081" y="11913"/>
                  </a:cubicBezTo>
                  <a:lnTo>
                    <a:pt x="5056" y="17092"/>
                  </a:lnTo>
                  <a:cubicBezTo>
                    <a:pt x="5225" y="17312"/>
                    <a:pt x="5378" y="17518"/>
                    <a:pt x="5481" y="17698"/>
                  </a:cubicBezTo>
                  <a:cubicBezTo>
                    <a:pt x="5116" y="17529"/>
                    <a:pt x="4670" y="17337"/>
                    <a:pt x="4138" y="17337"/>
                  </a:cubicBezTo>
                  <a:cubicBezTo>
                    <a:pt x="3664" y="17337"/>
                    <a:pt x="3214" y="17495"/>
                    <a:pt x="2838" y="17794"/>
                  </a:cubicBezTo>
                  <a:cubicBezTo>
                    <a:pt x="2414" y="18130"/>
                    <a:pt x="2128" y="18615"/>
                    <a:pt x="2032" y="19157"/>
                  </a:cubicBezTo>
                  <a:cubicBezTo>
                    <a:pt x="1945" y="19648"/>
                    <a:pt x="2018" y="20169"/>
                    <a:pt x="2239" y="20622"/>
                  </a:cubicBezTo>
                  <a:cubicBezTo>
                    <a:pt x="3397" y="23001"/>
                    <a:pt x="5079" y="25152"/>
                    <a:pt x="7105" y="26843"/>
                  </a:cubicBezTo>
                  <a:cubicBezTo>
                    <a:pt x="8144" y="27709"/>
                    <a:pt x="9261" y="28446"/>
                    <a:pt x="10426" y="29033"/>
                  </a:cubicBezTo>
                  <a:cubicBezTo>
                    <a:pt x="11644" y="29644"/>
                    <a:pt x="12912" y="30094"/>
                    <a:pt x="14198" y="30364"/>
                  </a:cubicBezTo>
                  <a:cubicBezTo>
                    <a:pt x="14614" y="30452"/>
                    <a:pt x="15033" y="30496"/>
                    <a:pt x="15444" y="30496"/>
                  </a:cubicBezTo>
                  <a:cubicBezTo>
                    <a:pt x="15900" y="30496"/>
                    <a:pt x="16349" y="30442"/>
                    <a:pt x="16790" y="30335"/>
                  </a:cubicBezTo>
                  <a:cubicBezTo>
                    <a:pt x="17429" y="31675"/>
                    <a:pt x="18015" y="32915"/>
                    <a:pt x="18578" y="34112"/>
                  </a:cubicBezTo>
                  <a:cubicBezTo>
                    <a:pt x="18807" y="34605"/>
                    <a:pt x="19308" y="34923"/>
                    <a:pt x="19852" y="34923"/>
                  </a:cubicBezTo>
                  <a:cubicBezTo>
                    <a:pt x="20054" y="34923"/>
                    <a:pt x="20248" y="34881"/>
                    <a:pt x="20429" y="34800"/>
                  </a:cubicBezTo>
                  <a:cubicBezTo>
                    <a:pt x="20771" y="34647"/>
                    <a:pt x="21034" y="34368"/>
                    <a:pt x="21167" y="34017"/>
                  </a:cubicBezTo>
                  <a:cubicBezTo>
                    <a:pt x="21300" y="33665"/>
                    <a:pt x="21289" y="33282"/>
                    <a:pt x="21133" y="32940"/>
                  </a:cubicBezTo>
                  <a:cubicBezTo>
                    <a:pt x="21133" y="32940"/>
                    <a:pt x="20692" y="31958"/>
                    <a:pt x="20691" y="31955"/>
                  </a:cubicBezTo>
                  <a:cubicBezTo>
                    <a:pt x="20262" y="31013"/>
                    <a:pt x="19808" y="30025"/>
                    <a:pt x="19337" y="29013"/>
                  </a:cubicBezTo>
                  <a:cubicBezTo>
                    <a:pt x="20266" y="28225"/>
                    <a:pt x="20994" y="27164"/>
                    <a:pt x="21455" y="25919"/>
                  </a:cubicBezTo>
                  <a:cubicBezTo>
                    <a:pt x="21874" y="24787"/>
                    <a:pt x="22183" y="23600"/>
                    <a:pt x="22372" y="22392"/>
                  </a:cubicBezTo>
                  <a:cubicBezTo>
                    <a:pt x="22555" y="21192"/>
                    <a:pt x="22627" y="19971"/>
                    <a:pt x="22577" y="18756"/>
                  </a:cubicBezTo>
                  <a:cubicBezTo>
                    <a:pt x="22530" y="17538"/>
                    <a:pt x="22362" y="16325"/>
                    <a:pt x="22082" y="15152"/>
                  </a:cubicBezTo>
                  <a:cubicBezTo>
                    <a:pt x="21794" y="13956"/>
                    <a:pt x="21389" y="12797"/>
                    <a:pt x="20873" y="11707"/>
                  </a:cubicBezTo>
                  <a:cubicBezTo>
                    <a:pt x="20482" y="10882"/>
                    <a:pt x="19661" y="10347"/>
                    <a:pt x="18779" y="10347"/>
                  </a:cubicBezTo>
                  <a:cubicBezTo>
                    <a:pt x="18617" y="10347"/>
                    <a:pt x="18453" y="10365"/>
                    <a:pt x="18294" y="10401"/>
                  </a:cubicBezTo>
                  <a:cubicBezTo>
                    <a:pt x="17692" y="10538"/>
                    <a:pt x="17212" y="10901"/>
                    <a:pt x="16906" y="11454"/>
                  </a:cubicBezTo>
                  <a:cubicBezTo>
                    <a:pt x="16726" y="11777"/>
                    <a:pt x="16637" y="12104"/>
                    <a:pt x="16564" y="12398"/>
                  </a:cubicBezTo>
                  <a:cubicBezTo>
                    <a:pt x="16489" y="12205"/>
                    <a:pt x="16425" y="11957"/>
                    <a:pt x="16358" y="11687"/>
                  </a:cubicBezTo>
                  <a:lnTo>
                    <a:pt x="14825" y="5342"/>
                  </a:lnTo>
                  <a:cubicBezTo>
                    <a:pt x="14739" y="4984"/>
                    <a:pt x="14632" y="4540"/>
                    <a:pt x="14422" y="4099"/>
                  </a:cubicBezTo>
                  <a:cubicBezTo>
                    <a:pt x="14161" y="3548"/>
                    <a:pt x="13788" y="3117"/>
                    <a:pt x="13316" y="2818"/>
                  </a:cubicBezTo>
                  <a:cubicBezTo>
                    <a:pt x="12929" y="2573"/>
                    <a:pt x="12489" y="2445"/>
                    <a:pt x="12042" y="2445"/>
                  </a:cubicBezTo>
                  <a:cubicBezTo>
                    <a:pt x="11683" y="2445"/>
                    <a:pt x="11328" y="2532"/>
                    <a:pt x="11017" y="2695"/>
                  </a:cubicBezTo>
                  <a:cubicBezTo>
                    <a:pt x="10513" y="2957"/>
                    <a:pt x="10154" y="3382"/>
                    <a:pt x="9974" y="3925"/>
                  </a:cubicBezTo>
                  <a:cubicBezTo>
                    <a:pt x="9857" y="4277"/>
                    <a:pt x="9839" y="4602"/>
                    <a:pt x="9829" y="4907"/>
                  </a:cubicBezTo>
                  <a:lnTo>
                    <a:pt x="9819" y="5203"/>
                  </a:lnTo>
                  <a:cubicBezTo>
                    <a:pt x="9787" y="5144"/>
                    <a:pt x="9752" y="5085"/>
                    <a:pt x="9719" y="5026"/>
                  </a:cubicBezTo>
                  <a:cubicBezTo>
                    <a:pt x="9247" y="4183"/>
                    <a:pt x="8759" y="3312"/>
                    <a:pt x="8163" y="2509"/>
                  </a:cubicBezTo>
                  <a:cubicBezTo>
                    <a:pt x="7471" y="1573"/>
                    <a:pt x="6727" y="865"/>
                    <a:pt x="5891" y="344"/>
                  </a:cubicBezTo>
                  <a:cubicBezTo>
                    <a:pt x="5524" y="116"/>
                    <a:pt x="5145" y="1"/>
                    <a:pt x="4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 rot="-2292012">
              <a:off x="8708479" y="967620"/>
              <a:ext cx="434157" cy="590233"/>
            </a:xfrm>
            <a:custGeom>
              <a:avLst/>
              <a:gdLst/>
              <a:ahLst/>
              <a:cxnLst/>
              <a:rect l="l" t="t" r="r" b="b"/>
              <a:pathLst>
                <a:path w="20504" h="27875" extrusionOk="0">
                  <a:moveTo>
                    <a:pt x="3474" y="1"/>
                  </a:moveTo>
                  <a:cubicBezTo>
                    <a:pt x="2980" y="1"/>
                    <a:pt x="2816" y="668"/>
                    <a:pt x="2816" y="668"/>
                  </a:cubicBezTo>
                  <a:cubicBezTo>
                    <a:pt x="2201" y="3300"/>
                    <a:pt x="4117" y="5783"/>
                    <a:pt x="4853" y="8384"/>
                  </a:cubicBezTo>
                  <a:cubicBezTo>
                    <a:pt x="4942" y="8698"/>
                    <a:pt x="4993" y="9097"/>
                    <a:pt x="4642" y="9255"/>
                  </a:cubicBezTo>
                  <a:cubicBezTo>
                    <a:pt x="4571" y="9286"/>
                    <a:pt x="4495" y="9301"/>
                    <a:pt x="4420" y="9301"/>
                  </a:cubicBezTo>
                  <a:cubicBezTo>
                    <a:pt x="4279" y="9301"/>
                    <a:pt x="4138" y="9250"/>
                    <a:pt x="4022" y="9162"/>
                  </a:cubicBezTo>
                  <a:lnTo>
                    <a:pt x="1801" y="7488"/>
                  </a:lnTo>
                  <a:cubicBezTo>
                    <a:pt x="1553" y="7302"/>
                    <a:pt x="1286" y="7108"/>
                    <a:pt x="973" y="7108"/>
                  </a:cubicBezTo>
                  <a:cubicBezTo>
                    <a:pt x="870" y="7108"/>
                    <a:pt x="761" y="7129"/>
                    <a:pt x="647" y="7178"/>
                  </a:cubicBezTo>
                  <a:cubicBezTo>
                    <a:pt x="325" y="7319"/>
                    <a:pt x="121" y="7644"/>
                    <a:pt x="80" y="7992"/>
                  </a:cubicBezTo>
                  <a:cubicBezTo>
                    <a:pt x="0" y="8694"/>
                    <a:pt x="427" y="9272"/>
                    <a:pt x="834" y="9803"/>
                  </a:cubicBezTo>
                  <a:cubicBezTo>
                    <a:pt x="2159" y="11530"/>
                    <a:pt x="3483" y="13254"/>
                    <a:pt x="4809" y="14981"/>
                  </a:cubicBezTo>
                  <a:cubicBezTo>
                    <a:pt x="5232" y="15533"/>
                    <a:pt x="5672" y="16124"/>
                    <a:pt x="5633" y="16851"/>
                  </a:cubicBezTo>
                  <a:cubicBezTo>
                    <a:pt x="5613" y="17211"/>
                    <a:pt x="5444" y="17560"/>
                    <a:pt x="5141" y="17753"/>
                  </a:cubicBezTo>
                  <a:cubicBezTo>
                    <a:pt x="4974" y="17859"/>
                    <a:pt x="4807" y="17900"/>
                    <a:pt x="4640" y="17900"/>
                  </a:cubicBezTo>
                  <a:cubicBezTo>
                    <a:pt x="4027" y="17900"/>
                    <a:pt x="3415" y="17340"/>
                    <a:pt x="2849" y="17340"/>
                  </a:cubicBezTo>
                  <a:cubicBezTo>
                    <a:pt x="2683" y="17340"/>
                    <a:pt x="2521" y="17388"/>
                    <a:pt x="2365" y="17512"/>
                  </a:cubicBezTo>
                  <a:cubicBezTo>
                    <a:pt x="2001" y="17801"/>
                    <a:pt x="1927" y="18321"/>
                    <a:pt x="2130" y="18739"/>
                  </a:cubicBezTo>
                  <a:cubicBezTo>
                    <a:pt x="4274" y="23141"/>
                    <a:pt x="8376" y="26757"/>
                    <a:pt x="13178" y="27770"/>
                  </a:cubicBezTo>
                  <a:cubicBezTo>
                    <a:pt x="13518" y="27842"/>
                    <a:pt x="13843" y="27874"/>
                    <a:pt x="14153" y="27874"/>
                  </a:cubicBezTo>
                  <a:cubicBezTo>
                    <a:pt x="15288" y="27874"/>
                    <a:pt x="16214" y="27439"/>
                    <a:pt x="16916" y="26921"/>
                  </a:cubicBezTo>
                  <a:cubicBezTo>
                    <a:pt x="17856" y="26230"/>
                    <a:pt x="18528" y="25242"/>
                    <a:pt x="18933" y="24148"/>
                  </a:cubicBezTo>
                  <a:cubicBezTo>
                    <a:pt x="20504" y="19913"/>
                    <a:pt x="20330" y="15047"/>
                    <a:pt x="18398" y="10957"/>
                  </a:cubicBezTo>
                  <a:cubicBezTo>
                    <a:pt x="18228" y="10599"/>
                    <a:pt x="17873" y="10351"/>
                    <a:pt x="17492" y="10351"/>
                  </a:cubicBezTo>
                  <a:cubicBezTo>
                    <a:pt x="17428" y="10351"/>
                    <a:pt x="17362" y="10358"/>
                    <a:pt x="17297" y="10373"/>
                  </a:cubicBezTo>
                  <a:cubicBezTo>
                    <a:pt x="16257" y="10610"/>
                    <a:pt x="16815" y="12323"/>
                    <a:pt x="15743" y="12684"/>
                  </a:cubicBezTo>
                  <a:cubicBezTo>
                    <a:pt x="15639" y="12719"/>
                    <a:pt x="15533" y="12735"/>
                    <a:pt x="15426" y="12735"/>
                  </a:cubicBezTo>
                  <a:cubicBezTo>
                    <a:pt x="15180" y="12735"/>
                    <a:pt x="14935" y="12648"/>
                    <a:pt x="14731" y="12501"/>
                  </a:cubicBezTo>
                  <a:cubicBezTo>
                    <a:pt x="14141" y="12075"/>
                    <a:pt x="13957" y="11362"/>
                    <a:pt x="13794" y="10686"/>
                  </a:cubicBezTo>
                  <a:cubicBezTo>
                    <a:pt x="13283" y="8572"/>
                    <a:pt x="12771" y="6457"/>
                    <a:pt x="12261" y="4341"/>
                  </a:cubicBezTo>
                  <a:cubicBezTo>
                    <a:pt x="12103" y="3690"/>
                    <a:pt x="11922" y="2996"/>
                    <a:pt x="11324" y="2618"/>
                  </a:cubicBezTo>
                  <a:cubicBezTo>
                    <a:pt x="11152" y="2509"/>
                    <a:pt x="10952" y="2448"/>
                    <a:pt x="10753" y="2448"/>
                  </a:cubicBezTo>
                  <a:cubicBezTo>
                    <a:pt x="10609" y="2448"/>
                    <a:pt x="10466" y="2480"/>
                    <a:pt x="10336" y="2548"/>
                  </a:cubicBezTo>
                  <a:cubicBezTo>
                    <a:pt x="9892" y="2780"/>
                    <a:pt x="9866" y="3229"/>
                    <a:pt x="9852" y="3641"/>
                  </a:cubicBezTo>
                  <a:lnTo>
                    <a:pt x="9761" y="6420"/>
                  </a:lnTo>
                  <a:cubicBezTo>
                    <a:pt x="9753" y="6641"/>
                    <a:pt x="9641" y="6858"/>
                    <a:pt x="9443" y="6960"/>
                  </a:cubicBezTo>
                  <a:cubicBezTo>
                    <a:pt x="9371" y="6996"/>
                    <a:pt x="9301" y="7012"/>
                    <a:pt x="9235" y="7012"/>
                  </a:cubicBezTo>
                  <a:cubicBezTo>
                    <a:pt x="8987" y="7012"/>
                    <a:pt x="8781" y="6788"/>
                    <a:pt x="8633" y="6577"/>
                  </a:cubicBezTo>
                  <a:cubicBezTo>
                    <a:pt x="7072" y="4371"/>
                    <a:pt x="6201" y="1577"/>
                    <a:pt x="3908" y="146"/>
                  </a:cubicBezTo>
                  <a:cubicBezTo>
                    <a:pt x="3741" y="42"/>
                    <a:pt x="3597" y="1"/>
                    <a:pt x="3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3" name="Google Shape;1623;p61"/>
            <p:cNvGrpSpPr/>
            <p:nvPr/>
          </p:nvGrpSpPr>
          <p:grpSpPr>
            <a:xfrm rot="-2292012">
              <a:off x="8763905" y="986211"/>
              <a:ext cx="378744" cy="659557"/>
              <a:chOff x="7600153" y="2327795"/>
              <a:chExt cx="1296897" cy="2258458"/>
            </a:xfrm>
          </p:grpSpPr>
          <p:sp>
            <p:nvSpPr>
              <p:cNvPr id="1624" name="Google Shape;1624;p61"/>
              <p:cNvSpPr/>
              <p:nvPr/>
            </p:nvSpPr>
            <p:spPr>
              <a:xfrm>
                <a:off x="7600153" y="2327795"/>
                <a:ext cx="1296897" cy="225845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31149" extrusionOk="0">
                    <a:moveTo>
                      <a:pt x="2975" y="1"/>
                    </a:moveTo>
                    <a:cubicBezTo>
                      <a:pt x="2937" y="1"/>
                      <a:pt x="2901" y="27"/>
                      <a:pt x="2892" y="66"/>
                    </a:cubicBezTo>
                    <a:cubicBezTo>
                      <a:pt x="2889" y="81"/>
                      <a:pt x="2889" y="98"/>
                      <a:pt x="2892" y="113"/>
                    </a:cubicBezTo>
                    <a:lnTo>
                      <a:pt x="2895" y="125"/>
                    </a:lnTo>
                    <a:cubicBezTo>
                      <a:pt x="2989" y="394"/>
                      <a:pt x="3213" y="851"/>
                      <a:pt x="3325" y="1106"/>
                    </a:cubicBezTo>
                    <a:cubicBezTo>
                      <a:pt x="5203" y="5099"/>
                      <a:pt x="7175" y="9198"/>
                      <a:pt x="9164" y="13315"/>
                    </a:cubicBezTo>
                    <a:cubicBezTo>
                      <a:pt x="8800" y="13106"/>
                      <a:pt x="8312" y="12827"/>
                      <a:pt x="8312" y="12827"/>
                    </a:cubicBezTo>
                    <a:cubicBezTo>
                      <a:pt x="5440" y="11186"/>
                      <a:pt x="2575" y="9408"/>
                      <a:pt x="179" y="7109"/>
                    </a:cubicBezTo>
                    <a:cubicBezTo>
                      <a:pt x="159" y="7091"/>
                      <a:pt x="138" y="7083"/>
                      <a:pt x="118" y="7083"/>
                    </a:cubicBezTo>
                    <a:cubicBezTo>
                      <a:pt x="52" y="7083"/>
                      <a:pt x="1" y="7170"/>
                      <a:pt x="58" y="7230"/>
                    </a:cubicBezTo>
                    <a:lnTo>
                      <a:pt x="309" y="7487"/>
                    </a:lnTo>
                    <a:cubicBezTo>
                      <a:pt x="664" y="7859"/>
                      <a:pt x="1229" y="8376"/>
                      <a:pt x="1618" y="8713"/>
                    </a:cubicBezTo>
                    <a:cubicBezTo>
                      <a:pt x="3608" y="10419"/>
                      <a:pt x="5889" y="11805"/>
                      <a:pt x="8193" y="13042"/>
                    </a:cubicBezTo>
                    <a:cubicBezTo>
                      <a:pt x="8567" y="13239"/>
                      <a:pt x="8940" y="13436"/>
                      <a:pt x="9316" y="13627"/>
                    </a:cubicBezTo>
                    <a:cubicBezTo>
                      <a:pt x="10761" y="16620"/>
                      <a:pt x="12216" y="19620"/>
                      <a:pt x="13648" y="22597"/>
                    </a:cubicBezTo>
                    <a:cubicBezTo>
                      <a:pt x="13475" y="22540"/>
                      <a:pt x="13288" y="22479"/>
                      <a:pt x="13176" y="22443"/>
                    </a:cubicBezTo>
                    <a:cubicBezTo>
                      <a:pt x="9373" y="21196"/>
                      <a:pt x="5472" y="19871"/>
                      <a:pt x="2234" y="17449"/>
                    </a:cubicBezTo>
                    <a:cubicBezTo>
                      <a:pt x="2214" y="17436"/>
                      <a:pt x="2195" y="17431"/>
                      <a:pt x="2178" y="17431"/>
                    </a:cubicBezTo>
                    <a:cubicBezTo>
                      <a:pt x="2105" y="17431"/>
                      <a:pt x="2063" y="17532"/>
                      <a:pt x="2128" y="17585"/>
                    </a:cubicBezTo>
                    <a:cubicBezTo>
                      <a:pt x="2285" y="17708"/>
                      <a:pt x="2611" y="17963"/>
                      <a:pt x="2768" y="18085"/>
                    </a:cubicBezTo>
                    <a:cubicBezTo>
                      <a:pt x="6014" y="20474"/>
                      <a:pt x="9930" y="21740"/>
                      <a:pt x="13764" y="22840"/>
                    </a:cubicBezTo>
                    <a:cubicBezTo>
                      <a:pt x="15102" y="25623"/>
                      <a:pt x="16421" y="28383"/>
                      <a:pt x="17694" y="31094"/>
                    </a:cubicBezTo>
                    <a:cubicBezTo>
                      <a:pt x="17709" y="31128"/>
                      <a:pt x="17744" y="31149"/>
                      <a:pt x="17780" y="31149"/>
                    </a:cubicBezTo>
                    <a:cubicBezTo>
                      <a:pt x="17792" y="31149"/>
                      <a:pt x="17805" y="31146"/>
                      <a:pt x="17817" y="31140"/>
                    </a:cubicBezTo>
                    <a:cubicBezTo>
                      <a:pt x="17866" y="31122"/>
                      <a:pt x="17887" y="31067"/>
                      <a:pt x="17865" y="31020"/>
                    </a:cubicBezTo>
                    <a:lnTo>
                      <a:pt x="17425" y="30042"/>
                    </a:lnTo>
                    <a:cubicBezTo>
                      <a:pt x="16662" y="28365"/>
                      <a:pt x="15883" y="26687"/>
                      <a:pt x="15094" y="25004"/>
                    </a:cubicBezTo>
                    <a:cubicBezTo>
                      <a:pt x="15127" y="25001"/>
                      <a:pt x="15157" y="24981"/>
                      <a:pt x="15171" y="24949"/>
                    </a:cubicBezTo>
                    <a:cubicBezTo>
                      <a:pt x="15262" y="24746"/>
                      <a:pt x="15439" y="24325"/>
                      <a:pt x="15518" y="24118"/>
                    </a:cubicBezTo>
                    <a:cubicBezTo>
                      <a:pt x="17143" y="19892"/>
                      <a:pt x="17121" y="15271"/>
                      <a:pt x="17011" y="10810"/>
                    </a:cubicBezTo>
                    <a:cubicBezTo>
                      <a:pt x="17010" y="10764"/>
                      <a:pt x="16973" y="10727"/>
                      <a:pt x="16926" y="10726"/>
                    </a:cubicBezTo>
                    <a:cubicBezTo>
                      <a:pt x="16879" y="10726"/>
                      <a:pt x="16839" y="10764"/>
                      <a:pt x="16839" y="10811"/>
                    </a:cubicBezTo>
                    <a:cubicBezTo>
                      <a:pt x="16809" y="13164"/>
                      <a:pt x="16804" y="15618"/>
                      <a:pt x="16576" y="17954"/>
                    </a:cubicBezTo>
                    <a:cubicBezTo>
                      <a:pt x="16381" y="20016"/>
                      <a:pt x="16001" y="22082"/>
                      <a:pt x="15314" y="24041"/>
                    </a:cubicBezTo>
                    <a:cubicBezTo>
                      <a:pt x="15242" y="24239"/>
                      <a:pt x="15100" y="24617"/>
                      <a:pt x="15014" y="24833"/>
                    </a:cubicBezTo>
                    <a:cubicBezTo>
                      <a:pt x="13591" y="21803"/>
                      <a:pt x="12133" y="18767"/>
                      <a:pt x="10666" y="15736"/>
                    </a:cubicBezTo>
                    <a:cubicBezTo>
                      <a:pt x="10686" y="15721"/>
                      <a:pt x="10698" y="15697"/>
                      <a:pt x="10702" y="15671"/>
                    </a:cubicBezTo>
                    <a:cubicBezTo>
                      <a:pt x="11095" y="11372"/>
                      <a:pt x="11391" y="6940"/>
                      <a:pt x="10371" y="2703"/>
                    </a:cubicBezTo>
                    <a:cubicBezTo>
                      <a:pt x="10361" y="2662"/>
                      <a:pt x="10325" y="2635"/>
                      <a:pt x="10284" y="2635"/>
                    </a:cubicBezTo>
                    <a:cubicBezTo>
                      <a:pt x="10280" y="2635"/>
                      <a:pt x="10275" y="2636"/>
                      <a:pt x="10270" y="2637"/>
                    </a:cubicBezTo>
                    <a:cubicBezTo>
                      <a:pt x="10223" y="2645"/>
                      <a:pt x="10193" y="2689"/>
                      <a:pt x="10201" y="2736"/>
                    </a:cubicBezTo>
                    <a:lnTo>
                      <a:pt x="10201" y="2740"/>
                    </a:lnTo>
                    <a:lnTo>
                      <a:pt x="10272" y="3138"/>
                    </a:lnTo>
                    <a:cubicBezTo>
                      <a:pt x="10439" y="3996"/>
                      <a:pt x="10564" y="5070"/>
                      <a:pt x="10641" y="5942"/>
                    </a:cubicBezTo>
                    <a:cubicBezTo>
                      <a:pt x="10885" y="8889"/>
                      <a:pt x="10710" y="11895"/>
                      <a:pt x="10554" y="14846"/>
                    </a:cubicBezTo>
                    <a:cubicBezTo>
                      <a:pt x="10546" y="14992"/>
                      <a:pt x="10532" y="15238"/>
                      <a:pt x="10523" y="15442"/>
                    </a:cubicBezTo>
                    <a:cubicBezTo>
                      <a:pt x="8020" y="10281"/>
                      <a:pt x="5491" y="5144"/>
                      <a:pt x="3058" y="107"/>
                    </a:cubicBezTo>
                    <a:cubicBezTo>
                      <a:pt x="3071" y="61"/>
                      <a:pt x="3041" y="14"/>
                      <a:pt x="2995" y="3"/>
                    </a:cubicBezTo>
                    <a:cubicBezTo>
                      <a:pt x="2988" y="2"/>
                      <a:pt x="2982" y="1"/>
                      <a:pt x="2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1"/>
              <p:cNvSpPr/>
              <p:nvPr/>
            </p:nvSpPr>
            <p:spPr>
              <a:xfrm>
                <a:off x="8698163" y="3782672"/>
                <a:ext cx="36470" cy="49883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88" extrusionOk="0">
                    <a:moveTo>
                      <a:pt x="85" y="0"/>
                    </a:moveTo>
                    <a:cubicBezTo>
                      <a:pt x="82" y="0"/>
                      <a:pt x="80" y="1"/>
                      <a:pt x="77" y="1"/>
                    </a:cubicBezTo>
                    <a:cubicBezTo>
                      <a:pt x="33" y="6"/>
                      <a:pt x="0" y="46"/>
                      <a:pt x="6" y="90"/>
                    </a:cubicBezTo>
                    <a:cubicBezTo>
                      <a:pt x="27" y="258"/>
                      <a:pt x="100" y="408"/>
                      <a:pt x="195" y="544"/>
                    </a:cubicBezTo>
                    <a:cubicBezTo>
                      <a:pt x="227" y="588"/>
                      <a:pt x="263" y="630"/>
                      <a:pt x="307" y="667"/>
                    </a:cubicBezTo>
                    <a:cubicBezTo>
                      <a:pt x="324" y="680"/>
                      <a:pt x="344" y="687"/>
                      <a:pt x="365" y="687"/>
                    </a:cubicBezTo>
                    <a:cubicBezTo>
                      <a:pt x="368" y="687"/>
                      <a:pt x="371" y="687"/>
                      <a:pt x="373" y="687"/>
                    </a:cubicBezTo>
                    <a:cubicBezTo>
                      <a:pt x="502" y="666"/>
                      <a:pt x="437" y="505"/>
                      <a:pt x="411" y="426"/>
                    </a:cubicBezTo>
                    <a:cubicBezTo>
                      <a:pt x="349" y="273"/>
                      <a:pt x="264" y="130"/>
                      <a:pt x="138" y="20"/>
                    </a:cubicBezTo>
                    <a:cubicBezTo>
                      <a:pt x="124" y="8"/>
                      <a:pt x="105" y="0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1"/>
              <p:cNvSpPr/>
              <p:nvPr/>
            </p:nvSpPr>
            <p:spPr>
              <a:xfrm>
                <a:off x="8670393" y="3852204"/>
                <a:ext cx="37558" cy="55394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64" extrusionOk="0">
                    <a:moveTo>
                      <a:pt x="80" y="1"/>
                    </a:moveTo>
                    <a:cubicBezTo>
                      <a:pt x="37" y="1"/>
                      <a:pt x="2" y="35"/>
                      <a:pt x="1" y="80"/>
                    </a:cubicBezTo>
                    <a:cubicBezTo>
                      <a:pt x="0" y="148"/>
                      <a:pt x="12" y="213"/>
                      <a:pt x="29" y="278"/>
                    </a:cubicBezTo>
                    <a:cubicBezTo>
                      <a:pt x="69" y="404"/>
                      <a:pt x="133" y="523"/>
                      <a:pt x="222" y="623"/>
                    </a:cubicBezTo>
                    <a:cubicBezTo>
                      <a:pt x="266" y="673"/>
                      <a:pt x="316" y="717"/>
                      <a:pt x="375" y="752"/>
                    </a:cubicBezTo>
                    <a:cubicBezTo>
                      <a:pt x="389" y="759"/>
                      <a:pt x="404" y="763"/>
                      <a:pt x="420" y="763"/>
                    </a:cubicBezTo>
                    <a:cubicBezTo>
                      <a:pt x="430" y="763"/>
                      <a:pt x="440" y="762"/>
                      <a:pt x="450" y="758"/>
                    </a:cubicBezTo>
                    <a:cubicBezTo>
                      <a:pt x="495" y="741"/>
                      <a:pt x="518" y="691"/>
                      <a:pt x="501" y="647"/>
                    </a:cubicBezTo>
                    <a:cubicBezTo>
                      <a:pt x="479" y="586"/>
                      <a:pt x="452" y="533"/>
                      <a:pt x="423" y="481"/>
                    </a:cubicBezTo>
                    <a:cubicBezTo>
                      <a:pt x="337" y="325"/>
                      <a:pt x="254" y="175"/>
                      <a:pt x="145" y="32"/>
                    </a:cubicBezTo>
                    <a:cubicBezTo>
                      <a:pt x="131" y="13"/>
                      <a:pt x="108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1"/>
              <p:cNvSpPr/>
              <p:nvPr/>
            </p:nvSpPr>
            <p:spPr>
              <a:xfrm>
                <a:off x="8249359" y="3369613"/>
                <a:ext cx="32265" cy="5698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86" extrusionOk="0">
                    <a:moveTo>
                      <a:pt x="87" y="1"/>
                    </a:moveTo>
                    <a:cubicBezTo>
                      <a:pt x="45" y="1"/>
                      <a:pt x="10" y="32"/>
                      <a:pt x="6" y="75"/>
                    </a:cubicBezTo>
                    <a:cubicBezTo>
                      <a:pt x="1" y="141"/>
                      <a:pt x="7" y="205"/>
                      <a:pt x="20" y="268"/>
                    </a:cubicBezTo>
                    <a:cubicBezTo>
                      <a:pt x="60" y="455"/>
                      <a:pt x="144" y="638"/>
                      <a:pt x="291" y="766"/>
                    </a:cubicBezTo>
                    <a:cubicBezTo>
                      <a:pt x="307" y="779"/>
                      <a:pt x="326" y="785"/>
                      <a:pt x="345" y="785"/>
                    </a:cubicBezTo>
                    <a:cubicBezTo>
                      <a:pt x="395" y="785"/>
                      <a:pt x="444" y="740"/>
                      <a:pt x="433" y="683"/>
                    </a:cubicBezTo>
                    <a:cubicBezTo>
                      <a:pt x="421" y="622"/>
                      <a:pt x="403" y="564"/>
                      <a:pt x="383" y="508"/>
                    </a:cubicBezTo>
                    <a:cubicBezTo>
                      <a:pt x="320" y="342"/>
                      <a:pt x="252" y="184"/>
                      <a:pt x="152" y="36"/>
                    </a:cubicBezTo>
                    <a:cubicBezTo>
                      <a:pt x="138" y="16"/>
                      <a:pt x="117" y="3"/>
                      <a:pt x="93" y="1"/>
                    </a:cubicBezTo>
                    <a:cubicBezTo>
                      <a:pt x="91" y="1"/>
                      <a:pt x="89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1"/>
              <p:cNvSpPr/>
              <p:nvPr/>
            </p:nvSpPr>
            <p:spPr>
              <a:xfrm>
                <a:off x="8196141" y="3387667"/>
                <a:ext cx="30090" cy="53944"/>
              </a:xfrm>
              <a:custGeom>
                <a:avLst/>
                <a:gdLst/>
                <a:ahLst/>
                <a:cxnLst/>
                <a:rect l="l" t="t" r="r" b="b"/>
                <a:pathLst>
                  <a:path w="415" h="744" extrusionOk="0">
                    <a:moveTo>
                      <a:pt x="85" y="1"/>
                    </a:moveTo>
                    <a:cubicBezTo>
                      <a:pt x="43" y="1"/>
                      <a:pt x="8" y="35"/>
                      <a:pt x="5" y="79"/>
                    </a:cubicBezTo>
                    <a:cubicBezTo>
                      <a:pt x="1" y="250"/>
                      <a:pt x="51" y="416"/>
                      <a:pt x="124" y="569"/>
                    </a:cubicBezTo>
                    <a:cubicBezTo>
                      <a:pt x="148" y="618"/>
                      <a:pt x="177" y="669"/>
                      <a:pt x="216" y="715"/>
                    </a:cubicBezTo>
                    <a:cubicBezTo>
                      <a:pt x="232" y="731"/>
                      <a:pt x="255" y="742"/>
                      <a:pt x="281" y="743"/>
                    </a:cubicBezTo>
                    <a:cubicBezTo>
                      <a:pt x="414" y="742"/>
                      <a:pt x="369" y="570"/>
                      <a:pt x="357" y="488"/>
                    </a:cubicBezTo>
                    <a:cubicBezTo>
                      <a:pt x="320" y="321"/>
                      <a:pt x="257" y="163"/>
                      <a:pt x="148" y="28"/>
                    </a:cubicBezTo>
                    <a:cubicBezTo>
                      <a:pt x="133" y="12"/>
                      <a:pt x="114" y="1"/>
                      <a:pt x="90" y="1"/>
                    </a:cubicBezTo>
                    <a:cubicBezTo>
                      <a:pt x="88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1"/>
              <p:cNvSpPr/>
              <p:nvPr/>
            </p:nvSpPr>
            <p:spPr>
              <a:xfrm>
                <a:off x="8306275" y="2845188"/>
                <a:ext cx="38645" cy="3864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3" extrusionOk="0">
                    <a:moveTo>
                      <a:pt x="102" y="0"/>
                    </a:moveTo>
                    <a:cubicBezTo>
                      <a:pt x="47" y="0"/>
                      <a:pt x="1" y="63"/>
                      <a:pt x="28" y="117"/>
                    </a:cubicBezTo>
                    <a:cubicBezTo>
                      <a:pt x="88" y="243"/>
                      <a:pt x="175" y="343"/>
                      <a:pt x="276" y="437"/>
                    </a:cubicBezTo>
                    <a:cubicBezTo>
                      <a:pt x="308" y="468"/>
                      <a:pt x="344" y="495"/>
                      <a:pt x="388" y="520"/>
                    </a:cubicBezTo>
                    <a:cubicBezTo>
                      <a:pt x="402" y="528"/>
                      <a:pt x="417" y="533"/>
                      <a:pt x="433" y="533"/>
                    </a:cubicBezTo>
                    <a:cubicBezTo>
                      <a:pt x="439" y="533"/>
                      <a:pt x="445" y="532"/>
                      <a:pt x="451" y="531"/>
                    </a:cubicBezTo>
                    <a:cubicBezTo>
                      <a:pt x="500" y="521"/>
                      <a:pt x="533" y="474"/>
                      <a:pt x="523" y="426"/>
                    </a:cubicBezTo>
                    <a:cubicBezTo>
                      <a:pt x="480" y="232"/>
                      <a:pt x="313" y="62"/>
                      <a:pt x="124" y="3"/>
                    </a:cubicBezTo>
                    <a:cubicBezTo>
                      <a:pt x="117" y="1"/>
                      <a:pt x="110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1"/>
              <p:cNvSpPr/>
              <p:nvPr/>
            </p:nvSpPr>
            <p:spPr>
              <a:xfrm>
                <a:off x="8288367" y="2905729"/>
                <a:ext cx="42053" cy="47273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52" extrusionOk="0">
                    <a:moveTo>
                      <a:pt x="93" y="0"/>
                    </a:moveTo>
                    <a:cubicBezTo>
                      <a:pt x="46" y="0"/>
                      <a:pt x="0" y="44"/>
                      <a:pt x="12" y="98"/>
                    </a:cubicBezTo>
                    <a:cubicBezTo>
                      <a:pt x="52" y="272"/>
                      <a:pt x="159" y="425"/>
                      <a:pt x="292" y="544"/>
                    </a:cubicBezTo>
                    <a:cubicBezTo>
                      <a:pt x="336" y="583"/>
                      <a:pt x="385" y="618"/>
                      <a:pt x="443" y="644"/>
                    </a:cubicBezTo>
                    <a:cubicBezTo>
                      <a:pt x="454" y="649"/>
                      <a:pt x="467" y="651"/>
                      <a:pt x="480" y="651"/>
                    </a:cubicBezTo>
                    <a:cubicBezTo>
                      <a:pt x="491" y="651"/>
                      <a:pt x="502" y="649"/>
                      <a:pt x="513" y="644"/>
                    </a:cubicBezTo>
                    <a:cubicBezTo>
                      <a:pt x="558" y="624"/>
                      <a:pt x="579" y="572"/>
                      <a:pt x="559" y="526"/>
                    </a:cubicBezTo>
                    <a:cubicBezTo>
                      <a:pt x="512" y="421"/>
                      <a:pt x="448" y="336"/>
                      <a:pt x="377" y="250"/>
                    </a:cubicBezTo>
                    <a:cubicBezTo>
                      <a:pt x="304" y="164"/>
                      <a:pt x="233" y="83"/>
                      <a:pt x="139" y="16"/>
                    </a:cubicBezTo>
                    <a:cubicBezTo>
                      <a:pt x="125" y="5"/>
                      <a:pt x="109" y="0"/>
                      <a:pt x="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1"/>
              <p:cNvSpPr/>
              <p:nvPr/>
            </p:nvSpPr>
            <p:spPr>
              <a:xfrm>
                <a:off x="7960574" y="2987442"/>
                <a:ext cx="28567" cy="5017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2" extrusionOk="0">
                    <a:moveTo>
                      <a:pt x="108" y="0"/>
                    </a:moveTo>
                    <a:cubicBezTo>
                      <a:pt x="1" y="0"/>
                      <a:pt x="18" y="157"/>
                      <a:pt x="24" y="233"/>
                    </a:cubicBezTo>
                    <a:cubicBezTo>
                      <a:pt x="46" y="399"/>
                      <a:pt x="113" y="563"/>
                      <a:pt x="244" y="672"/>
                    </a:cubicBezTo>
                    <a:cubicBezTo>
                      <a:pt x="260" y="686"/>
                      <a:pt x="278" y="691"/>
                      <a:pt x="297" y="691"/>
                    </a:cubicBezTo>
                    <a:cubicBezTo>
                      <a:pt x="346" y="691"/>
                      <a:pt x="394" y="650"/>
                      <a:pt x="388" y="595"/>
                    </a:cubicBezTo>
                    <a:cubicBezTo>
                      <a:pt x="382" y="539"/>
                      <a:pt x="371" y="491"/>
                      <a:pt x="358" y="442"/>
                    </a:cubicBezTo>
                    <a:cubicBezTo>
                      <a:pt x="313" y="300"/>
                      <a:pt x="261" y="164"/>
                      <a:pt x="177" y="37"/>
                    </a:cubicBezTo>
                    <a:cubicBezTo>
                      <a:pt x="166" y="19"/>
                      <a:pt x="148" y="7"/>
                      <a:pt x="125" y="1"/>
                    </a:cubicBezTo>
                    <a:cubicBezTo>
                      <a:pt x="119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1"/>
              <p:cNvSpPr/>
              <p:nvPr/>
            </p:nvSpPr>
            <p:spPr>
              <a:xfrm>
                <a:off x="7903367" y="2980916"/>
                <a:ext cx="34440" cy="54089"/>
              </a:xfrm>
              <a:custGeom>
                <a:avLst/>
                <a:gdLst/>
                <a:ahLst/>
                <a:cxnLst/>
                <a:rect l="l" t="t" r="r" b="b"/>
                <a:pathLst>
                  <a:path w="475" h="746" extrusionOk="0">
                    <a:moveTo>
                      <a:pt x="128" y="1"/>
                    </a:moveTo>
                    <a:cubicBezTo>
                      <a:pt x="1" y="1"/>
                      <a:pt x="46" y="178"/>
                      <a:pt x="58" y="258"/>
                    </a:cubicBezTo>
                    <a:cubicBezTo>
                      <a:pt x="98" y="437"/>
                      <a:pt x="179" y="608"/>
                      <a:pt x="323" y="727"/>
                    </a:cubicBezTo>
                    <a:cubicBezTo>
                      <a:pt x="338" y="740"/>
                      <a:pt x="356" y="745"/>
                      <a:pt x="374" y="745"/>
                    </a:cubicBezTo>
                    <a:cubicBezTo>
                      <a:pt x="425" y="745"/>
                      <a:pt x="474" y="700"/>
                      <a:pt x="464" y="643"/>
                    </a:cubicBezTo>
                    <a:cubicBezTo>
                      <a:pt x="454" y="584"/>
                      <a:pt x="436" y="529"/>
                      <a:pt x="418" y="477"/>
                    </a:cubicBezTo>
                    <a:cubicBezTo>
                      <a:pt x="357" y="319"/>
                      <a:pt x="290" y="171"/>
                      <a:pt x="189" y="34"/>
                    </a:cubicBezTo>
                    <a:cubicBezTo>
                      <a:pt x="177" y="15"/>
                      <a:pt x="156" y="3"/>
                      <a:pt x="130" y="1"/>
                    </a:cubicBezTo>
                    <a:cubicBezTo>
                      <a:pt x="130" y="1"/>
                      <a:pt x="129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61"/>
              <p:cNvSpPr/>
              <p:nvPr/>
            </p:nvSpPr>
            <p:spPr>
              <a:xfrm>
                <a:off x="8119141" y="3879030"/>
                <a:ext cx="27044" cy="5640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778" extrusionOk="0">
                    <a:moveTo>
                      <a:pt x="91" y="0"/>
                    </a:moveTo>
                    <a:cubicBezTo>
                      <a:pt x="49" y="0"/>
                      <a:pt x="12" y="32"/>
                      <a:pt x="9" y="76"/>
                    </a:cubicBezTo>
                    <a:cubicBezTo>
                      <a:pt x="1" y="255"/>
                      <a:pt x="47" y="426"/>
                      <a:pt x="116" y="589"/>
                    </a:cubicBezTo>
                    <a:cubicBezTo>
                      <a:pt x="140" y="643"/>
                      <a:pt x="168" y="694"/>
                      <a:pt x="207" y="744"/>
                    </a:cubicBezTo>
                    <a:cubicBezTo>
                      <a:pt x="221" y="762"/>
                      <a:pt x="245" y="776"/>
                      <a:pt x="272" y="778"/>
                    </a:cubicBezTo>
                    <a:cubicBezTo>
                      <a:pt x="274" y="778"/>
                      <a:pt x="276" y="778"/>
                      <a:pt x="278" y="778"/>
                    </a:cubicBezTo>
                    <a:cubicBezTo>
                      <a:pt x="323" y="778"/>
                      <a:pt x="362" y="742"/>
                      <a:pt x="366" y="696"/>
                    </a:cubicBezTo>
                    <a:cubicBezTo>
                      <a:pt x="373" y="575"/>
                      <a:pt x="346" y="461"/>
                      <a:pt x="311" y="347"/>
                    </a:cubicBezTo>
                    <a:cubicBezTo>
                      <a:pt x="272" y="237"/>
                      <a:pt x="226" y="130"/>
                      <a:pt x="153" y="32"/>
                    </a:cubicBezTo>
                    <a:cubicBezTo>
                      <a:pt x="140" y="15"/>
                      <a:pt x="119" y="4"/>
                      <a:pt x="95" y="1"/>
                    </a:cubicBezTo>
                    <a:cubicBezTo>
                      <a:pt x="94" y="0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61"/>
              <p:cNvSpPr/>
              <p:nvPr/>
            </p:nvSpPr>
            <p:spPr>
              <a:xfrm>
                <a:off x="8057077" y="3860977"/>
                <a:ext cx="28277" cy="5684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84" extrusionOk="0">
                    <a:moveTo>
                      <a:pt x="115" y="0"/>
                    </a:moveTo>
                    <a:cubicBezTo>
                      <a:pt x="82" y="0"/>
                      <a:pt x="51" y="22"/>
                      <a:pt x="41" y="55"/>
                    </a:cubicBezTo>
                    <a:cubicBezTo>
                      <a:pt x="1" y="180"/>
                      <a:pt x="10" y="313"/>
                      <a:pt x="43" y="436"/>
                    </a:cubicBezTo>
                    <a:cubicBezTo>
                      <a:pt x="77" y="559"/>
                      <a:pt x="138" y="679"/>
                      <a:pt x="238" y="763"/>
                    </a:cubicBezTo>
                    <a:cubicBezTo>
                      <a:pt x="254" y="776"/>
                      <a:pt x="275" y="784"/>
                      <a:pt x="297" y="784"/>
                    </a:cubicBezTo>
                    <a:cubicBezTo>
                      <a:pt x="301" y="784"/>
                      <a:pt x="305" y="784"/>
                      <a:pt x="309" y="783"/>
                    </a:cubicBezTo>
                    <a:cubicBezTo>
                      <a:pt x="357" y="775"/>
                      <a:pt x="389" y="727"/>
                      <a:pt x="380" y="679"/>
                    </a:cubicBezTo>
                    <a:cubicBezTo>
                      <a:pt x="361" y="569"/>
                      <a:pt x="327" y="470"/>
                      <a:pt x="296" y="364"/>
                    </a:cubicBezTo>
                    <a:cubicBezTo>
                      <a:pt x="266" y="269"/>
                      <a:pt x="231" y="144"/>
                      <a:pt x="191" y="52"/>
                    </a:cubicBezTo>
                    <a:cubicBezTo>
                      <a:pt x="182" y="31"/>
                      <a:pt x="165" y="12"/>
                      <a:pt x="142" y="5"/>
                    </a:cubicBezTo>
                    <a:cubicBezTo>
                      <a:pt x="133" y="2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5BF52E-DBE0-0486-C879-FD3CFBCD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78" y="327079"/>
            <a:ext cx="5886753" cy="1574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8E5D8-8CF8-4F66-F014-F7151AE8BDD6}"/>
              </a:ext>
            </a:extLst>
          </p:cNvPr>
          <p:cNvSpPr txBox="1"/>
          <p:nvPr/>
        </p:nvSpPr>
        <p:spPr>
          <a:xfrm>
            <a:off x="1668938" y="1987537"/>
            <a:ext cx="47761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Quicksand" panose="020B0604020202020204" charset="0"/>
              </a:rPr>
              <a:t>Terakhir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mencetak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semua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, solution fitness dan </a:t>
            </a:r>
            <a:r>
              <a:rPr lang="en-ID" dirty="0" err="1">
                <a:latin typeface="Quicksand" panose="020B0604020202020204" charset="0"/>
              </a:rPr>
              <a:t>prediksi</a:t>
            </a:r>
            <a:r>
              <a:rPr lang="en-ID" dirty="0">
                <a:latin typeface="Quicksand" panose="020B0604020202020204" charset="0"/>
              </a:rPr>
              <a:t>. </a:t>
            </a:r>
            <a:r>
              <a:rPr lang="en-ID" dirty="0" err="1">
                <a:latin typeface="Quicksand" panose="020B0604020202020204" charset="0"/>
              </a:rPr>
              <a:t>Setelah</a:t>
            </a:r>
            <a:r>
              <a:rPr lang="en-ID" dirty="0">
                <a:latin typeface="Quicksand" panose="020B0604020202020204" charset="0"/>
              </a:rPr>
              <a:t> 50 </a:t>
            </a:r>
            <a:r>
              <a:rPr lang="en-ID" dirty="0" err="1">
                <a:latin typeface="Quicksand" panose="020B0604020202020204" charset="0"/>
              </a:rPr>
              <a:t>generasi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selesai</a:t>
            </a:r>
            <a:r>
              <a:rPr lang="en-ID" dirty="0">
                <a:latin typeface="Quicksand" panose="020B0604020202020204" charset="0"/>
              </a:rPr>
              <a:t>, </a:t>
            </a:r>
            <a:r>
              <a:rPr lang="en-ID" dirty="0" err="1">
                <a:latin typeface="Quicksand" panose="020B0604020202020204" charset="0"/>
              </a:rPr>
              <a:t>beberapa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informasi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tentang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solusi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terbaik</a:t>
            </a:r>
            <a:r>
              <a:rPr lang="en-ID" dirty="0">
                <a:latin typeface="Quicksand" panose="020B0604020202020204" charset="0"/>
              </a:rPr>
              <a:t> yang </a:t>
            </a:r>
            <a:r>
              <a:rPr lang="en-ID" dirty="0" err="1">
                <a:latin typeface="Quicksand" panose="020B0604020202020204" charset="0"/>
              </a:rPr>
              <a:t>ditemukan</a:t>
            </a:r>
            <a:r>
              <a:rPr lang="en-ID" dirty="0">
                <a:latin typeface="Quicksand" panose="020B0604020202020204" charset="0"/>
              </a:rPr>
              <a:t> oleh </a:t>
            </a:r>
            <a:r>
              <a:rPr lang="en-ID" dirty="0" err="1">
                <a:latin typeface="Quicksand" panose="020B0604020202020204" charset="0"/>
              </a:rPr>
              <a:t>algoritma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genetika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dikembalikan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menggunakan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best_solution</a:t>
            </a:r>
            <a:r>
              <a:rPr lang="en-ID" dirty="0">
                <a:latin typeface="Quicksand" panose="020B0604020202020204" charset="0"/>
              </a:rPr>
              <a:t>(). Solusi </a:t>
            </a:r>
            <a:r>
              <a:rPr lang="en-ID" dirty="0" err="1">
                <a:latin typeface="Quicksand" panose="020B0604020202020204" charset="0"/>
              </a:rPr>
              <a:t>terbaik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memiliki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nilai</a:t>
            </a:r>
            <a:r>
              <a:rPr lang="en-ID" dirty="0">
                <a:latin typeface="Quicksand" panose="020B0604020202020204" charset="0"/>
              </a:rPr>
              <a:t> fitness 33.8348559602 dan </a:t>
            </a:r>
            <a:r>
              <a:rPr lang="en-ID" dirty="0" err="1">
                <a:latin typeface="Quicksand" panose="020B0604020202020204" charset="0"/>
              </a:rPr>
              <a:t>berikut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adalah</a:t>
            </a:r>
            <a:r>
              <a:rPr lang="en-ID" dirty="0">
                <a:latin typeface="Quicksand" panose="020B0604020202020204" charset="0"/>
              </a:rPr>
              <a:t> </a:t>
            </a:r>
            <a:r>
              <a:rPr lang="en-ID" dirty="0" err="1">
                <a:latin typeface="Quicksand" panose="020B0604020202020204" charset="0"/>
              </a:rPr>
              <a:t>nilai</a:t>
            </a:r>
            <a:r>
              <a:rPr lang="en-ID" dirty="0">
                <a:latin typeface="Quicksand" panose="020B0604020202020204" charset="0"/>
              </a:rPr>
              <a:t> w1 </a:t>
            </a:r>
            <a:r>
              <a:rPr lang="en-ID" dirty="0" err="1">
                <a:latin typeface="Quicksand" panose="020B0604020202020204" charset="0"/>
              </a:rPr>
              <a:t>hingga</a:t>
            </a:r>
            <a:r>
              <a:rPr lang="en-ID" dirty="0">
                <a:latin typeface="Quicksand" panose="020B0604020202020204" charset="0"/>
              </a:rPr>
              <a:t> w6: </a:t>
            </a:r>
          </a:p>
          <a:p>
            <a:r>
              <a:rPr lang="en-ID" dirty="0">
                <a:latin typeface="Quicksand" panose="020B0604020202020204" charset="0"/>
              </a:rPr>
              <a:t>w1= 3.61841961</a:t>
            </a:r>
          </a:p>
          <a:p>
            <a:r>
              <a:rPr lang="en-ID" dirty="0">
                <a:latin typeface="Quicksand" panose="020B0604020202020204" charset="0"/>
              </a:rPr>
              <a:t>w2= 4.40249667</a:t>
            </a:r>
          </a:p>
          <a:p>
            <a:r>
              <a:rPr lang="en-ID" dirty="0">
                <a:latin typeface="Quicksand" panose="020B0604020202020204" charset="0"/>
              </a:rPr>
              <a:t>w3 =  -2.50424703</a:t>
            </a:r>
          </a:p>
          <a:p>
            <a:r>
              <a:rPr lang="en-ID" dirty="0">
                <a:latin typeface="Quicksand" panose="020B0604020202020204" charset="0"/>
              </a:rPr>
              <a:t>w4 = -1.51044225</a:t>
            </a:r>
          </a:p>
          <a:p>
            <a:r>
              <a:rPr lang="en-ID" dirty="0">
                <a:latin typeface="Quicksand" panose="020B0604020202020204" charset="0"/>
              </a:rPr>
              <a:t>w5 = -5.21924412 </a:t>
            </a:r>
          </a:p>
          <a:p>
            <a:r>
              <a:rPr lang="en-ID" dirty="0">
                <a:latin typeface="Quicksand" panose="020B0604020202020204" charset="0"/>
              </a:rPr>
              <a:t>w6 = 0.59422317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3147008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 Leaves Stickers Lesson for Pre-K XL by Slidesgo">
  <a:themeElements>
    <a:clrScheme name="Simple Light">
      <a:dk1>
        <a:srgbClr val="3C3C3B"/>
      </a:dk1>
      <a:lt1>
        <a:srgbClr val="FDF2E2"/>
      </a:lt1>
      <a:dk2>
        <a:srgbClr val="FFCF18"/>
      </a:dk2>
      <a:lt2>
        <a:srgbClr val="52617F"/>
      </a:lt2>
      <a:accent1>
        <a:srgbClr val="986478"/>
      </a:accent1>
      <a:accent2>
        <a:srgbClr val="FFFFFF"/>
      </a:accent2>
      <a:accent3>
        <a:srgbClr val="FFBC9C"/>
      </a:accent3>
      <a:accent4>
        <a:srgbClr val="B0D6B1"/>
      </a:accent4>
      <a:accent5>
        <a:srgbClr val="FDE8CB"/>
      </a:accent5>
      <a:accent6>
        <a:srgbClr val="FF7577"/>
      </a:accent6>
      <a:hlink>
        <a:srgbClr val="5261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923</Words>
  <Application>Microsoft Office PowerPoint</Application>
  <PresentationFormat>On-screen Show (16:9)</PresentationFormat>
  <Paragraphs>54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Short Stack</vt:lpstr>
      <vt:lpstr>Arial</vt:lpstr>
      <vt:lpstr>Calibri</vt:lpstr>
      <vt:lpstr>Bebas Neue</vt:lpstr>
      <vt:lpstr>Quicksand</vt:lpstr>
      <vt:lpstr>Wingdings</vt:lpstr>
      <vt:lpstr>Autumn Leaves Stickers Lesson for Pre-K XL by Slidesgo</vt:lpstr>
      <vt:lpstr>Adaptive Mutation in Genetic Algorithm with Python Examples</vt:lpstr>
      <vt:lpstr>RANDOM MUTATION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ADAPTIVE MUTATION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THANK YOU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KEWARGANEGARAAN</dc:title>
  <dc:creator>Bayu Kurniawan</dc:creator>
  <cp:lastModifiedBy>Bayu Kurniawan</cp:lastModifiedBy>
  <cp:revision>2</cp:revision>
  <dcterms:modified xsi:type="dcterms:W3CDTF">2023-06-07T02:30:28Z</dcterms:modified>
</cp:coreProperties>
</file>