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07" r:id="rId3"/>
    <p:sldId id="3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2" autoAdjust="0"/>
    <p:restoredTop sz="94660"/>
  </p:normalViewPr>
  <p:slideViewPr>
    <p:cSldViewPr snapToGrid="0">
      <p:cViewPr>
        <p:scale>
          <a:sx n="100" d="100"/>
          <a:sy n="100" d="100"/>
        </p:scale>
        <p:origin x="1257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4D610-5826-86CD-B0E8-F86031E4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C2A998-FE40-5CD5-80CB-6AF35346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A508D-2296-F6DB-78CB-924E7FBD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1901E-F59F-6F40-A562-37A62566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9503B-5E8A-8B9D-FBA8-94200A5A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1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1C0D6-1C5D-F430-353C-A49FB6D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08853-6CCE-5BEC-482E-0555EDF7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F6AB5-C3AC-0791-C9E5-FDD05323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5936B-E73B-7A31-697B-3726634E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A69F3-5550-847A-0E64-E4761FCF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9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E5FE3-4E95-BFFD-E93B-2B35A6009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B6ABB-3062-DC4E-A47B-A353EE1A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5D786-58B6-090A-121A-745C36B8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DE03-63CB-0B7A-9A56-4B8BB110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CF5AD-5128-F5F4-CC85-9C2E6F23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F1A87-F2B8-E602-B85A-792C8C40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4C64C-3A19-9EAD-5423-86F94A7F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99713-D7BB-08E5-2CFB-04E77A5D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6C3FA-0A1A-B80D-0245-36BC12B2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547BB-40F7-1A2F-3EB2-FD6DA039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1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7858D-6B31-7CB9-0BA1-E0D0800E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87F4B-8E0D-C511-BE0B-96DEADB9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6755F-4C1D-5F64-826B-19E9A933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D6213-D8ED-8C28-075C-C8BF143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F8CBF-7C83-7510-C2E9-72A265AD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D5024-88C1-5E25-94D4-9F636FA3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D105E-BFB9-970D-E33A-195FC2F9C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5DCFB-673D-3CB2-4665-3C305EFCA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6E974-E8A8-E56D-40F5-667F8986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FE474-D10D-5C84-22A9-0AA9D192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1662C-0606-EFF8-388C-D7DE6254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179DF-658D-05B6-A15B-DF71542B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8CA02-98B8-D045-347E-192A6A99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4B223-B9E5-B350-CFB3-B0679229A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F2F90F-D8E8-1B2A-02FF-B8C13F1B7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05518C-C986-7003-949A-ADE4BE26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C24986-2956-1E7B-5800-EC33308E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97A38F-526E-D3AB-46C9-56CD01D8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1D4B1B-CDD3-41C6-2C8C-1A633C63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2B61-DB6F-8B89-D88E-C72F96BB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5BF41-0362-54CC-46E3-9EC01AD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AE1C5-4A3F-F7F9-1EE0-46BB60D2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F70201-931A-0E90-24E5-61025A95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BB861-E91E-3245-C4C2-0977FE67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034135-CC7B-D1B7-18D3-71DBFAB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761B9-C122-5F2A-D543-4F0E2087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A828-8625-DD4D-5881-E7805B1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24656-EAF5-E424-B3A1-4DF00C92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5B732-0BD5-1282-70E9-7E25647B3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209E6-E171-6FE8-D9A7-3208734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D6809-4717-5B5C-63D1-E877DD44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B9D23-6165-32B6-972F-E5E7ECE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6045D-CCE0-08F9-9867-052A39DB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4E47C6-AE13-EE9A-FC59-9B880259E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009A8-E55F-0F56-D3F0-DCF45D72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80BED-0E0B-A2ED-4CD3-0E7587D9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AF22E-A8D8-351C-9788-BBD995FC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B31CF-28F9-9991-0219-2119E699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8A3B50-830D-4F4F-4608-0AAF7FC2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9394A-879B-CBB3-49AB-58447A96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0814E-97F7-2790-78B2-437DBB0F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7CBA-C6B7-4B5A-BD48-EB9ABB1E6C79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59F71-AD15-9426-5448-7062E9784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60CA5-6395-5BBD-BC83-8C34DB4D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2EAF-DE53-4832-8FD8-91F40874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1CD1F2-C385-8072-9B84-F32D9EDFCB83}"/>
              </a:ext>
            </a:extLst>
          </p:cNvPr>
          <p:cNvSpPr txBox="1"/>
          <p:nvPr/>
        </p:nvSpPr>
        <p:spPr>
          <a:xfrm>
            <a:off x="3094892" y="25092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简化版V1</a:t>
            </a:r>
          </a:p>
        </p:txBody>
      </p:sp>
    </p:spTree>
    <p:extLst>
      <p:ext uri="{BB962C8B-B14F-4D97-AF65-F5344CB8AC3E}">
        <p14:creationId xmlns:p14="http://schemas.microsoft.com/office/powerpoint/2010/main" val="110615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4BC671-A891-4732-C1F3-586ED8B4DA25}"/>
              </a:ext>
            </a:extLst>
          </p:cNvPr>
          <p:cNvSpPr/>
          <p:nvPr/>
        </p:nvSpPr>
        <p:spPr>
          <a:xfrm>
            <a:off x="145456" y="161009"/>
            <a:ext cx="5706700" cy="650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AE54FE-12BD-6052-4172-D098489F8085}"/>
              </a:ext>
            </a:extLst>
          </p:cNvPr>
          <p:cNvSpPr/>
          <p:nvPr/>
        </p:nvSpPr>
        <p:spPr>
          <a:xfrm>
            <a:off x="6159731" y="169329"/>
            <a:ext cx="5886806" cy="64974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CF64FD-6DFF-6127-CE57-ED9FD6017D89}"/>
              </a:ext>
            </a:extLst>
          </p:cNvPr>
          <p:cNvSpPr/>
          <p:nvPr/>
        </p:nvSpPr>
        <p:spPr>
          <a:xfrm>
            <a:off x="4489432" y="5715901"/>
            <a:ext cx="1205075" cy="668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PA12-CH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PA11-CL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60CE17-92AF-27A4-F228-28816578BB5A}"/>
              </a:ext>
            </a:extLst>
          </p:cNvPr>
          <p:cNvSpPr/>
          <p:nvPr/>
        </p:nvSpPr>
        <p:spPr>
          <a:xfrm>
            <a:off x="3748476" y="2389393"/>
            <a:ext cx="1946031" cy="8795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STM32F446VE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10DB98-B54A-FE29-8EE1-60BECCBA0933}"/>
              </a:ext>
            </a:extLst>
          </p:cNvPr>
          <p:cNvSpPr/>
          <p:nvPr/>
        </p:nvSpPr>
        <p:spPr>
          <a:xfrm>
            <a:off x="10457086" y="347667"/>
            <a:ext cx="1403817" cy="5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锂电池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3.7v~4.2v</a:t>
            </a:r>
            <a:r>
              <a:rPr lang="zh-CN" altLang="en-US" sz="1400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2D86C3-F204-BCDF-C85B-147F63A8D23E}"/>
              </a:ext>
            </a:extLst>
          </p:cNvPr>
          <p:cNvSpPr/>
          <p:nvPr/>
        </p:nvSpPr>
        <p:spPr>
          <a:xfrm>
            <a:off x="10457086" y="989761"/>
            <a:ext cx="1403817" cy="5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锂电池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3.7v~4.2v</a:t>
            </a:r>
            <a:r>
              <a:rPr lang="zh-CN" altLang="en-US" sz="1400" dirty="0"/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3FD540-51D4-72FF-7DE5-76596974614C}"/>
              </a:ext>
            </a:extLst>
          </p:cNvPr>
          <p:cNvSpPr/>
          <p:nvPr/>
        </p:nvSpPr>
        <p:spPr>
          <a:xfrm>
            <a:off x="6600658" y="2231094"/>
            <a:ext cx="1946031" cy="8795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STM32F042G6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7875EB-2522-2D81-92E9-688536A24772}"/>
              </a:ext>
            </a:extLst>
          </p:cNvPr>
          <p:cNvSpPr/>
          <p:nvPr/>
        </p:nvSpPr>
        <p:spPr>
          <a:xfrm>
            <a:off x="722058" y="5443700"/>
            <a:ext cx="2146838" cy="879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CS5463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（单向电能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电量</a:t>
            </a:r>
            <a:r>
              <a:rPr lang="en-US" altLang="zh-CN" dirty="0">
                <a:solidFill>
                  <a:schemeClr val="tx1"/>
                </a:solidFill>
              </a:rPr>
              <a:t>IC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7434F7-D07C-4F07-C01E-D48E7810E77F}"/>
              </a:ext>
            </a:extLst>
          </p:cNvPr>
          <p:cNvSpPr/>
          <p:nvPr/>
        </p:nvSpPr>
        <p:spPr>
          <a:xfrm>
            <a:off x="4226001" y="4102060"/>
            <a:ext cx="1482584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PD0-PWM1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PD14-PWM2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PE15-PWM3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PE7-PWM4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818A0D5-90E1-8A02-CF71-892CEAB18030}"/>
              </a:ext>
            </a:extLst>
          </p:cNvPr>
          <p:cNvGrpSpPr/>
          <p:nvPr/>
        </p:nvGrpSpPr>
        <p:grpSpPr>
          <a:xfrm>
            <a:off x="4052744" y="329712"/>
            <a:ext cx="1621254" cy="1553200"/>
            <a:chOff x="278493" y="2161262"/>
            <a:chExt cx="1621254" cy="15532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F33CFB-015D-BD35-D0C5-8E859ED236A6}"/>
                </a:ext>
              </a:extLst>
            </p:cNvPr>
            <p:cNvSpPr/>
            <p:nvPr/>
          </p:nvSpPr>
          <p:spPr>
            <a:xfrm>
              <a:off x="278493" y="2161262"/>
              <a:ext cx="1620813" cy="8795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HT24LC04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</a:rPr>
                <a:t>4K EEPROM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394E65B-70D5-3D36-8C18-2A63A65F7483}"/>
                </a:ext>
              </a:extLst>
            </p:cNvPr>
            <p:cNvSpPr/>
            <p:nvPr/>
          </p:nvSpPr>
          <p:spPr>
            <a:xfrm>
              <a:off x="735692" y="3029160"/>
              <a:ext cx="1164055" cy="6853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PB7-SDA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PB6-SCL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A575C22-352B-968B-73E3-31EEFB59DB57}"/>
              </a:ext>
            </a:extLst>
          </p:cNvPr>
          <p:cNvSpPr/>
          <p:nvPr/>
        </p:nvSpPr>
        <p:spPr>
          <a:xfrm>
            <a:off x="6374571" y="5610313"/>
            <a:ext cx="2360390" cy="879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NCV7344A3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CAN FD Transceiver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CD8E9D-37FE-542A-205F-D9236170785A}"/>
              </a:ext>
            </a:extLst>
          </p:cNvPr>
          <p:cNvSpPr txBox="1"/>
          <p:nvPr/>
        </p:nvSpPr>
        <p:spPr>
          <a:xfrm>
            <a:off x="8850377" y="5698790"/>
            <a:ext cx="1434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地址硬编码</a:t>
            </a:r>
            <a:endParaRPr lang="en-US" altLang="zh-CN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21468C3-C3E6-CD1E-79C1-175395FB7CE7}"/>
              </a:ext>
            </a:extLst>
          </p:cNvPr>
          <p:cNvCxnSpPr>
            <a:cxnSpLocks/>
          </p:cNvCxnSpPr>
          <p:nvPr/>
        </p:nvCxnSpPr>
        <p:spPr>
          <a:xfrm>
            <a:off x="7567299" y="5003922"/>
            <a:ext cx="0" cy="6063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9AABD1-C64A-1FBB-EED2-F9812321F5BB}"/>
              </a:ext>
            </a:extLst>
          </p:cNvPr>
          <p:cNvGrpSpPr/>
          <p:nvPr/>
        </p:nvGrpSpPr>
        <p:grpSpPr>
          <a:xfrm>
            <a:off x="6811904" y="347667"/>
            <a:ext cx="2755868" cy="1569210"/>
            <a:chOff x="7005711" y="1858479"/>
            <a:chExt cx="2755868" cy="156921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58E17B2-3D46-9E98-A3D1-C81071353939}"/>
                </a:ext>
              </a:extLst>
            </p:cNvPr>
            <p:cNvSpPr/>
            <p:nvPr/>
          </p:nvSpPr>
          <p:spPr>
            <a:xfrm>
              <a:off x="7005711" y="1858479"/>
              <a:ext cx="2755868" cy="8795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BQ76925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（锂电池保护与电量监控）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64E2B2A-6B76-6D37-E0D8-6C1F50C4CD58}"/>
                </a:ext>
              </a:extLst>
            </p:cNvPr>
            <p:cNvSpPr/>
            <p:nvPr/>
          </p:nvSpPr>
          <p:spPr>
            <a:xfrm>
              <a:off x="7005711" y="2740130"/>
              <a:ext cx="1298818" cy="6875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PA0-SDA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PB6-SCL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A16E02D-6036-D640-9452-E0A6C241455E}"/>
              </a:ext>
            </a:extLst>
          </p:cNvPr>
          <p:cNvGrpSpPr/>
          <p:nvPr/>
        </p:nvGrpSpPr>
        <p:grpSpPr>
          <a:xfrm>
            <a:off x="6394668" y="3550361"/>
            <a:ext cx="2324138" cy="1567826"/>
            <a:chOff x="5110452" y="4639327"/>
            <a:chExt cx="2324138" cy="15678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A141BAF-7480-4872-3F97-05FA05846A1B}"/>
                </a:ext>
              </a:extLst>
            </p:cNvPr>
            <p:cNvSpPr/>
            <p:nvPr/>
          </p:nvSpPr>
          <p:spPr>
            <a:xfrm>
              <a:off x="5110452" y="5327642"/>
              <a:ext cx="2324138" cy="8795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ISO7041F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（四通道数字隔离器）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3A52923-3F08-46BF-057E-089E74E8DF90}"/>
                </a:ext>
              </a:extLst>
            </p:cNvPr>
            <p:cNvSpPr/>
            <p:nvPr/>
          </p:nvSpPr>
          <p:spPr>
            <a:xfrm>
              <a:off x="5639667" y="4639327"/>
              <a:ext cx="1787254" cy="6875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PA9/PA11-TX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PA10/PA12-RX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B4FE8193-1602-2BA9-7F8C-67F50737DF38}"/>
              </a:ext>
            </a:extLst>
          </p:cNvPr>
          <p:cNvSpPr/>
          <p:nvPr/>
        </p:nvSpPr>
        <p:spPr>
          <a:xfrm>
            <a:off x="633408" y="4094722"/>
            <a:ext cx="2324138" cy="879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ISO7041F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（四通道数字隔离器）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07C3177-02D3-AD84-38B2-C58ED810A680}"/>
              </a:ext>
            </a:extLst>
          </p:cNvPr>
          <p:cNvCxnSpPr>
            <a:cxnSpLocks/>
          </p:cNvCxnSpPr>
          <p:nvPr/>
        </p:nvCxnSpPr>
        <p:spPr>
          <a:xfrm>
            <a:off x="5717310" y="5883456"/>
            <a:ext cx="6572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24B19BB-FCFF-788E-37B6-0E4B79A5D07B}"/>
              </a:ext>
            </a:extLst>
          </p:cNvPr>
          <p:cNvCxnSpPr>
            <a:cxnSpLocks/>
          </p:cNvCxnSpPr>
          <p:nvPr/>
        </p:nvCxnSpPr>
        <p:spPr>
          <a:xfrm>
            <a:off x="5720489" y="4750556"/>
            <a:ext cx="6572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5E51E3-95D4-52A4-22B0-D55CF71B6A27}"/>
              </a:ext>
            </a:extLst>
          </p:cNvPr>
          <p:cNvSpPr/>
          <p:nvPr/>
        </p:nvSpPr>
        <p:spPr>
          <a:xfrm>
            <a:off x="9923266" y="4245143"/>
            <a:ext cx="1425864" cy="879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DRV8701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（单路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zh-CN" altLang="en-US" dirty="0">
                <a:solidFill>
                  <a:schemeClr val="tx1"/>
                </a:solidFill>
              </a:rPr>
              <a:t>桥）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F34EFD9-441A-0C9D-B63F-574AE5235279}"/>
              </a:ext>
            </a:extLst>
          </p:cNvPr>
          <p:cNvCxnSpPr>
            <a:cxnSpLocks/>
          </p:cNvCxnSpPr>
          <p:nvPr/>
        </p:nvCxnSpPr>
        <p:spPr>
          <a:xfrm>
            <a:off x="1394040" y="4961240"/>
            <a:ext cx="0" cy="4771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1B64E9-5051-A44A-A3E4-7E875EB81C3C}"/>
              </a:ext>
            </a:extLst>
          </p:cNvPr>
          <p:cNvCxnSpPr>
            <a:cxnSpLocks/>
          </p:cNvCxnSpPr>
          <p:nvPr/>
        </p:nvCxnSpPr>
        <p:spPr>
          <a:xfrm>
            <a:off x="1667246" y="4974233"/>
            <a:ext cx="0" cy="464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B4FE5E-76DC-03B1-4090-3FB983FAE8A5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718806" y="4684898"/>
            <a:ext cx="120446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2E7B706-1389-B490-D018-66550C1AD8BD}"/>
              </a:ext>
            </a:extLst>
          </p:cNvPr>
          <p:cNvSpPr txBox="1"/>
          <p:nvPr/>
        </p:nvSpPr>
        <p:spPr>
          <a:xfrm>
            <a:off x="8922745" y="4273594"/>
            <a:ext cx="79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PWM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E918A2E-1CE3-ADCF-8605-8505D9AA96BA}"/>
              </a:ext>
            </a:extLst>
          </p:cNvPr>
          <p:cNvCxnSpPr>
            <a:cxnSpLocks/>
          </p:cNvCxnSpPr>
          <p:nvPr/>
        </p:nvCxnSpPr>
        <p:spPr>
          <a:xfrm>
            <a:off x="1936847" y="4978825"/>
            <a:ext cx="0" cy="459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2F0666B-39B1-3738-5272-C60DFCD7DD92}"/>
              </a:ext>
            </a:extLst>
          </p:cNvPr>
          <p:cNvSpPr txBox="1"/>
          <p:nvPr/>
        </p:nvSpPr>
        <p:spPr>
          <a:xfrm>
            <a:off x="1949078" y="5021670"/>
            <a:ext cx="1189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SDO SCLK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E8E28CD-78E3-AD10-15F2-990BCE501D2F}"/>
              </a:ext>
            </a:extLst>
          </p:cNvPr>
          <p:cNvSpPr/>
          <p:nvPr/>
        </p:nvSpPr>
        <p:spPr>
          <a:xfrm>
            <a:off x="633608" y="2878971"/>
            <a:ext cx="1482584" cy="1220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PE11-CS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PE12-SCLK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PE13-SDO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PE14-SDI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5282F7F-F05D-1B88-F1B6-8D3F47A89BF9}"/>
              </a:ext>
            </a:extLst>
          </p:cNvPr>
          <p:cNvCxnSpPr>
            <a:cxnSpLocks/>
          </p:cNvCxnSpPr>
          <p:nvPr/>
        </p:nvCxnSpPr>
        <p:spPr>
          <a:xfrm>
            <a:off x="7220936" y="5118187"/>
            <a:ext cx="0" cy="492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92B5288-D01D-1F3D-24B5-32362BF36D07}"/>
              </a:ext>
            </a:extLst>
          </p:cNvPr>
          <p:cNvCxnSpPr>
            <a:cxnSpLocks/>
          </p:cNvCxnSpPr>
          <p:nvPr/>
        </p:nvCxnSpPr>
        <p:spPr>
          <a:xfrm>
            <a:off x="5717309" y="6177172"/>
            <a:ext cx="6572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E42F0447-7792-5C00-89B8-755B21081C1B}"/>
              </a:ext>
            </a:extLst>
          </p:cNvPr>
          <p:cNvSpPr/>
          <p:nvPr/>
        </p:nvSpPr>
        <p:spPr>
          <a:xfrm>
            <a:off x="8734961" y="1893402"/>
            <a:ext cx="1538723" cy="68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SWCLK-TP8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SWDIO-TP9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2FBDC4-8180-3386-4A37-7951534747FC}"/>
              </a:ext>
            </a:extLst>
          </p:cNvPr>
          <p:cNvSpPr/>
          <p:nvPr/>
        </p:nvSpPr>
        <p:spPr>
          <a:xfrm>
            <a:off x="640095" y="1916877"/>
            <a:ext cx="1954790" cy="685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PC10-UART4-TX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PC11-UART4-RX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D3145E-857C-4DE5-8D79-1F5BB718F1B8}"/>
              </a:ext>
            </a:extLst>
          </p:cNvPr>
          <p:cNvSpPr/>
          <p:nvPr/>
        </p:nvSpPr>
        <p:spPr>
          <a:xfrm>
            <a:off x="8734961" y="2663525"/>
            <a:ext cx="1859311" cy="68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PA2-UART2-TX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PC3-UART2-RX</a:t>
            </a:r>
          </a:p>
        </p:txBody>
      </p:sp>
    </p:spTree>
    <p:extLst>
      <p:ext uri="{BB962C8B-B14F-4D97-AF65-F5344CB8AC3E}">
        <p14:creationId xmlns:p14="http://schemas.microsoft.com/office/powerpoint/2010/main" val="30427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6CDB05B-3A2A-5B08-2830-09176A70F417}"/>
              </a:ext>
            </a:extLst>
          </p:cNvPr>
          <p:cNvSpPr/>
          <p:nvPr/>
        </p:nvSpPr>
        <p:spPr>
          <a:xfrm>
            <a:off x="145463" y="161010"/>
            <a:ext cx="5869110" cy="650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3347E9-8CE4-61FC-3FBF-287996130342}"/>
              </a:ext>
            </a:extLst>
          </p:cNvPr>
          <p:cNvSpPr/>
          <p:nvPr/>
        </p:nvSpPr>
        <p:spPr>
          <a:xfrm>
            <a:off x="6159731" y="169329"/>
            <a:ext cx="5886806" cy="64974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3801F-E58A-B0AC-F21C-A32E4DA9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2" y="772079"/>
            <a:ext cx="2454746" cy="43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56F67A-A452-B03B-FA78-95F061CD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95" y="772079"/>
            <a:ext cx="2907818" cy="433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0E880-5CCD-6559-350A-248DD8AF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080" y="1203079"/>
            <a:ext cx="2923142" cy="40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BE8EAC-07B7-4E4D-A521-138E235B6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651" y="1203079"/>
            <a:ext cx="2236114" cy="389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86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100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Zhang</dc:creator>
  <cp:lastModifiedBy>Yi Zhang</cp:lastModifiedBy>
  <cp:revision>194</cp:revision>
  <dcterms:created xsi:type="dcterms:W3CDTF">2023-08-01T08:31:42Z</dcterms:created>
  <dcterms:modified xsi:type="dcterms:W3CDTF">2024-03-11T11:20:14Z</dcterms:modified>
</cp:coreProperties>
</file>