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2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ngshub/python-vad/blob/master/vad.py" TargetMode="External"/><Relationship Id="rId2" Type="http://schemas.openxmlformats.org/officeDocument/2006/relationships/hyperlink" Target="https://github.com/mozilla/DeepSpeech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Oshi</a:t>
            </a:r>
            <a:r>
              <a:rPr lang="en-US" dirty="0" smtClean="0"/>
              <a:t> - </a:t>
            </a:r>
            <a:r>
              <a:rPr lang="en-US" dirty="0" err="1" smtClean="0"/>
              <a:t>Chatbot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By: EENDUNGE –</a:t>
            </a:r>
          </a:p>
          <a:p>
            <a:r>
              <a:rPr lang="en-US" dirty="0" smtClean="0"/>
              <a:t>Yolanca </a:t>
            </a:r>
            <a:r>
              <a:rPr lang="en-US" dirty="0" err="1" smtClean="0"/>
              <a:t>Husselman</a:t>
            </a:r>
            <a:r>
              <a:rPr lang="en-US" dirty="0"/>
              <a:t>, </a:t>
            </a:r>
            <a:r>
              <a:rPr lang="en-US" dirty="0" err="1" smtClean="0"/>
              <a:t>björn</a:t>
            </a:r>
            <a:r>
              <a:rPr lang="en-US" dirty="0" smtClean="0"/>
              <a:t> van Wyk, </a:t>
            </a:r>
            <a:r>
              <a:rPr lang="en-US" dirty="0" err="1" smtClean="0"/>
              <a:t>janny</a:t>
            </a:r>
            <a:r>
              <a:rPr lang="en-US" dirty="0" smtClean="0"/>
              <a:t> </a:t>
            </a:r>
            <a:r>
              <a:rPr lang="en-US" dirty="0" err="1" smtClean="0"/>
              <a:t>david</a:t>
            </a:r>
            <a:r>
              <a:rPr lang="en-US" dirty="0" smtClean="0"/>
              <a:t> and </a:t>
            </a:r>
            <a:r>
              <a:rPr lang="en-US" dirty="0" err="1" smtClean="0"/>
              <a:t>erich</a:t>
            </a:r>
            <a:r>
              <a:rPr lang="en-US" dirty="0" smtClean="0"/>
              <a:t> </a:t>
            </a:r>
            <a:r>
              <a:rPr lang="en-US" dirty="0" err="1" smtClean="0"/>
              <a:t>godenschweig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9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492" y="968765"/>
            <a:ext cx="8825658" cy="944256"/>
          </a:xfrm>
        </p:spPr>
        <p:txBody>
          <a:bodyPr/>
          <a:lstStyle/>
          <a:p>
            <a:r>
              <a:rPr lang="en-US" sz="2400" b="1" u="sng" dirty="0" smtClean="0"/>
              <a:t>Agenda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492" y="1913021"/>
            <a:ext cx="8825658" cy="327259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Live 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Code explained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Machine Learning </a:t>
            </a:r>
            <a:r>
              <a:rPr lang="en-US" dirty="0" smtClean="0">
                <a:solidFill>
                  <a:schemeClr val="bg1"/>
                </a:solidFill>
              </a:rPr>
              <a:t>concepts USED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1757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492" y="968765"/>
            <a:ext cx="8825658" cy="944256"/>
          </a:xfrm>
        </p:spPr>
        <p:txBody>
          <a:bodyPr/>
          <a:lstStyle/>
          <a:p>
            <a:r>
              <a:rPr lang="en-US" sz="2400" b="1" u="sng" dirty="0" smtClean="0"/>
              <a:t>DESCRIPTION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492" y="1913021"/>
            <a:ext cx="8825658" cy="32725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Using the chatterbot, deep speech, </a:t>
            </a:r>
            <a:r>
              <a:rPr lang="en-US" dirty="0" err="1" smtClean="0">
                <a:solidFill>
                  <a:schemeClr val="bg1"/>
                </a:solidFill>
              </a:rPr>
              <a:t>pyaudio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dirty="0" err="1" smtClean="0">
                <a:solidFill>
                  <a:schemeClr val="bg1"/>
                </a:solidFill>
              </a:rPr>
              <a:t>webrtcvad</a:t>
            </a:r>
            <a:r>
              <a:rPr lang="en-US" dirty="0" smtClean="0">
                <a:solidFill>
                  <a:schemeClr val="bg1"/>
                </a:solidFill>
              </a:rPr>
              <a:t> libraries we have constructed an </a:t>
            </a:r>
            <a:r>
              <a:rPr lang="en-US" dirty="0" err="1" smtClean="0">
                <a:solidFill>
                  <a:schemeClr val="bg1"/>
                </a:solidFill>
              </a:rPr>
              <a:t>oshibot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This </a:t>
            </a:r>
            <a:r>
              <a:rPr lang="en-US" dirty="0" smtClean="0">
                <a:solidFill>
                  <a:schemeClr val="bg1"/>
                </a:solidFill>
              </a:rPr>
              <a:t>tool helps in speech to speech conversation with an intelligent agent.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it uses different methods and techniques to give an appropriate response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83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492" y="968765"/>
            <a:ext cx="8825658" cy="944256"/>
          </a:xfrm>
        </p:spPr>
        <p:txBody>
          <a:bodyPr/>
          <a:lstStyle/>
          <a:p>
            <a:r>
              <a:rPr lang="en-US" sz="2400" b="1" u="sng" dirty="0"/>
              <a:t>RUN CODE RUN!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492" y="1913021"/>
            <a:ext cx="8825658" cy="32725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Live Demo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65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492" y="968765"/>
            <a:ext cx="8825658" cy="944256"/>
          </a:xfrm>
        </p:spPr>
        <p:txBody>
          <a:bodyPr/>
          <a:lstStyle/>
          <a:p>
            <a:r>
              <a:rPr lang="en-US" sz="2400" b="1" u="sng" dirty="0" smtClean="0">
                <a:solidFill>
                  <a:schemeClr val="bg1"/>
                </a:solidFill>
              </a:rPr>
              <a:t>MACHINE LEARNING CONCEPTS</a:t>
            </a:r>
            <a:r>
              <a:rPr lang="en-US" sz="2400" b="1" u="sng" dirty="0" smtClean="0"/>
              <a:t>!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492" y="1913021"/>
            <a:ext cx="8825658" cy="32725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Deepspeech</a:t>
            </a:r>
            <a:r>
              <a:rPr lang="en-US" dirty="0" smtClean="0">
                <a:solidFill>
                  <a:schemeClr val="bg1"/>
                </a:solidFill>
              </a:rPr>
              <a:t> program uses neural networks which allows us to iterate through a dataset to identify similarities and come up with the closest match.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Noise </a:t>
            </a:r>
            <a:r>
              <a:rPr lang="en-US" dirty="0" smtClean="0">
                <a:solidFill>
                  <a:schemeClr val="bg1"/>
                </a:solidFill>
              </a:rPr>
              <a:t>reduction by </a:t>
            </a:r>
            <a:r>
              <a:rPr lang="en-US" dirty="0" err="1" smtClean="0">
                <a:solidFill>
                  <a:schemeClr val="bg1"/>
                </a:solidFill>
              </a:rPr>
              <a:t>deepspeech</a:t>
            </a:r>
            <a:r>
              <a:rPr lang="en-US" dirty="0" smtClean="0">
                <a:solidFill>
                  <a:schemeClr val="bg1"/>
                </a:solidFill>
              </a:rPr>
              <a:t> using an algorithm </a:t>
            </a:r>
            <a:r>
              <a:rPr lang="en-US" dirty="0" smtClean="0">
                <a:solidFill>
                  <a:schemeClr val="bg1"/>
                </a:solidFill>
              </a:rPr>
              <a:t>= better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Input layer is our speech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Hidden layers train </a:t>
            </a:r>
            <a:r>
              <a:rPr lang="en-US" dirty="0" smtClean="0">
                <a:solidFill>
                  <a:schemeClr val="bg1"/>
                </a:solidFill>
              </a:rPr>
              <a:t>using English datasets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Output layer provides </a:t>
            </a:r>
            <a:r>
              <a:rPr lang="en-US" dirty="0" smtClean="0">
                <a:solidFill>
                  <a:schemeClr val="bg1"/>
                </a:solidFill>
              </a:rPr>
              <a:t>text to speech responses in </a:t>
            </a:r>
            <a:r>
              <a:rPr lang="en-US" dirty="0" err="1" smtClean="0">
                <a:solidFill>
                  <a:schemeClr val="bg1"/>
                </a:solidFill>
              </a:rPr>
              <a:t>oshiwambo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 chatterbot we used supervised learning to map an input to an output based on examples of i/o pairs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79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492" y="968765"/>
            <a:ext cx="8825658" cy="944256"/>
          </a:xfrm>
        </p:spPr>
        <p:txBody>
          <a:bodyPr/>
          <a:lstStyle/>
          <a:p>
            <a:r>
              <a:rPr lang="en-US" sz="2400" b="1" u="sng" dirty="0">
                <a:solidFill>
                  <a:schemeClr val="bg1"/>
                </a:solidFill>
              </a:rPr>
              <a:t>References</a:t>
            </a:r>
            <a:r>
              <a:rPr lang="en-US" sz="2400" b="1" u="sng" dirty="0" smtClean="0"/>
              <a:t>!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492" y="1913021"/>
            <a:ext cx="8825658" cy="32725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Mozilla/</a:t>
            </a:r>
            <a:r>
              <a:rPr lang="en-GB" dirty="0" err="1" smtClean="0"/>
              <a:t>DeepSpeech</a:t>
            </a:r>
            <a:r>
              <a:rPr lang="en-GB" dirty="0"/>
              <a:t>. (</a:t>
            </a:r>
            <a:r>
              <a:rPr lang="en-GB" dirty="0" err="1"/>
              <a:t>n.d.</a:t>
            </a:r>
            <a:r>
              <a:rPr lang="en-GB" dirty="0"/>
              <a:t>). Retrieved </a:t>
            </a:r>
            <a:r>
              <a:rPr lang="en-GB" dirty="0" smtClean="0"/>
              <a:t>MARCH 24, </a:t>
            </a:r>
            <a:r>
              <a:rPr lang="en-GB" dirty="0"/>
              <a:t>2018, from </a:t>
            </a:r>
            <a:r>
              <a:rPr lang="en-GB" u="sng" dirty="0">
                <a:hlinkClick r:id="rId2"/>
              </a:rPr>
              <a:t>https://github.com/mozilla/DeepSpeech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GB" dirty="0" err="1"/>
              <a:t>Wangshub</a:t>
            </a:r>
            <a:r>
              <a:rPr lang="en-GB" dirty="0"/>
              <a:t>/python-</a:t>
            </a:r>
            <a:r>
              <a:rPr lang="en-GB" dirty="0" err="1"/>
              <a:t>vad</a:t>
            </a:r>
            <a:r>
              <a:rPr lang="en-GB" dirty="0"/>
              <a:t>. (</a:t>
            </a:r>
            <a:r>
              <a:rPr lang="en-GB" dirty="0" err="1"/>
              <a:t>n.d.</a:t>
            </a:r>
            <a:r>
              <a:rPr lang="en-GB" dirty="0"/>
              <a:t>). Retrieved April 04, 2018, from </a:t>
            </a:r>
            <a:r>
              <a:rPr lang="en-GB" u="sng" dirty="0">
                <a:hlinkClick r:id="rId3"/>
              </a:rPr>
              <a:t>https://github.com/wangshub/python-vad/blob/master/vad.py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259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1346</TotalTime>
  <Words>193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Oshi - Chatbot</vt:lpstr>
      <vt:lpstr>Agenda </vt:lpstr>
      <vt:lpstr>DESCRIPTION </vt:lpstr>
      <vt:lpstr>RUN CODE RUN! </vt:lpstr>
      <vt:lpstr>MACHINE LEARNING CONCEPTS! </vt:lpstr>
      <vt:lpstr>References!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Oshiri Chatbot</dc:title>
  <dc:creator>Erich Godenschweig</dc:creator>
  <cp:lastModifiedBy>Erich Godenschweig</cp:lastModifiedBy>
  <cp:revision>14</cp:revision>
  <dcterms:created xsi:type="dcterms:W3CDTF">2018-03-26T14:27:55Z</dcterms:created>
  <dcterms:modified xsi:type="dcterms:W3CDTF">2018-04-04T12:41:16Z</dcterms:modified>
</cp:coreProperties>
</file>