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Stealth_16741209317050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riselda.baci/viz/RockbusterStealth_16741209317050/Story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C9DF5C-5F97-40B2-B456-1117B3996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Rockbuster Stealth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EDC48E-A6FA-4114-A5B4-D5FE2BFD7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1/22/2023 1:13:44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BEE492A8-C765-4C87-BD63-28A646597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0736155F-85CB-49C8-AFCB-77BC515E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AA64AD1E-2FDB-4EE9-A763-7EDB05BA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99922F73-AFF3-4CB8-977E-246F4C8B6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2C343952-B2CF-4512-8024-36CA89F51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71CAEE54-04EA-4A5A-830C-7A15F5442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306"/>
            <a:ext cx="12192000" cy="49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F02-85AB-1740-7950-4E16B8A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L" sz="4800" b="1" dirty="0">
                <a:solidFill>
                  <a:srgbClr val="7030A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0ED8-F6C9-24D0-BAE2-781F219A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L" dirty="0"/>
              <a:t>Link Tableau: </a:t>
            </a:r>
            <a:r>
              <a:rPr lang="en-GB" i="1" dirty="0">
                <a:hlinkClick r:id="rId2"/>
              </a:rPr>
              <a:t>https://</a:t>
            </a:r>
            <a:r>
              <a:rPr lang="en-GB" i="1" dirty="0" err="1">
                <a:hlinkClick r:id="rId2"/>
              </a:rPr>
              <a:t>public.tableau.com</a:t>
            </a:r>
            <a:r>
              <a:rPr lang="en-GB" i="1" dirty="0">
                <a:hlinkClick r:id="rId2"/>
              </a:rPr>
              <a:t>/app/profile/</a:t>
            </a:r>
            <a:r>
              <a:rPr lang="en-GB" i="1" dirty="0" err="1">
                <a:hlinkClick r:id="rId2"/>
              </a:rPr>
              <a:t>eriselda.baci</a:t>
            </a:r>
            <a:r>
              <a:rPr lang="en-GB" i="1" dirty="0">
                <a:hlinkClick r:id="rId2"/>
              </a:rPr>
              <a:t>/viz/RockbusterStealth_16741209317050/Story1</a:t>
            </a:r>
            <a:endParaRPr lang="en-AL" i="1" dirty="0"/>
          </a:p>
        </p:txBody>
      </p:sp>
    </p:spTree>
    <p:extLst>
      <p:ext uri="{BB962C8B-B14F-4D97-AF65-F5344CB8AC3E}">
        <p14:creationId xmlns:p14="http://schemas.microsoft.com/office/powerpoint/2010/main" val="128512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Rockbuster Stealth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/>
  <cp:lastModifiedBy>Microsoft Office User</cp:lastModifiedBy>
  <cp:revision>2</cp:revision>
  <dcterms:created xsi:type="dcterms:W3CDTF">2023-01-22T13:13:48Z</dcterms:created>
  <dcterms:modified xsi:type="dcterms:W3CDTF">2023-01-22T18:28:22Z</dcterms:modified>
</cp:coreProperties>
</file>