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9" r:id="rId5"/>
    <p:sldId id="259" r:id="rId6"/>
    <p:sldId id="262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0204"/>
    <a:srgbClr val="020408"/>
    <a:srgbClr val="CBDED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7" d="100"/>
          <a:sy n="87" d="100"/>
        </p:scale>
        <p:origin x="39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2804" y="0"/>
            <a:ext cx="2566021" cy="648072"/>
          </a:xfrm>
          <a:solidFill>
            <a:srgbClr val="009999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/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online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Qualificado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Stock(</a:t>
                      </a:r>
                      <a:r>
                        <a:rPr lang="pt-PT" sz="2000" b="1" baseline="0" dirty="0" err="1" smtClean="0"/>
                        <a:t>Dropshipping</a:t>
                      </a:r>
                      <a:r>
                        <a:rPr lang="pt-PT" sz="2000" b="1" baseline="0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err="1" smtClean="0"/>
                        <a:t>Logistica</a:t>
                      </a:r>
                      <a:r>
                        <a:rPr lang="pt-PT" sz="2000" baseline="0" dirty="0" smtClean="0"/>
                        <a:t> 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400" baseline="0" dirty="0" smtClean="0"/>
                        <a:t>Confiança baixa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dólar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Problemas de 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de hacker na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4237"/>
              </p:ext>
            </p:extLst>
          </p:nvPr>
        </p:nvGraphicFramePr>
        <p:xfrm>
          <a:off x="0" y="0"/>
          <a:ext cx="12188826" cy="723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428556064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728859525"/>
                    </a:ext>
                  </a:extLst>
                </a:gridCol>
                <a:gridCol w="1218883">
                  <a:extLst>
                    <a:ext uri="{9D8B030D-6E8A-4147-A177-3AD203B41FA5}">
                      <a16:colId xmlns:a16="http://schemas.microsoft.com/office/drawing/2014/main" val="20921303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2515939"/>
                    </a:ext>
                  </a:extLst>
                </a:gridCol>
                <a:gridCol w="2720544">
                  <a:extLst>
                    <a:ext uri="{9D8B030D-6E8A-4147-A177-3AD203B41FA5}">
                      <a16:colId xmlns:a16="http://schemas.microsoft.com/office/drawing/2014/main" val="229062365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3087539761"/>
                    </a:ext>
                  </a:extLst>
                </a:gridCol>
              </a:tblGrid>
              <a:tr h="2152316"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Problema-1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Dificuldades em</a:t>
                      </a:r>
                      <a:r>
                        <a:rPr lang="pt-PT" sz="1600" baseline="0" dirty="0" smtClean="0"/>
                        <a:t> encontrar produtos geeks de qualidade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Falta de uma referência nacional no mercado para geeks.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Necessidade de produtos geeks personalizados</a:t>
                      </a:r>
                    </a:p>
                    <a:p>
                      <a:endParaRPr lang="pt-PT" sz="16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Solução-4</a:t>
                      </a:r>
                    </a:p>
                    <a:p>
                      <a:r>
                        <a:rPr lang="pt-PT" sz="1600" dirty="0" smtClean="0"/>
                        <a:t>Um e-commerce</a:t>
                      </a:r>
                      <a:r>
                        <a:rPr lang="pt-PT" sz="1600" baseline="0" dirty="0" smtClean="0"/>
                        <a:t> especializado em produtos geeks, oferecendo uma ampla variedade de itens quer exclusivos quer comuns velando sempre pela qualidade.</a:t>
                      </a:r>
                      <a:endParaRPr lang="pt-PT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pt-PT" sz="1600" dirty="0" smtClean="0"/>
                        <a:t>Proposta de Valor-3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Oferecer uma experiência de compra personalizada, permitindo que os clientes criem e comprem produtos únicos que reflitam suas identidades geeks</a:t>
                      </a:r>
                      <a:endParaRPr lang="pt-PT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 smtClean="0"/>
                        <a:t>VaLtagem</a:t>
                      </a:r>
                      <a:r>
                        <a:rPr lang="pt-PT" sz="1600" dirty="0" smtClean="0"/>
                        <a:t> Competitiva-9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Plataforma de e-commerce altamente</a:t>
                      </a:r>
                      <a:r>
                        <a:rPr lang="pt-PT" sz="1600" baseline="0" dirty="0" smtClean="0"/>
                        <a:t> personalizável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Usar </a:t>
                      </a:r>
                      <a:r>
                        <a:rPr lang="pt-PT" sz="1600" baseline="0" dirty="0" err="1" smtClean="0"/>
                        <a:t>machine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learning</a:t>
                      </a:r>
                      <a:r>
                        <a:rPr lang="pt-PT" sz="1600" baseline="0" dirty="0" smtClean="0"/>
                        <a:t> para estudar os padrões de compra dos clientes e oferecer melhores propostas de valor</a:t>
                      </a:r>
                      <a:endParaRPr lang="pt-P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Segmento</a:t>
                      </a:r>
                      <a:r>
                        <a:rPr lang="pt-PT" sz="1600" baseline="0" dirty="0" smtClean="0"/>
                        <a:t> de Clientes-2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Crianças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Otakus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Otomes</a:t>
                      </a:r>
                      <a:endParaRPr lang="pt-PT" sz="1600" dirty="0" smtClean="0"/>
                    </a:p>
                    <a:p>
                      <a:pPr marL="285750" marR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baseline="0" dirty="0" err="1" smtClean="0"/>
                        <a:t>Gamers</a:t>
                      </a:r>
                      <a:endParaRPr lang="pt-PT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Devs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Fã</a:t>
                      </a:r>
                      <a:r>
                        <a:rPr lang="pt-PT" sz="1600" baseline="0" dirty="0" smtClean="0"/>
                        <a:t> de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Fãs de ficção científica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Comunidade Geeks em geral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1943"/>
                  </a:ext>
                </a:extLst>
              </a:tr>
              <a:tr h="215231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Métricas</a:t>
                      </a:r>
                      <a:r>
                        <a:rPr lang="pt-PT" sz="1600" baseline="0" dirty="0" smtClean="0"/>
                        <a:t> Chave-8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retorno de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conversão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Crescimento do Tráfego Orgânico</a:t>
                      </a:r>
                      <a:endParaRPr lang="pt-PT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Canais-5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E-commerce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Eventos</a:t>
                      </a:r>
                      <a:r>
                        <a:rPr lang="pt-PT" sz="1600" baseline="0" dirty="0" smtClean="0"/>
                        <a:t> Geeks como o “</a:t>
                      </a:r>
                      <a:r>
                        <a:rPr lang="pt-PT" sz="1600" baseline="0" dirty="0" err="1" smtClean="0"/>
                        <a:t>Otaku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Matsuri</a:t>
                      </a:r>
                      <a:r>
                        <a:rPr lang="pt-PT" sz="1600" baseline="0" dirty="0" smtClean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Parcerias com sites especializados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1818"/>
                  </a:ext>
                </a:extLst>
              </a:tr>
              <a:tr h="1922735"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Estrutura de Custos-7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 de produção/impressão dos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marketing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com pessoal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manutenção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operacionais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 de entrega de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</a:t>
                      </a:r>
                      <a:r>
                        <a:rPr lang="pt-PT" sz="1600" baseline="0" dirty="0" smtClean="0"/>
                        <a:t> de importação de produtos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Receitas-6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Venda de produtos personalizados</a:t>
                      </a:r>
                      <a:r>
                        <a:rPr lang="pt-PT" sz="1600" baseline="0" dirty="0" smtClean="0"/>
                        <a:t> como canecas, t-shirts, capas de telefone, agendas, pingentes, colares, </a:t>
                      </a:r>
                      <a:r>
                        <a:rPr lang="pt-PT" sz="1600" baseline="0" dirty="0" err="1" smtClean="0"/>
                        <a:t>auto-colantes</a:t>
                      </a:r>
                      <a:r>
                        <a:rPr lang="pt-PT" sz="1600" baseline="0" dirty="0" smtClean="0"/>
                        <a:t>, roupas, acessórios genéricos.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Personalização </a:t>
                      </a:r>
                      <a:r>
                        <a:rPr lang="pt-PT" sz="1600" baseline="0" dirty="0" err="1" smtClean="0"/>
                        <a:t>premium</a:t>
                      </a:r>
                      <a:r>
                        <a:rPr lang="pt-PT" sz="1600" baseline="0" dirty="0" smtClean="0"/>
                        <a:t>, onde podes criar o teu próprio produto na plataforma e depois só encomendar o produto.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Publicidade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Eventos e Workshops, cinema </a:t>
                      </a:r>
                      <a:r>
                        <a:rPr lang="pt-PT" sz="1600" baseline="0" dirty="0" err="1" smtClean="0"/>
                        <a:t>Greek</a:t>
                      </a: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00181"/>
                  </a:ext>
                </a:extLst>
              </a:tr>
              <a:tr h="619172">
                <a:tc gridSpan="6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PT" sz="2000" dirty="0" smtClean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Lean Canvas</a:t>
                      </a:r>
                      <a:endParaRPr lang="pt-PT" sz="2000" dirty="0">
                        <a:solidFill>
                          <a:schemeClr val="tx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548680"/>
            <a:ext cx="10197333" cy="46085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404664"/>
            <a:ext cx="9749525" cy="46954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692696"/>
            <a:ext cx="10153128" cy="4564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620688"/>
            <a:ext cx="9937104" cy="47587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76672"/>
            <a:ext cx="10859905" cy="44181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899</TotalTime>
  <Words>362</Words>
  <Application>Microsoft Office PowerPoint</Application>
  <PresentationFormat>Personalizados</PresentationFormat>
  <Paragraphs>81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Tecnologia 16x9</vt:lpstr>
      <vt:lpstr>Análise SWOT</vt:lpstr>
      <vt:lpstr>Apresentação do PowerPoint</vt:lpstr>
      <vt:lpstr>Mockups</vt:lpstr>
      <vt:lpstr>Mockups</vt:lpstr>
      <vt:lpstr>Mockups</vt:lpstr>
      <vt:lpstr>Mockups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36</cp:revision>
  <dcterms:created xsi:type="dcterms:W3CDTF">2024-04-02T23:13:15Z</dcterms:created>
  <dcterms:modified xsi:type="dcterms:W3CDTF">2024-04-10T18:26:12Z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