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jax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p.net/mv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hyperlink" Target="mailto:erjan.gavalji@telerik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smtClean="0"/>
          </a:p>
          <a:p>
            <a:pPr algn="ctr"/>
            <a:r>
              <a:rPr lang="en-US" smtClean="0"/>
              <a:t>DEMO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AJAX live</a:t>
            </a:r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</a:p>
          <a:p>
            <a:r>
              <a:rPr lang="en-US" dirty="0" smtClean="0"/>
              <a:t>ASP.NET MVC overview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Folder model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Views</a:t>
            </a:r>
          </a:p>
          <a:p>
            <a:r>
              <a:rPr lang="en-US" dirty="0" smtClean="0"/>
              <a:t>ASP.NET MVC 1.0 Released!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bg-B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Live</a:t>
            </a:r>
            <a:endParaRPr lang="bg-B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Managing data</a:t>
            </a:r>
          </a:p>
          <a:p>
            <a:r>
              <a:rPr lang="en-US" dirty="0" smtClean="0"/>
              <a:t>Templates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Dynamic Data</a:t>
            </a:r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Dynamic Data Live</a:t>
            </a:r>
            <a:endParaRPr lang="bg-B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r>
              <a:rPr lang="en-US" dirty="0" smtClean="0"/>
              <a:t> – better control</a:t>
            </a:r>
          </a:p>
          <a:p>
            <a:r>
              <a:rPr lang="en-US" dirty="0" smtClean="0"/>
              <a:t>ASP.NET AJAX – huge client-side improvements</a:t>
            </a:r>
          </a:p>
          <a:p>
            <a:r>
              <a:rPr lang="en-US" dirty="0" smtClean="0"/>
              <a:t>ASP.NET MVC – Pure separation of UI and logic</a:t>
            </a:r>
          </a:p>
          <a:p>
            <a:r>
              <a:rPr lang="en-US" dirty="0" smtClean="0"/>
              <a:t>ASP.NET Dynamic Data – Driven by templates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overview</a:t>
            </a:r>
            <a:endParaRPr lang="bg-B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Connect</a:t>
            </a:r>
          </a:p>
          <a:p>
            <a:r>
              <a:rPr lang="en-US" dirty="0" smtClean="0"/>
              <a:t>Scott Guthrie</a:t>
            </a:r>
          </a:p>
          <a:p>
            <a:r>
              <a:rPr lang="en-US" dirty="0" smtClean="0"/>
              <a:t>Stephen Walter</a:t>
            </a:r>
          </a:p>
          <a:p>
            <a:r>
              <a:rPr lang="en-US" dirty="0" smtClean="0"/>
              <a:t>Bertrand Le Roy</a:t>
            </a:r>
          </a:p>
          <a:p>
            <a:r>
              <a:rPr lang="en-US" dirty="0" smtClean="0"/>
              <a:t>Phil </a:t>
            </a:r>
            <a:r>
              <a:rPr lang="en-US" dirty="0" err="1" smtClean="0"/>
              <a:t>Haack</a:t>
            </a:r>
            <a:endParaRPr lang="en-US" dirty="0" smtClean="0"/>
          </a:p>
          <a:p>
            <a:r>
              <a:rPr lang="en-US" dirty="0" smtClean="0"/>
              <a:t>David </a:t>
            </a:r>
            <a:r>
              <a:rPr lang="en-US" dirty="0" err="1" smtClean="0"/>
              <a:t>Ebbo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www.codeplex.com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www.asp.net/ajax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www.asp.net/mvc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Contact me at:</a:t>
            </a:r>
          </a:p>
          <a:p>
            <a:pPr lvl="1"/>
            <a:r>
              <a:rPr lang="en-US" dirty="0" smtClean="0">
                <a:hlinkClick r:id="rId2"/>
              </a:rPr>
              <a:t>erjan.gavalji@telerik.com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www.telerik.com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Нововъведенията в АСП.НЕТ 4.0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bg-BG" sz="4000" b="1" dirty="0" smtClean="0">
                <a:solidFill>
                  <a:srgbClr val="898989"/>
                </a:solidFill>
                <a:latin typeface="Calibri" pitchFamily="34" charset="0"/>
              </a:rPr>
              <a:t>Ерджан </a:t>
            </a:r>
            <a:r>
              <a:rPr lang="bg-BG" sz="4000" b="1" dirty="0" err="1" smtClean="0">
                <a:solidFill>
                  <a:srgbClr val="898989"/>
                </a:solidFill>
                <a:latin typeface="Calibri" pitchFamily="34" charset="0"/>
              </a:rPr>
              <a:t>Гавалджи</a:t>
            </a:r>
            <a:endParaRPr lang="en-US" sz="4000" b="1" dirty="0" smtClean="0">
              <a:solidFill>
                <a:srgbClr val="898989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4000" b="1" dirty="0" smtClean="0">
                <a:solidFill>
                  <a:srgbClr val="898989"/>
                </a:solidFill>
                <a:latin typeface="Calibri" pitchFamily="34" charset="0"/>
              </a:rPr>
              <a:t>Telerik</a:t>
            </a: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Развитие на </a:t>
            </a:r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286000"/>
            <a:ext cx="6629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2000 – ASP.NET 1.0</a:t>
            </a:r>
          </a:p>
          <a:p>
            <a:pPr algn="ctr"/>
            <a:r>
              <a:rPr lang="en-US" dirty="0" err="1" smtClean="0"/>
              <a:t>WebForms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1143000" y="3429000"/>
            <a:ext cx="6629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2005 – ASP.NET 2.0</a:t>
            </a:r>
          </a:p>
          <a:p>
            <a:pPr algn="ctr"/>
            <a:r>
              <a:rPr lang="en-US" dirty="0" smtClean="0"/>
              <a:t>Ajax, </a:t>
            </a:r>
            <a:r>
              <a:rPr lang="en-US" dirty="0" err="1" smtClean="0"/>
              <a:t>UpdatePanel</a:t>
            </a:r>
            <a:r>
              <a:rPr lang="en-US" dirty="0" smtClean="0"/>
              <a:t>, Declarative </a:t>
            </a:r>
            <a:r>
              <a:rPr lang="en-US" dirty="0" err="1" smtClean="0"/>
              <a:t>Databinding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1143000" y="4572000"/>
            <a:ext cx="6629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2008 – ASP.NET 3.5</a:t>
            </a:r>
          </a:p>
          <a:p>
            <a:pPr algn="ctr"/>
            <a:r>
              <a:rPr lang="en-US" dirty="0" smtClean="0"/>
              <a:t>MS Ajax Extensions, ASP.NET MVC Beta, ASP.NET Dynamic Data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r>
              <a:rPr lang="bg-BG" dirty="0" smtClean="0"/>
              <a:t> днес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914400" y="1752600"/>
            <a:ext cx="708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.NET Framework</a:t>
            </a:r>
            <a:endParaRPr lang="bg-BG" sz="3600" dirty="0"/>
          </a:p>
        </p:txBody>
      </p:sp>
      <p:sp>
        <p:nvSpPr>
          <p:cNvPr id="7" name="Rectangle 6"/>
          <p:cNvSpPr/>
          <p:nvPr/>
        </p:nvSpPr>
        <p:spPr>
          <a:xfrm>
            <a:off x="914400" y="2667000"/>
            <a:ext cx="708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ASP.NET</a:t>
            </a:r>
            <a:endParaRPr lang="bg-BG" sz="3600" dirty="0"/>
          </a:p>
        </p:txBody>
      </p:sp>
      <p:sp>
        <p:nvSpPr>
          <p:cNvPr id="9" name="Rectangle 8"/>
          <p:cNvSpPr/>
          <p:nvPr/>
        </p:nvSpPr>
        <p:spPr>
          <a:xfrm>
            <a:off x="914400" y="3657600"/>
            <a:ext cx="1447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ASP.NET </a:t>
            </a:r>
            <a:r>
              <a:rPr lang="en-US" sz="2000" dirty="0" err="1" smtClean="0"/>
              <a:t>WebForms</a:t>
            </a:r>
            <a:endParaRPr lang="bg-BG" sz="20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3657600"/>
            <a:ext cx="1447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ASP.NET Ajax</a:t>
            </a:r>
            <a:endParaRPr lang="bg-BG" sz="20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657600"/>
            <a:ext cx="1447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ASP.NET MVC</a:t>
            </a:r>
            <a:endParaRPr lang="bg-BG" sz="2000" dirty="0"/>
          </a:p>
        </p:txBody>
      </p:sp>
      <p:sp>
        <p:nvSpPr>
          <p:cNvPr id="12" name="Rectangle 11"/>
          <p:cNvSpPr/>
          <p:nvPr/>
        </p:nvSpPr>
        <p:spPr>
          <a:xfrm>
            <a:off x="6553200" y="3657600"/>
            <a:ext cx="1447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Dynamic Data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SEO</a:t>
            </a:r>
          </a:p>
          <a:p>
            <a:r>
              <a:rPr lang="en-US" dirty="0" err="1" smtClean="0"/>
              <a:t>ViewState</a:t>
            </a:r>
            <a:endParaRPr lang="en-US" dirty="0" smtClean="0"/>
          </a:p>
          <a:p>
            <a:r>
              <a:rPr lang="en-US" dirty="0" smtClean="0"/>
              <a:t>Client scripting</a:t>
            </a:r>
          </a:p>
          <a:p>
            <a:r>
              <a:rPr lang="en-US" dirty="0" smtClean="0"/>
              <a:t>Roundtrips, slow page refreshes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r>
              <a:rPr lang="en-US" dirty="0" smtClean="0"/>
              <a:t> - </a:t>
            </a:r>
            <a:r>
              <a:rPr lang="bg-BG" dirty="0" smtClean="0"/>
              <a:t>трудности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Page properties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err="1" smtClean="0"/>
              <a:t>ViewStateMode</a:t>
            </a:r>
            <a:endParaRPr lang="en-US" dirty="0" smtClean="0"/>
          </a:p>
          <a:p>
            <a:pPr lvl="1"/>
            <a:r>
              <a:rPr lang="en-US" dirty="0" smtClean="0"/>
              <a:t>Enabled</a:t>
            </a:r>
          </a:p>
          <a:p>
            <a:pPr lvl="1"/>
            <a:r>
              <a:rPr lang="en-US" dirty="0" smtClean="0"/>
              <a:t>Disabled</a:t>
            </a:r>
            <a:endParaRPr lang="en-US" dirty="0" smtClean="0"/>
          </a:p>
          <a:p>
            <a:pPr lvl="1"/>
            <a:r>
              <a:rPr lang="en-US" dirty="0" smtClean="0"/>
              <a:t>Inherit</a:t>
            </a:r>
            <a:endParaRPr lang="en-US" dirty="0" smtClean="0"/>
          </a:p>
          <a:p>
            <a:r>
              <a:rPr lang="en-US" dirty="0" err="1" smtClean="0"/>
              <a:t>ClientIDMode</a:t>
            </a:r>
            <a:endParaRPr lang="en-US" dirty="0" smtClean="0"/>
          </a:p>
          <a:p>
            <a:pPr lvl="1"/>
            <a:r>
              <a:rPr lang="en-US" dirty="0" smtClean="0"/>
              <a:t>Legacy</a:t>
            </a:r>
          </a:p>
          <a:p>
            <a:pPr lvl="1"/>
            <a:r>
              <a:rPr lang="en-US" dirty="0" smtClean="0"/>
              <a:t>Static</a:t>
            </a:r>
            <a:endParaRPr lang="en-US" dirty="0" smtClean="0"/>
          </a:p>
          <a:p>
            <a:pPr lvl="1"/>
            <a:r>
              <a:rPr lang="en-US" dirty="0" smtClean="0"/>
              <a:t>Inherit</a:t>
            </a:r>
            <a:endParaRPr lang="en-US" dirty="0" smtClean="0"/>
          </a:p>
          <a:p>
            <a:pPr lvl="1"/>
            <a:r>
              <a:rPr lang="en-US" dirty="0" smtClean="0"/>
              <a:t>Predictable (</a:t>
            </a:r>
            <a:r>
              <a:rPr lang="en-US" dirty="0" err="1" smtClean="0"/>
              <a:t>ClientIDRowSuffix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FormView</a:t>
            </a:r>
            <a:r>
              <a:rPr lang="en-US" dirty="0" smtClean="0"/>
              <a:t> </a:t>
            </a:r>
            <a:r>
              <a:rPr lang="en-US" dirty="0" err="1" smtClean="0"/>
              <a:t>RenderTable</a:t>
            </a:r>
            <a:r>
              <a:rPr lang="en-US" dirty="0" smtClean="0"/>
              <a:t> property</a:t>
            </a:r>
          </a:p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Решения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ASP.NET</a:t>
            </a:r>
            <a:r>
              <a:rPr lang="bg-BG" dirty="0" smtClean="0"/>
              <a:t> 4.0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(Page Properties, </a:t>
            </a:r>
            <a:r>
              <a:rPr lang="en-US" dirty="0" err="1" smtClean="0"/>
              <a:t>ClientIDMode</a:t>
            </a:r>
            <a:r>
              <a:rPr lang="en-US" smtClean="0"/>
              <a:t>, Snippets</a:t>
            </a:r>
            <a:r>
              <a:rPr lang="en-US" dirty="0" smtClean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VS.NET</a:t>
            </a:r>
            <a:r>
              <a:rPr lang="bg-BG" dirty="0" smtClean="0"/>
              <a:t> </a:t>
            </a:r>
            <a:r>
              <a:rPr lang="en-US" dirty="0" smtClean="0"/>
              <a:t>&amp;</a:t>
            </a:r>
            <a:r>
              <a:rPr lang="bg-BG" dirty="0" smtClean="0"/>
              <a:t> </a:t>
            </a:r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r>
              <a:rPr lang="en-US" dirty="0" smtClean="0"/>
              <a:t> 4.0</a:t>
            </a:r>
            <a:r>
              <a:rPr lang="bg-BG" dirty="0" smtClean="0"/>
              <a:t>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Postbacks</a:t>
            </a:r>
            <a:r>
              <a:rPr lang="en-US" dirty="0" smtClean="0"/>
              <a:t> </a:t>
            </a:r>
            <a:r>
              <a:rPr lang="en-US" dirty="0" smtClean="0"/>
              <a:t>and full page refreshes in traditional 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Partial updates with </a:t>
            </a:r>
            <a:r>
              <a:rPr lang="en-US" dirty="0" err="1" smtClean="0"/>
              <a:t>UpdatePanels</a:t>
            </a:r>
            <a:endParaRPr lang="en-US" dirty="0" smtClean="0"/>
          </a:p>
          <a:p>
            <a:r>
              <a:rPr lang="en-US" dirty="0" smtClean="0"/>
              <a:t>Simple updates with ASP.NET AJAX 4.0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ASP.NET AJAX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Controls</a:t>
            </a:r>
          </a:p>
          <a:p>
            <a:pPr lvl="1"/>
            <a:r>
              <a:rPr lang="en-US" smtClean="0"/>
              <a:t>Live DataBinding</a:t>
            </a:r>
            <a:endParaRPr lang="en-US" dirty="0" smtClean="0"/>
          </a:p>
          <a:p>
            <a:r>
              <a:rPr lang="en-US" dirty="0" smtClean="0"/>
              <a:t>Use any server-side platform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Download latest bits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AJAX</a:t>
            </a:r>
            <a:endParaRPr lang="bg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261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Развитие на ASP.NET</vt:lpstr>
      <vt:lpstr>ASP.NET днес</vt:lpstr>
      <vt:lpstr>ASP.NET WebForms - трудности</vt:lpstr>
      <vt:lpstr>Решения в ASP.NET 4.0</vt:lpstr>
      <vt:lpstr>VS.NET &amp; ASP.NET WebForms 4.0 </vt:lpstr>
      <vt:lpstr>The evolution of ASP.NET AJAX</vt:lpstr>
      <vt:lpstr>ASP.NET AJAX</vt:lpstr>
      <vt:lpstr>ASP.NET AJAX live</vt:lpstr>
      <vt:lpstr>ASP.NET MVC</vt:lpstr>
      <vt:lpstr>ASP.NET MVC Live</vt:lpstr>
      <vt:lpstr>ASP.NET Dynamic Data</vt:lpstr>
      <vt:lpstr>ASP.NET Dynamic Data Live</vt:lpstr>
      <vt:lpstr>New features overview</vt:lpstr>
      <vt:lpstr>Resources</vt:lpstr>
      <vt:lpstr>Questions and answers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v-gekost</dc:creator>
  <cp:lastModifiedBy>Erjan Gavalji</cp:lastModifiedBy>
  <cp:revision>98</cp:revision>
  <dcterms:created xsi:type="dcterms:W3CDTF">2009-04-03T12:53:38Z</dcterms:created>
  <dcterms:modified xsi:type="dcterms:W3CDTF">2009-04-17T00:42:14Z</dcterms:modified>
</cp:coreProperties>
</file>