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868" y="3765449"/>
            <a:ext cx="726460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0183" y="1447799"/>
            <a:ext cx="1413933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1">
              <a:rPr lang="en-US" smtClean="0"/>
              <a:t>7/6/2013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62181"/>
            <a:ext cx="8825658" cy="3329581"/>
          </a:xfrm>
        </p:spPr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623" y="4639412"/>
            <a:ext cx="4331445" cy="201966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Ryan Riley and Daniel </a:t>
            </a: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ohl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panesofglass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@</a:t>
            </a:r>
            <a:r>
              <a:rPr lang="en-US" cap="none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dmohl</a:t>
            </a:r>
            <a:endParaRPr lang="en-US" cap="none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cap="none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izardsofsmart.net</a:t>
            </a:r>
          </a:p>
          <a:p>
            <a:pPr marL="342900" indent="-342900">
              <a:buFont typeface="Arial"/>
              <a:buChar char="•"/>
            </a:pPr>
            <a:r>
              <a:rPr lang="en-US" cap="none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Blog.danielmohl.com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71658"/>
            <a:ext cx="81369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Build full web stack in F#</a:t>
            </a:r>
          </a:p>
          <a:p>
            <a:r>
              <a:rPr lang="en-US" sz="2800" dirty="0" smtClean="0"/>
              <a:t>Generate JavaScript from F# for browser or Node.js</a:t>
            </a:r>
          </a:p>
          <a:p>
            <a:r>
              <a:rPr lang="en-US" sz="2800" dirty="0" smtClean="0"/>
              <a:t>F# Quotations to string (AST)</a:t>
            </a:r>
          </a:p>
          <a:p>
            <a:r>
              <a:rPr lang="en-US" sz="2800" dirty="0" smtClean="0"/>
              <a:t>400+ bootstrapped tests</a:t>
            </a:r>
          </a:p>
          <a:p>
            <a:r>
              <a:rPr lang="en-US" sz="2800" smtClean="0"/>
              <a:t>Use </a:t>
            </a:r>
            <a:r>
              <a:rPr lang="en-US" sz="2800" dirty="0" smtClean="0"/>
              <a:t>F# records, discriminated </a:t>
            </a:r>
            <a:r>
              <a:rPr lang="en-US" sz="2800" dirty="0"/>
              <a:t>u</a:t>
            </a:r>
            <a:r>
              <a:rPr lang="en-US" sz="2800" dirty="0" smtClean="0"/>
              <a:t>nions, </a:t>
            </a:r>
            <a:r>
              <a:rPr lang="en-US" sz="2800" dirty="0"/>
              <a:t>c</a:t>
            </a:r>
            <a:r>
              <a:rPr lang="en-US" sz="2800" dirty="0" smtClean="0"/>
              <a:t>lasses, modules, </a:t>
            </a:r>
            <a:r>
              <a:rPr lang="en-US" sz="2800" dirty="0"/>
              <a:t>p</a:t>
            </a:r>
            <a:r>
              <a:rPr lang="en-US" sz="2800" dirty="0" smtClean="0"/>
              <a:t>attern matching, 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workflows, etc.</a:t>
            </a:r>
          </a:p>
          <a:p>
            <a:r>
              <a:rPr lang="en-US" sz="2800" dirty="0" smtClean="0"/>
              <a:t>Array, List, </a:t>
            </a:r>
            <a:r>
              <a:rPr lang="en-US" sz="2800" dirty="0" err="1" smtClean="0"/>
              <a:t>Seq</a:t>
            </a:r>
            <a:r>
              <a:rPr lang="en-US" sz="2800" dirty="0" smtClean="0"/>
              <a:t>, Option, Map, Set</a:t>
            </a:r>
          </a:p>
          <a:p>
            <a:r>
              <a:rPr lang="en-US" sz="2800" dirty="0" err="1" smtClean="0"/>
              <a:t>TypeScript</a:t>
            </a:r>
            <a:r>
              <a:rPr lang="en-US" sz="2800" dirty="0" smtClean="0"/>
              <a:t> Provider</a:t>
            </a:r>
            <a:endParaRPr lang="en-US" sz="2800" dirty="0"/>
          </a:p>
        </p:txBody>
      </p:sp>
      <p:pic>
        <p:nvPicPr>
          <p:cNvPr id="1026" name="Picture 2" descr="http://research.microsoft.com/en-us/um/cambridge/projects/fsharp/images/Vis_F_blue_Lo-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4411259"/>
            <a:ext cx="3181827" cy="19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abrial2denver.files.wordpress.com/2011/06/seo_web_design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105" y="3881912"/>
            <a:ext cx="1483895" cy="148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Solution with </a:t>
            </a:r>
            <a:r>
              <a:rPr lang="en-US" dirty="0" err="1" smtClean="0"/>
              <a:t>FunScript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simple TODO app</a:t>
            </a:r>
          </a:p>
          <a:p>
            <a:r>
              <a:rPr lang="en-US" sz="2800" dirty="0" smtClean="0"/>
              <a:t>Reviewing the JavaScript</a:t>
            </a:r>
          </a:p>
        </p:txBody>
      </p:sp>
      <p:pic>
        <p:nvPicPr>
          <p:cNvPr id="2050" name="Picture 2" descr="http://images.clipartof.com/small/1048741-Royalty-Free-RF-Clip-Art-Illustration-Of-A-Cartoon-Super-Ge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6" y="3564597"/>
            <a:ext cx="3093787" cy="30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 walk through </a:t>
            </a:r>
          </a:p>
          <a:p>
            <a:r>
              <a:rPr lang="en-US" sz="2800" dirty="0" smtClean="0"/>
              <a:t>Your Turn</a:t>
            </a:r>
            <a:endParaRPr lang="en-US" sz="2800" b="1" dirty="0" smtClean="0"/>
          </a:p>
          <a:p>
            <a:endParaRPr lang="en-US" sz="2800" dirty="0"/>
          </a:p>
        </p:txBody>
      </p:sp>
      <p:pic>
        <p:nvPicPr>
          <p:cNvPr id="1028" name="Picture 4" descr="https://encrypted-tbn0.gstatic.com/images?q=tbn:ANd9GcSP2YLHVBKgGm7veWhEJGHNfak12HMRzhxHnuhQ-XqijkXLg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01" y="2901077"/>
            <a:ext cx="5897495" cy="3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1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1732</TotalTime>
  <Words>95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Understanding FunScript</vt:lpstr>
      <vt:lpstr>FunScript</vt:lpstr>
      <vt:lpstr>Building a Solution with FunScript</vt:lpstr>
      <vt:lpstr>Lab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Mohl, Daniel</cp:lastModifiedBy>
  <cp:revision>46</cp:revision>
  <dcterms:created xsi:type="dcterms:W3CDTF">2012-09-29T13:24:41Z</dcterms:created>
  <dcterms:modified xsi:type="dcterms:W3CDTF">2013-07-06T18:40:17Z</dcterms:modified>
</cp:coreProperties>
</file>