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799"/>
            <a:ext cx="7999315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8868" y="3765449"/>
            <a:ext cx="726460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0183" y="1447799"/>
            <a:ext cx="1413933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yan.riley@panesofglass.or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hyperlink" Target="mailto:dmohl@yahoo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blogs.msdn.com/b/fsharpteam/archive/2012/09/12/announcing-the-release-of-f-tools-for-visual-studio-express-2012-for-web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 with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623" y="4639412"/>
            <a:ext cx="4331445" cy="201966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Ryan Riley and Daniel </a:t>
            </a:r>
            <a:r>
              <a:rPr lang="en-US" cap="none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ohl</a:t>
            </a:r>
          </a:p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cap="none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panesofglass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@</a:t>
            </a:r>
            <a:r>
              <a:rPr lang="en-US" cap="none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dmohl</a:t>
            </a:r>
            <a:endParaRPr lang="en-US" cap="none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cap="none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izardsofsmart.net</a:t>
            </a:r>
          </a:p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Blog.danielmohl.com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Who Are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hese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uys?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gray">
          <a:xfrm>
            <a:off x="942140" y="1198480"/>
            <a:ext cx="7024744" cy="1143000"/>
          </a:xfrm>
          <a:prstGeom prst="rect">
            <a:avLst/>
          </a:prstGeom>
        </p:spPr>
        <p:txBody>
          <a:bodyPr lIns="0" tIns="0" rIns="0" bIns="0" anchor="b" anchorCtr="0">
            <a:normAutofit fontScale="97500"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dirty="0" smtClean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Ryan Riley and Daniel </a:t>
            </a:r>
            <a:r>
              <a:rPr dirty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Mohl</a:t>
            </a:r>
          </a:p>
        </p:txBody>
      </p:sp>
      <p:pic>
        <p:nvPicPr>
          <p:cNvPr id="17" name="Picture 16" descr="dock-gmail.png"/>
          <p:cNvPicPr>
            <a:picLocks noChangeAspect="1"/>
          </p:cNvPicPr>
          <p:nvPr/>
        </p:nvPicPr>
        <p:blipFill>
          <a:blip r:embed="rId2" cstate="print"/>
          <a:srcRect t="28571" r="4167"/>
          <a:stretch>
            <a:fillRect/>
          </a:stretch>
        </p:blipFill>
        <p:spPr bwMode="auto">
          <a:xfrm>
            <a:off x="2434794" y="4134394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028519" y="3768864"/>
            <a:ext cx="567174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200" dirty="0" smtClean="0">
                <a:hlinkClick r:id="rId3"/>
              </a:rPr>
              <a:t>ryan.riley@panesofglass.org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dmohl@yahoo.com</a:t>
            </a:r>
            <a:endParaRPr lang="en-US" sz="3200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50" y="3432780"/>
            <a:ext cx="1095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02" y="1702427"/>
            <a:ext cx="3122738" cy="405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571658"/>
            <a:ext cx="8136941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F#?</a:t>
            </a:r>
          </a:p>
          <a:p>
            <a:r>
              <a:rPr lang="en-US" sz="2800" dirty="0" smtClean="0"/>
              <a:t>F# Interactive</a:t>
            </a:r>
          </a:p>
          <a:p>
            <a:r>
              <a:rPr lang="en-US" sz="2800" dirty="0" smtClean="0"/>
              <a:t>Values and Functions</a:t>
            </a:r>
          </a:p>
          <a:p>
            <a:r>
              <a:rPr lang="en-US" sz="2800" dirty="0" smtClean="0"/>
              <a:t>Types and Type Inference</a:t>
            </a:r>
          </a:p>
          <a:p>
            <a:r>
              <a:rPr lang="en-US" sz="2800" dirty="0" smtClean="0"/>
              <a:t>Lists</a:t>
            </a:r>
            <a:r>
              <a:rPr lang="en-US" sz="2800" dirty="0"/>
              <a:t> </a:t>
            </a:r>
            <a:r>
              <a:rPr lang="en-US" sz="2800" dirty="0" smtClean="0"/>
              <a:t>and Sequences</a:t>
            </a:r>
          </a:p>
          <a:p>
            <a:r>
              <a:rPr lang="en-US" sz="2800" dirty="0" smtClean="0"/>
              <a:t>Pattern Matching</a:t>
            </a:r>
          </a:p>
          <a:p>
            <a:r>
              <a:rPr lang="en-US" sz="2800" dirty="0" smtClean="0"/>
              <a:t>Mixing Classes and Functions</a:t>
            </a:r>
          </a:p>
          <a:p>
            <a:endParaRPr lang="en-US" sz="2800" dirty="0"/>
          </a:p>
        </p:txBody>
      </p:sp>
      <p:pic>
        <p:nvPicPr>
          <p:cNvPr id="1026" name="Picture 2" descr="http://research.microsoft.com/en-us/um/cambridge/projects/fsharp/images/Vis_F_blue_Lo-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7" y="4411259"/>
            <a:ext cx="3181827" cy="19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abrial2denver.files.wordpress.com/2011/06/seo_web_design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105" y="3881912"/>
            <a:ext cx="1483895" cy="148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 in Web Development?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571658"/>
            <a:ext cx="8136941" cy="419548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F#/JavaScript Commonalities</a:t>
            </a:r>
          </a:p>
          <a:p>
            <a:r>
              <a:rPr lang="en-US" sz="2800" dirty="0" smtClean="0"/>
              <a:t>Web solutions are more complex than ever</a:t>
            </a:r>
          </a:p>
          <a:p>
            <a:r>
              <a:rPr lang="en-US" sz="2800" dirty="0" smtClean="0"/>
              <a:t>Concise yet readable syntax</a:t>
            </a:r>
          </a:p>
          <a:p>
            <a:r>
              <a:rPr lang="en-US" sz="2800" dirty="0" smtClean="0"/>
              <a:t>Great features for building highly scalable, modern web solutions (</a:t>
            </a:r>
            <a:r>
              <a:rPr lang="en-US" sz="2800" dirty="0" err="1" smtClean="0"/>
              <a:t>async</a:t>
            </a:r>
            <a:r>
              <a:rPr lang="en-US" sz="2800" dirty="0" smtClean="0"/>
              <a:t> workflows, </a:t>
            </a:r>
            <a:r>
              <a:rPr lang="en-US" sz="2800" dirty="0" err="1" smtClean="0"/>
              <a:t>MailboxProcessors</a:t>
            </a:r>
            <a:r>
              <a:rPr lang="en-US" sz="2800" dirty="0" smtClean="0"/>
              <a:t>, etc., etc.)</a:t>
            </a:r>
          </a:p>
          <a:p>
            <a:r>
              <a:rPr lang="en-US" sz="2800" dirty="0" smtClean="0"/>
              <a:t>It’s now easier than ever with </a:t>
            </a:r>
            <a:r>
              <a:rPr lang="en-US" sz="2800" dirty="0" smtClean="0">
                <a:hlinkClick r:id="rId2"/>
              </a:rPr>
              <a:t>F# Tools for VS2012 Express for Web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pic>
        <p:nvPicPr>
          <p:cNvPr id="1026" name="Picture 2" descr="http://research.microsoft.com/en-us/um/cambridge/projects/fsharp/images/Vis_F_blue_Lo-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7" y="4411259"/>
            <a:ext cx="3181827" cy="19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abrial2denver.files.wordpress.com/2011/06/seo_web_designf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105" y="3881912"/>
            <a:ext cx="1483895" cy="148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ASP.NET MVC 4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Looking at a C# example</a:t>
            </a:r>
          </a:p>
        </p:txBody>
      </p:sp>
      <p:pic>
        <p:nvPicPr>
          <p:cNvPr id="2050" name="Picture 2" descr="http://images.clipartof.com/small/1048741-Royalty-Free-RF-Clip-Art-Illustration-Of-A-Cartoon-Super-Ge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116" y="3564597"/>
            <a:ext cx="3093787" cy="305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8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ASP.NET MVC 4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Looking at a C# example</a:t>
            </a:r>
          </a:p>
          <a:p>
            <a:r>
              <a:rPr lang="en-US" sz="2800" b="1" dirty="0" smtClean="0"/>
              <a:t>Create an F# equivalent solution</a:t>
            </a:r>
          </a:p>
          <a:p>
            <a:endParaRPr lang="en-US" sz="2800" dirty="0"/>
          </a:p>
        </p:txBody>
      </p:sp>
      <p:pic>
        <p:nvPicPr>
          <p:cNvPr id="5" name="Picture 2" descr="https://encrypted-tbn3.gstatic.com/images?q=tbn:ANd9GcROKnjgwUIf1jBmtc5oFmGfVQutq4GYYFi-_HPBoRzbZmoWtQS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50" y="3191300"/>
            <a:ext cx="4855334" cy="348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7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Breakdown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0" y="2371479"/>
            <a:ext cx="6621834" cy="3274211"/>
          </a:xfrm>
        </p:spPr>
      </p:pic>
    </p:spTree>
    <p:extLst>
      <p:ext uri="{BB962C8B-B14F-4D97-AF65-F5344CB8AC3E}">
        <p14:creationId xmlns:p14="http://schemas.microsoft.com/office/powerpoint/2010/main" val="26515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Your </a:t>
            </a:r>
            <a:r>
              <a:rPr lang="en-US" sz="2800" dirty="0" smtClean="0"/>
              <a:t>Turn</a:t>
            </a:r>
            <a:endParaRPr lang="en-US" sz="2800" b="1" dirty="0" smtClean="0"/>
          </a:p>
          <a:p>
            <a:endParaRPr lang="en-US" sz="2800" dirty="0"/>
          </a:p>
        </p:txBody>
      </p:sp>
      <p:pic>
        <p:nvPicPr>
          <p:cNvPr id="1028" name="Picture 4" descr="https://encrypted-tbn0.gstatic.com/images?q=tbn:ANd9GcSP2YLHVBKgGm7veWhEJGHNfak12HMRzhxHnuhQ-XqijkXLg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01" y="2901077"/>
            <a:ext cx="5897495" cy="369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1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Blu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1676</TotalTime>
  <Words>148</Words>
  <Application>Microsoft Office PowerPoint</Application>
  <PresentationFormat>Custom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Web Development with F#</vt:lpstr>
      <vt:lpstr>Who Are These Guys?</vt:lpstr>
      <vt:lpstr>PowerPoint Presentation</vt:lpstr>
      <vt:lpstr>F# Fundamentals</vt:lpstr>
      <vt:lpstr>Why F# in Web Development?</vt:lpstr>
      <vt:lpstr>Building an ASP.NET MVC 4 Solution</vt:lpstr>
      <vt:lpstr>Building an ASP.NET MVC 4 Solution</vt:lpstr>
      <vt:lpstr>Solution Breakdown</vt:lpstr>
      <vt:lpstr>Lab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Mohl, Daniel</cp:lastModifiedBy>
  <cp:revision>40</cp:revision>
  <dcterms:created xsi:type="dcterms:W3CDTF">2012-09-29T13:24:41Z</dcterms:created>
  <dcterms:modified xsi:type="dcterms:W3CDTF">2013-07-06T18:38:10Z</dcterms:modified>
</cp:coreProperties>
</file>