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83" r:id="rId6"/>
    <p:sldId id="281" r:id="rId7"/>
    <p:sldId id="286" r:id="rId8"/>
    <p:sldId id="284" r:id="rId9"/>
    <p:sldId id="285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69" y="53266"/>
            <a:ext cx="6253317" cy="4080547"/>
          </a:xfrm>
        </p:spPr>
        <p:txBody>
          <a:bodyPr>
            <a:normAutofit/>
          </a:bodyPr>
          <a:lstStyle/>
          <a:p>
            <a:pPr algn="just"/>
            <a:br>
              <a:rPr lang="tr-TR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5052921"/>
            <a:ext cx="6269347" cy="1433603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Erkan Çetinyamaç </a:t>
            </a:r>
          </a:p>
          <a:p>
            <a:pPr algn="ctr"/>
            <a:r>
              <a:rPr lang="tr-T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Osman Ali Yardım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F7A868-166A-4EFD-8B3D-E962D7BB2F60}"/>
              </a:ext>
            </a:extLst>
          </p:cNvPr>
          <p:cNvSpPr txBox="1"/>
          <p:nvPr/>
        </p:nvSpPr>
        <p:spPr>
          <a:xfrm>
            <a:off x="632899" y="251608"/>
            <a:ext cx="6664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İzmir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Bakırçay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Üniversitesi</a:t>
            </a:r>
          </a:p>
          <a:p>
            <a:pPr algn="ctr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 521</a:t>
            </a:r>
          </a:p>
          <a:p>
            <a:pPr algn="ctr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Muhasebe ve Finans Analitik </a:t>
            </a:r>
          </a:p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</a:t>
            </a:r>
          </a:p>
          <a:p>
            <a:pPr algn="ctr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Finansal Anomali Tespiti </a:t>
            </a:r>
          </a:p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12B4-A4E2-4FCF-B461-94D0185B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0E338-EFAF-48D8-904D-C3629D5D3F4C}"/>
              </a:ext>
            </a:extLst>
          </p:cNvPr>
          <p:cNvSpPr txBox="1"/>
          <p:nvPr/>
        </p:nvSpPr>
        <p:spPr>
          <a:xfrm>
            <a:off x="1381125" y="2047875"/>
            <a:ext cx="8420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 Tespiti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 Tespitinin Finans Alanındaki Uygulamaları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Yasası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Yasasının Uygulama Alanları</a:t>
            </a:r>
          </a:p>
          <a:p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Analizi ile </a:t>
            </a: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</a:p>
          <a:p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7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 Tespiti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Machine Learning Can Enable Anomaly Detection | by Countants | Data  Driven Investor | Medium">
            <a:extLst>
              <a:ext uri="{FF2B5EF4-FFF2-40B4-BE49-F238E27FC236}">
                <a16:creationId xmlns:a16="http://schemas.microsoft.com/office/drawing/2014/main" id="{3A7CC8EE-7764-4C33-A430-DF03AF0F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1" y="2314933"/>
            <a:ext cx="4210050" cy="31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ecting the Onset of Machine Failure using Anomaly Detection Techniques |  by Animesh Goyal | Towards Data Science">
            <a:extLst>
              <a:ext uri="{FF2B5EF4-FFF2-40B4-BE49-F238E27FC236}">
                <a16:creationId xmlns:a16="http://schemas.microsoft.com/office/drawing/2014/main" id="{6221BAAF-C4F8-4A22-89B8-068E8E1D7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14933"/>
            <a:ext cx="5628464" cy="31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0DCC-9938-4BE6-8A77-6795F284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 Tespitinin Finans Alanındaki Uygulamaları</a:t>
            </a:r>
            <a:endParaRPr lang="en-US" dirty="0"/>
          </a:p>
        </p:txBody>
      </p:sp>
      <p:pic>
        <p:nvPicPr>
          <p:cNvPr id="4" name="Picture 2" descr="Credit Card Fraud Detection Techniques - StaySafe.org">
            <a:extLst>
              <a:ext uri="{FF2B5EF4-FFF2-40B4-BE49-F238E27FC236}">
                <a16:creationId xmlns:a16="http://schemas.microsoft.com/office/drawing/2014/main" id="{4A450B42-A2DA-412E-AF9F-00A63EBF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28" y="2390775"/>
            <a:ext cx="5976571" cy="32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393BD-DB35-4498-BBC9-141B5F5BB855}"/>
              </a:ext>
            </a:extLst>
          </p:cNvPr>
          <p:cNvSpPr txBox="1"/>
          <p:nvPr/>
        </p:nvSpPr>
        <p:spPr>
          <a:xfrm>
            <a:off x="913795" y="2390775"/>
            <a:ext cx="4725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Banka</a:t>
            </a: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cılık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işlemleri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Kredi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kartı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işlemleri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Sigorta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talepleri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kredisi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başvuruları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Mortgage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Pazar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segmentleri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E8C-1220-4761-A45F-297A1ED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Yasası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Is Benford's Law and Why Do Fraud Examiners Use It? — ACFE Insights">
            <a:extLst>
              <a:ext uri="{FF2B5EF4-FFF2-40B4-BE49-F238E27FC236}">
                <a16:creationId xmlns:a16="http://schemas.microsoft.com/office/drawing/2014/main" id="{05B9D05C-5860-4A99-AAC2-8134580E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2085975"/>
            <a:ext cx="2971801" cy="441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25CDC-CBCD-42A4-94A0-6C9029ED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085975"/>
            <a:ext cx="5033424" cy="2905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206D0-F8B6-49C1-80A9-383B1C85C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495926"/>
            <a:ext cx="6808125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B23-FDA0-4D53-BFB3-00FFE088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Yasasının Uygulama Alanları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Tips to Avoid Problems with CRA GST Tax Audits | Mecklai Tax &amp; Accounting  Inc.">
            <a:extLst>
              <a:ext uri="{FF2B5EF4-FFF2-40B4-BE49-F238E27FC236}">
                <a16:creationId xmlns:a16="http://schemas.microsoft.com/office/drawing/2014/main" id="{25355628-5162-40F3-AA97-0004A3DA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2352675"/>
            <a:ext cx="4268787" cy="329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10089-EE04-460D-9E4F-27B0CEB3F9BC}"/>
              </a:ext>
            </a:extLst>
          </p:cNvPr>
          <p:cNvSpPr txBox="1"/>
          <p:nvPr/>
        </p:nvSpPr>
        <p:spPr>
          <a:xfrm>
            <a:off x="800100" y="2352675"/>
            <a:ext cx="5524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Alacaklar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Kredi kartı </a:t>
            </a:r>
            <a:r>
              <a:rPr lang="tr-T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işemleri</a:t>
            </a:r>
            <a:endParaRPr lang="tr-T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Hesap hareketleri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Alım - Satım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 fiyatları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Yevmiye defteri kayıtları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Hisse fiyatları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Gider hesapları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8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FAB3-F25F-4809-A2B2-3E4CD996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Benford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Analizi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sing benford's law for fraud detection and auditing">
            <a:extLst>
              <a:ext uri="{FF2B5EF4-FFF2-40B4-BE49-F238E27FC236}">
                <a16:creationId xmlns:a16="http://schemas.microsoft.com/office/drawing/2014/main" id="{04DB303C-3638-4A47-906D-0FF56975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02" y="2114746"/>
            <a:ext cx="5372705" cy="403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5EA5C-4831-4C7E-B203-D6BA2D22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3" y="2114745"/>
            <a:ext cx="6083090" cy="40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5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A57E-FB9E-45B1-AF49-B9C0B62C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381-1AEE-401B-8736-A03E52BA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Z.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Jasak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Banjanovic-Mehmedovic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Benford's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2008 IEEE International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Sarajevo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Bosnia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Herzegovina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2008,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453-458, </a:t>
            </a:r>
            <a:r>
              <a:rPr lang="tr-TR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10.1109/ISSPIT.2008.4775660.</a:t>
            </a:r>
          </a:p>
          <a:p>
            <a:endParaRPr lang="tr-TR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Applying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Benfords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Law. (n.d.). Retrieved January 13, 2021, from https://www.isaca.org/resources/isaca-journal/past-issues/2011/understanding-and-applying-benfords-law</a:t>
            </a:r>
          </a:p>
          <a:p>
            <a:endParaRPr lang="tr-T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Kessel, E. (2020, December 17). </a:t>
            </a:r>
            <a:r>
              <a:rPr lang="en-US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Benford's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Law: Potential Applications for Insider Threat Detection. Retrieved January 13, 2021, from https://insights.sei.cmu.edu/insider-threat/2020/12/benfords-law-potential-applications-for-insider-threat-detection.html</a:t>
            </a:r>
          </a:p>
          <a:p>
            <a:endParaRPr lang="tr-TR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F. Milano and A. Gómez-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Expósito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"Detection of Cyber-Attacks of Power Systems through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Benford’s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Law," in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Smart Grid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10.1109/TSG.2020.3042897.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7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77B22-C11F-4B44-824F-93C9E8844E36}"/>
              </a:ext>
            </a:extLst>
          </p:cNvPr>
          <p:cNvSpPr txBox="1"/>
          <p:nvPr/>
        </p:nvSpPr>
        <p:spPr>
          <a:xfrm>
            <a:off x="2419350" y="790575"/>
            <a:ext cx="7743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Dinlediğiniz İçin Teşekkürler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Quotes To End A Presentation. QuotesGram">
            <a:extLst>
              <a:ext uri="{FF2B5EF4-FFF2-40B4-BE49-F238E27FC236}">
                <a16:creationId xmlns:a16="http://schemas.microsoft.com/office/drawing/2014/main" id="{20C2646A-7BDC-4321-AECB-45423252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743075"/>
            <a:ext cx="51816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2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{85850CA6-D072-4F11-8FCE-96886A854498}tf11665031_win32</Template>
  <TotalTime>819</TotalTime>
  <Words>257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Times New Roman</vt:lpstr>
      <vt:lpstr>Wingdings 2</vt:lpstr>
      <vt:lpstr>SlateVTI</vt:lpstr>
      <vt:lpstr> </vt:lpstr>
      <vt:lpstr>İçerik</vt:lpstr>
      <vt:lpstr>Anomali Tespiti</vt:lpstr>
      <vt:lpstr>Anomali Tespitinin Finans Alanındaki Uygulamaları</vt:lpstr>
      <vt:lpstr>Benford Yasası</vt:lpstr>
      <vt:lpstr>Benford Yasasının Uygulama Alanları</vt:lpstr>
      <vt:lpstr>Benford Analizi ile Fraud Detection</vt:lpstr>
      <vt:lpstr>Referanslar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Erkan Çetinyamaç</dc:creator>
  <cp:lastModifiedBy>Erkan Çetinyamaç</cp:lastModifiedBy>
  <cp:revision>26</cp:revision>
  <dcterms:created xsi:type="dcterms:W3CDTF">2021-01-11T14:07:09Z</dcterms:created>
  <dcterms:modified xsi:type="dcterms:W3CDTF">2021-01-13T13:14:12Z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_MarkAsFinal">
    <vt:bool>true</vt:bool>
  </property>
</Properties>
</file>