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66" r:id="rId3"/>
    <p:sldId id="256" r:id="rId4"/>
    <p:sldId id="257" r:id="rId5"/>
    <p:sldId id="268" r:id="rId6"/>
    <p:sldId id="269" r:id="rId7"/>
    <p:sldId id="267" r:id="rId8"/>
    <p:sldId id="276" r:id="rId9"/>
    <p:sldId id="259" r:id="rId10"/>
    <p:sldId id="270" r:id="rId11"/>
    <p:sldId id="260" r:id="rId12"/>
    <p:sldId id="261" r:id="rId13"/>
    <p:sldId id="262" r:id="rId14"/>
    <p:sldId id="272" r:id="rId15"/>
    <p:sldId id="258" r:id="rId16"/>
    <p:sldId id="264" r:id="rId17"/>
    <p:sldId id="263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795615-86F7-4A35-9821-EB07AD11B12F}">
          <p14:sldIdLst>
            <p14:sldId id="265"/>
            <p14:sldId id="266"/>
            <p14:sldId id="256"/>
          </p14:sldIdLst>
        </p14:section>
        <p14:section name="Untitled Section" id="{74DB9808-890F-4464-A318-504186C48098}">
          <p14:sldIdLst>
            <p14:sldId id="257"/>
            <p14:sldId id="268"/>
            <p14:sldId id="269"/>
            <p14:sldId id="267"/>
            <p14:sldId id="276"/>
            <p14:sldId id="259"/>
            <p14:sldId id="270"/>
            <p14:sldId id="260"/>
            <p14:sldId id="261"/>
            <p14:sldId id="262"/>
            <p14:sldId id="272"/>
            <p14:sldId id="258"/>
            <p14:sldId id="264"/>
            <p14:sldId id="263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8130C-A505-4F82-AE79-B1F5F7CF566A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1B420-307E-4BEA-80FE-5BE51350F17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Git</a:t>
          </a:r>
          <a:endParaRPr lang="en-US" dirty="0"/>
        </a:p>
      </dgm:t>
    </dgm:pt>
    <dgm:pt modelId="{5648BBEA-7F2F-435F-8E04-B1788ECB40A2}" type="parTrans" cxnId="{B10E582B-0820-42FF-B8D1-957D0E42542B}">
      <dgm:prSet/>
      <dgm:spPr/>
      <dgm:t>
        <a:bodyPr/>
        <a:lstStyle/>
        <a:p>
          <a:endParaRPr lang="en-US"/>
        </a:p>
      </dgm:t>
    </dgm:pt>
    <dgm:pt modelId="{B3FBA0B5-391E-40B3-80C0-64381ED9339D}" type="sibTrans" cxnId="{B10E582B-0820-42FF-B8D1-957D0E42542B}">
      <dgm:prSet/>
      <dgm:spPr/>
      <dgm:t>
        <a:bodyPr/>
        <a:lstStyle/>
        <a:p>
          <a:endParaRPr lang="en-US"/>
        </a:p>
      </dgm:t>
    </dgm:pt>
    <dgm:pt modelId="{E37D18EA-F542-4F1A-8347-06F66A9F0D00}">
      <dgm:prSet phldrT="[Text]"/>
      <dgm:spPr/>
      <dgm:t>
        <a:bodyPr/>
        <a:lstStyle/>
        <a:p>
          <a:r>
            <a:rPr lang="en-US" dirty="0" smtClean="0"/>
            <a:t>It is an open source tool</a:t>
          </a:r>
          <a:endParaRPr lang="en-US" dirty="0"/>
        </a:p>
      </dgm:t>
    </dgm:pt>
    <dgm:pt modelId="{A3E7BC01-7631-4475-BCE6-7DA7536C29B5}" type="parTrans" cxnId="{975F3E6B-BA25-44E3-A088-A77EA1B3B012}">
      <dgm:prSet/>
      <dgm:spPr/>
      <dgm:t>
        <a:bodyPr/>
        <a:lstStyle/>
        <a:p>
          <a:endParaRPr lang="en-US"/>
        </a:p>
      </dgm:t>
    </dgm:pt>
    <dgm:pt modelId="{2405C184-77AE-4F88-9BA4-5BF7D6E0BCEA}" type="sibTrans" cxnId="{975F3E6B-BA25-44E3-A088-A77EA1B3B012}">
      <dgm:prSet/>
      <dgm:spPr/>
      <dgm:t>
        <a:bodyPr/>
        <a:lstStyle/>
        <a:p>
          <a:endParaRPr lang="en-US"/>
        </a:p>
      </dgm:t>
    </dgm:pt>
    <dgm:pt modelId="{77D784E0-9456-48CB-B6A9-FB59DD5A5A49}">
      <dgm:prSet phldrT="[Text]"/>
      <dgm:spPr/>
      <dgm:t>
        <a:bodyPr/>
        <a:lstStyle/>
        <a:p>
          <a:r>
            <a:rPr lang="en-US" dirty="0" smtClean="0"/>
            <a:t>It is a version control system</a:t>
          </a:r>
          <a:endParaRPr lang="en-US" dirty="0"/>
        </a:p>
      </dgm:t>
    </dgm:pt>
    <dgm:pt modelId="{F6C8FA4C-B041-4B68-8AB5-74C4A410A4F6}" type="parTrans" cxnId="{D130B2E0-38C5-475E-AB1D-3C9046CDDB4E}">
      <dgm:prSet/>
      <dgm:spPr/>
      <dgm:t>
        <a:bodyPr/>
        <a:lstStyle/>
        <a:p>
          <a:endParaRPr lang="en-US"/>
        </a:p>
      </dgm:t>
    </dgm:pt>
    <dgm:pt modelId="{FFF4CC45-91A0-4F65-A794-3E33FBF29F16}" type="sibTrans" cxnId="{D130B2E0-38C5-475E-AB1D-3C9046CDDB4E}">
      <dgm:prSet/>
      <dgm:spPr/>
      <dgm:t>
        <a:bodyPr/>
        <a:lstStyle/>
        <a:p>
          <a:endParaRPr lang="en-US"/>
        </a:p>
      </dgm:t>
    </dgm:pt>
    <dgm:pt modelId="{2D1BA105-A2F5-45A6-98A1-895618C490B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D6DBACC6-B14F-4451-A160-5D7E459241F8}" type="parTrans" cxnId="{1B38132A-8DE4-439C-8DE6-0BCD7EB1F449}">
      <dgm:prSet/>
      <dgm:spPr/>
      <dgm:t>
        <a:bodyPr/>
        <a:lstStyle/>
        <a:p>
          <a:endParaRPr lang="en-US"/>
        </a:p>
      </dgm:t>
    </dgm:pt>
    <dgm:pt modelId="{C0B24D76-0CE0-4352-BEFC-342AEE571B92}" type="sibTrans" cxnId="{1B38132A-8DE4-439C-8DE6-0BCD7EB1F449}">
      <dgm:prSet/>
      <dgm:spPr/>
      <dgm:t>
        <a:bodyPr/>
        <a:lstStyle/>
        <a:p>
          <a:endParaRPr lang="en-US"/>
        </a:p>
      </dgm:t>
    </dgm:pt>
    <dgm:pt modelId="{0AF8817E-A074-4C04-A9DD-EC261E6E5B1E}">
      <dgm:prSet phldrT="[Text]"/>
      <dgm:spPr/>
      <dgm:t>
        <a:bodyPr/>
        <a:lstStyle/>
        <a:p>
          <a:r>
            <a:rPr lang="en-US" dirty="0" smtClean="0"/>
            <a:t>github.com is a website which uses </a:t>
          </a:r>
          <a:r>
            <a:rPr lang="en-US" dirty="0" err="1" smtClean="0"/>
            <a:t>Git</a:t>
          </a:r>
          <a:r>
            <a:rPr lang="en-US" dirty="0" smtClean="0"/>
            <a:t> to store files</a:t>
          </a:r>
          <a:endParaRPr lang="en-US" dirty="0"/>
        </a:p>
      </dgm:t>
    </dgm:pt>
    <dgm:pt modelId="{9C7B3E8A-C42D-4D64-A0DC-DFCC603AEECD}" type="parTrans" cxnId="{7521032A-2F78-4ABE-93BB-D02E5D07D11C}">
      <dgm:prSet/>
      <dgm:spPr/>
      <dgm:t>
        <a:bodyPr/>
        <a:lstStyle/>
        <a:p>
          <a:endParaRPr lang="en-US"/>
        </a:p>
      </dgm:t>
    </dgm:pt>
    <dgm:pt modelId="{660FABF3-6A10-4D1B-AF99-0646BDCA0FD2}" type="sibTrans" cxnId="{7521032A-2F78-4ABE-93BB-D02E5D07D11C}">
      <dgm:prSet/>
      <dgm:spPr/>
      <dgm:t>
        <a:bodyPr/>
        <a:lstStyle/>
        <a:p>
          <a:endParaRPr lang="en-US"/>
        </a:p>
      </dgm:t>
    </dgm:pt>
    <dgm:pt modelId="{C3DBA97A-B727-4BE8-9D63-985165A35594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is a company name which owns github.com</a:t>
          </a:r>
          <a:endParaRPr lang="en-US" dirty="0"/>
        </a:p>
      </dgm:t>
    </dgm:pt>
    <dgm:pt modelId="{EC9D656F-C5DF-45A3-9AC6-AF8D251FF081}" type="parTrans" cxnId="{525F1951-1245-40D6-ABE4-C905056FD57A}">
      <dgm:prSet/>
      <dgm:spPr/>
      <dgm:t>
        <a:bodyPr/>
        <a:lstStyle/>
        <a:p>
          <a:endParaRPr lang="en-US"/>
        </a:p>
      </dgm:t>
    </dgm:pt>
    <dgm:pt modelId="{854289A7-C7B3-423E-8A4B-FF25479FC17C}" type="sibTrans" cxnId="{525F1951-1245-40D6-ABE4-C905056FD57A}">
      <dgm:prSet/>
      <dgm:spPr/>
      <dgm:t>
        <a:bodyPr/>
        <a:lstStyle/>
        <a:p>
          <a:endParaRPr lang="en-US"/>
        </a:p>
      </dgm:t>
    </dgm:pt>
    <dgm:pt modelId="{49E3705E-B1DD-4A2B-92E2-FFF71E2660F4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is their product</a:t>
          </a:r>
          <a:endParaRPr lang="en-US" dirty="0"/>
        </a:p>
      </dgm:t>
    </dgm:pt>
    <dgm:pt modelId="{44DA97E7-A579-46E0-A8FD-2716DB7F460C}" type="parTrans" cxnId="{050A5731-8C60-4A2F-918A-DB5A7E677BE0}">
      <dgm:prSet/>
      <dgm:spPr/>
      <dgm:t>
        <a:bodyPr/>
        <a:lstStyle/>
        <a:p>
          <a:endParaRPr lang="en-US"/>
        </a:p>
      </dgm:t>
    </dgm:pt>
    <dgm:pt modelId="{228AF2D9-CBF5-47FF-A60C-9EF2CB368D53}" type="sibTrans" cxnId="{050A5731-8C60-4A2F-918A-DB5A7E677BE0}">
      <dgm:prSet/>
      <dgm:spPr/>
      <dgm:t>
        <a:bodyPr/>
        <a:lstStyle/>
        <a:p>
          <a:endParaRPr lang="en-US"/>
        </a:p>
      </dgm:t>
    </dgm:pt>
    <dgm:pt modelId="{AF9EEA18-83A5-4D4E-B70C-1656518BB5DA}">
      <dgm:prSet phldrT="[Text]"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GitHub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smtClean="0"/>
            <a:t>is a file or code sharing service to collaborate with different people. </a:t>
          </a:r>
          <a:endParaRPr lang="en-US" dirty="0"/>
        </a:p>
      </dgm:t>
    </dgm:pt>
    <dgm:pt modelId="{8A7FF04E-687A-4952-A6F4-FDCE0144E627}" type="parTrans" cxnId="{F05FEC52-ACD0-400C-B3C2-C08F2AEDFC61}">
      <dgm:prSet/>
      <dgm:spPr/>
      <dgm:t>
        <a:bodyPr/>
        <a:lstStyle/>
        <a:p>
          <a:endParaRPr lang="en-US"/>
        </a:p>
      </dgm:t>
    </dgm:pt>
    <dgm:pt modelId="{21E56A4D-A831-44E1-B9B9-DE586C145E62}" type="sibTrans" cxnId="{F05FEC52-ACD0-400C-B3C2-C08F2AEDFC61}">
      <dgm:prSet/>
      <dgm:spPr/>
      <dgm:t>
        <a:bodyPr/>
        <a:lstStyle/>
        <a:p>
          <a:endParaRPr lang="en-US"/>
        </a:p>
      </dgm:t>
    </dgm:pt>
    <dgm:pt modelId="{5661248F-0B2A-4F5C-BCE6-D64DB82E8CB4}" type="pres">
      <dgm:prSet presAssocID="{9398130C-A505-4F82-AE79-B1F5F7CF56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41AF1-8238-4125-88BB-511069698298}" type="pres">
      <dgm:prSet presAssocID="{A741B420-307E-4BEA-80FE-5BE51350F17B}" presName="root" presStyleCnt="0"/>
      <dgm:spPr/>
    </dgm:pt>
    <dgm:pt modelId="{DC3310D3-C420-45DF-97C9-6C68A857FAAD}" type="pres">
      <dgm:prSet presAssocID="{A741B420-307E-4BEA-80FE-5BE51350F17B}" presName="rootComposite" presStyleCnt="0"/>
      <dgm:spPr/>
    </dgm:pt>
    <dgm:pt modelId="{EB604954-C44B-4F70-BB93-991E60A6CBFB}" type="pres">
      <dgm:prSet presAssocID="{A741B420-307E-4BEA-80FE-5BE51350F17B}" presName="rootText" presStyleLbl="node1" presStyleIdx="0" presStyleCnt="2"/>
      <dgm:spPr/>
      <dgm:t>
        <a:bodyPr/>
        <a:lstStyle/>
        <a:p>
          <a:endParaRPr lang="en-US"/>
        </a:p>
      </dgm:t>
    </dgm:pt>
    <dgm:pt modelId="{4FBE1452-6EB1-42EA-9832-0291720C3F43}" type="pres">
      <dgm:prSet presAssocID="{A741B420-307E-4BEA-80FE-5BE51350F17B}" presName="rootConnector" presStyleLbl="node1" presStyleIdx="0" presStyleCnt="2"/>
      <dgm:spPr/>
      <dgm:t>
        <a:bodyPr/>
        <a:lstStyle/>
        <a:p>
          <a:endParaRPr lang="en-US"/>
        </a:p>
      </dgm:t>
    </dgm:pt>
    <dgm:pt modelId="{28E4107F-7B0F-471C-B9B8-C1344A34419D}" type="pres">
      <dgm:prSet presAssocID="{A741B420-307E-4BEA-80FE-5BE51350F17B}" presName="childShape" presStyleCnt="0"/>
      <dgm:spPr/>
    </dgm:pt>
    <dgm:pt modelId="{972D2A41-7E18-425B-940B-6067F0C697C9}" type="pres">
      <dgm:prSet presAssocID="{A3E7BC01-7631-4475-BCE6-7DA7536C29B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07771E20-9D7E-4972-8B4C-6F2A7AA633C2}" type="pres">
      <dgm:prSet presAssocID="{E37D18EA-F542-4F1A-8347-06F66A9F0D00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79CB8-3E09-4276-99FE-A74A35505852}" type="pres">
      <dgm:prSet presAssocID="{F6C8FA4C-B041-4B68-8AB5-74C4A410A4F6}" presName="Name13" presStyleLbl="parChTrans1D2" presStyleIdx="1" presStyleCnt="6"/>
      <dgm:spPr/>
      <dgm:t>
        <a:bodyPr/>
        <a:lstStyle/>
        <a:p>
          <a:endParaRPr lang="en-US"/>
        </a:p>
      </dgm:t>
    </dgm:pt>
    <dgm:pt modelId="{A6FF5D77-BF19-4D95-BD7F-90D303A5632B}" type="pres">
      <dgm:prSet presAssocID="{77D784E0-9456-48CB-B6A9-FB59DD5A5A4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C43BF-21CA-411C-B30B-B283C4F276E6}" type="pres">
      <dgm:prSet presAssocID="{2D1BA105-A2F5-45A6-98A1-895618C490B2}" presName="root" presStyleCnt="0"/>
      <dgm:spPr/>
    </dgm:pt>
    <dgm:pt modelId="{3E04E601-042A-4598-A741-97D2F453C346}" type="pres">
      <dgm:prSet presAssocID="{2D1BA105-A2F5-45A6-98A1-895618C490B2}" presName="rootComposite" presStyleCnt="0"/>
      <dgm:spPr/>
    </dgm:pt>
    <dgm:pt modelId="{3011506C-919A-4CBF-B570-B37230D61CEE}" type="pres">
      <dgm:prSet presAssocID="{2D1BA105-A2F5-45A6-98A1-895618C490B2}" presName="rootText" presStyleLbl="node1" presStyleIdx="1" presStyleCnt="2"/>
      <dgm:spPr/>
      <dgm:t>
        <a:bodyPr/>
        <a:lstStyle/>
        <a:p>
          <a:endParaRPr lang="en-US"/>
        </a:p>
      </dgm:t>
    </dgm:pt>
    <dgm:pt modelId="{9FC11A18-7647-4876-8ABA-6390550C29E6}" type="pres">
      <dgm:prSet presAssocID="{2D1BA105-A2F5-45A6-98A1-895618C490B2}" presName="rootConnector" presStyleLbl="node1" presStyleIdx="1" presStyleCnt="2"/>
      <dgm:spPr/>
      <dgm:t>
        <a:bodyPr/>
        <a:lstStyle/>
        <a:p>
          <a:endParaRPr lang="en-US"/>
        </a:p>
      </dgm:t>
    </dgm:pt>
    <dgm:pt modelId="{0881F502-899B-4636-8F61-61DC0CD77A32}" type="pres">
      <dgm:prSet presAssocID="{2D1BA105-A2F5-45A6-98A1-895618C490B2}" presName="childShape" presStyleCnt="0"/>
      <dgm:spPr/>
    </dgm:pt>
    <dgm:pt modelId="{A5687246-8EF5-454B-8D29-CCD4C715243E}" type="pres">
      <dgm:prSet presAssocID="{9C7B3E8A-C42D-4D64-A0DC-DFCC603AEECD}" presName="Name13" presStyleLbl="parChTrans1D2" presStyleIdx="2" presStyleCnt="6"/>
      <dgm:spPr/>
      <dgm:t>
        <a:bodyPr/>
        <a:lstStyle/>
        <a:p>
          <a:endParaRPr lang="en-US"/>
        </a:p>
      </dgm:t>
    </dgm:pt>
    <dgm:pt modelId="{07DC6CBC-240A-4D4C-8B39-5C12C400F35D}" type="pres">
      <dgm:prSet presAssocID="{0AF8817E-A074-4C04-A9DD-EC261E6E5B1E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77654-5C44-42A7-BC6C-CB89793377B9}" type="pres">
      <dgm:prSet presAssocID="{EC9D656F-C5DF-45A3-9AC6-AF8D251FF081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C0100DF-8D10-4724-96AB-5ABB43908F46}" type="pres">
      <dgm:prSet presAssocID="{C3DBA97A-B727-4BE8-9D63-985165A35594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34D75-6469-4C9B-B5D3-2B3C942745F5}" type="pres">
      <dgm:prSet presAssocID="{44DA97E7-A579-46E0-A8FD-2716DB7F460C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BB08DEF-7228-422B-AEA5-1D7A3AC81490}" type="pres">
      <dgm:prSet presAssocID="{49E3705E-B1DD-4A2B-92E2-FFF71E2660F4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479C9-C5B8-4B94-AA34-65CDB83B96A7}" type="pres">
      <dgm:prSet presAssocID="{8A7FF04E-687A-4952-A6F4-FDCE0144E627}" presName="Name13" presStyleLbl="parChTrans1D2" presStyleIdx="5" presStyleCnt="6"/>
      <dgm:spPr/>
      <dgm:t>
        <a:bodyPr/>
        <a:lstStyle/>
        <a:p>
          <a:endParaRPr lang="en-US"/>
        </a:p>
      </dgm:t>
    </dgm:pt>
    <dgm:pt modelId="{035FA881-4F26-4166-9BDF-8863641C421A}" type="pres">
      <dgm:prSet presAssocID="{AF9EEA18-83A5-4D4E-B70C-1656518BB5DA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3EACC7-9BD5-4119-9C5E-200F4851D843}" type="presOf" srcId="{E37D18EA-F542-4F1A-8347-06F66A9F0D00}" destId="{07771E20-9D7E-4972-8B4C-6F2A7AA633C2}" srcOrd="0" destOrd="0" presId="urn:microsoft.com/office/officeart/2005/8/layout/hierarchy3"/>
    <dgm:cxn modelId="{47CFD7A0-12B0-4CC3-9E6D-4FBF3184C0C3}" type="presOf" srcId="{F6C8FA4C-B041-4B68-8AB5-74C4A410A4F6}" destId="{46079CB8-3E09-4276-99FE-A74A35505852}" srcOrd="0" destOrd="0" presId="urn:microsoft.com/office/officeart/2005/8/layout/hierarchy3"/>
    <dgm:cxn modelId="{9C0ABEC2-78D5-4358-B632-FDC45F988ED0}" type="presOf" srcId="{A3E7BC01-7631-4475-BCE6-7DA7536C29B5}" destId="{972D2A41-7E18-425B-940B-6067F0C697C9}" srcOrd="0" destOrd="0" presId="urn:microsoft.com/office/officeart/2005/8/layout/hierarchy3"/>
    <dgm:cxn modelId="{1B38132A-8DE4-439C-8DE6-0BCD7EB1F449}" srcId="{9398130C-A505-4F82-AE79-B1F5F7CF566A}" destId="{2D1BA105-A2F5-45A6-98A1-895618C490B2}" srcOrd="1" destOrd="0" parTransId="{D6DBACC6-B14F-4451-A160-5D7E459241F8}" sibTransId="{C0B24D76-0CE0-4352-BEFC-342AEE571B92}"/>
    <dgm:cxn modelId="{EBB2056A-D8E4-4179-8D0D-1CC1A719FC1B}" type="presOf" srcId="{A741B420-307E-4BEA-80FE-5BE51350F17B}" destId="{4FBE1452-6EB1-42EA-9832-0291720C3F43}" srcOrd="1" destOrd="0" presId="urn:microsoft.com/office/officeart/2005/8/layout/hierarchy3"/>
    <dgm:cxn modelId="{7521032A-2F78-4ABE-93BB-D02E5D07D11C}" srcId="{2D1BA105-A2F5-45A6-98A1-895618C490B2}" destId="{0AF8817E-A074-4C04-A9DD-EC261E6E5B1E}" srcOrd="0" destOrd="0" parTransId="{9C7B3E8A-C42D-4D64-A0DC-DFCC603AEECD}" sibTransId="{660FABF3-6A10-4D1B-AF99-0646BDCA0FD2}"/>
    <dgm:cxn modelId="{B10E582B-0820-42FF-B8D1-957D0E42542B}" srcId="{9398130C-A505-4F82-AE79-B1F5F7CF566A}" destId="{A741B420-307E-4BEA-80FE-5BE51350F17B}" srcOrd="0" destOrd="0" parTransId="{5648BBEA-7F2F-435F-8E04-B1788ECB40A2}" sibTransId="{B3FBA0B5-391E-40B3-80C0-64381ED9339D}"/>
    <dgm:cxn modelId="{050A5731-8C60-4A2F-918A-DB5A7E677BE0}" srcId="{2D1BA105-A2F5-45A6-98A1-895618C490B2}" destId="{49E3705E-B1DD-4A2B-92E2-FFF71E2660F4}" srcOrd="2" destOrd="0" parTransId="{44DA97E7-A579-46E0-A8FD-2716DB7F460C}" sibTransId="{228AF2D9-CBF5-47FF-A60C-9EF2CB368D53}"/>
    <dgm:cxn modelId="{F05FEC52-ACD0-400C-B3C2-C08F2AEDFC61}" srcId="{2D1BA105-A2F5-45A6-98A1-895618C490B2}" destId="{AF9EEA18-83A5-4D4E-B70C-1656518BB5DA}" srcOrd="3" destOrd="0" parTransId="{8A7FF04E-687A-4952-A6F4-FDCE0144E627}" sibTransId="{21E56A4D-A831-44E1-B9B9-DE586C145E62}"/>
    <dgm:cxn modelId="{EAE02748-B9C9-4265-801C-4BCB0A05094B}" type="presOf" srcId="{2D1BA105-A2F5-45A6-98A1-895618C490B2}" destId="{3011506C-919A-4CBF-B570-B37230D61CEE}" srcOrd="0" destOrd="0" presId="urn:microsoft.com/office/officeart/2005/8/layout/hierarchy3"/>
    <dgm:cxn modelId="{A1FAEC91-BCCC-4351-85D8-F52B1F6105B4}" type="presOf" srcId="{9C7B3E8A-C42D-4D64-A0DC-DFCC603AEECD}" destId="{A5687246-8EF5-454B-8D29-CCD4C715243E}" srcOrd="0" destOrd="0" presId="urn:microsoft.com/office/officeart/2005/8/layout/hierarchy3"/>
    <dgm:cxn modelId="{6B484E35-40D4-454F-8488-43CBD591EC57}" type="presOf" srcId="{0AF8817E-A074-4C04-A9DD-EC261E6E5B1E}" destId="{07DC6CBC-240A-4D4C-8B39-5C12C400F35D}" srcOrd="0" destOrd="0" presId="urn:microsoft.com/office/officeart/2005/8/layout/hierarchy3"/>
    <dgm:cxn modelId="{0616A343-E5C4-4FE0-A497-9BAF6A9780D1}" type="presOf" srcId="{44DA97E7-A579-46E0-A8FD-2716DB7F460C}" destId="{4F434D75-6469-4C9B-B5D3-2B3C942745F5}" srcOrd="0" destOrd="0" presId="urn:microsoft.com/office/officeart/2005/8/layout/hierarchy3"/>
    <dgm:cxn modelId="{E694AC31-C81E-4946-A41A-E7522A287942}" type="presOf" srcId="{C3DBA97A-B727-4BE8-9D63-985165A35594}" destId="{3C0100DF-8D10-4724-96AB-5ABB43908F46}" srcOrd="0" destOrd="0" presId="urn:microsoft.com/office/officeart/2005/8/layout/hierarchy3"/>
    <dgm:cxn modelId="{4B8EA87C-8423-4359-9DD9-5ED51B9563F9}" type="presOf" srcId="{8A7FF04E-687A-4952-A6F4-FDCE0144E627}" destId="{0F8479C9-C5B8-4B94-AA34-65CDB83B96A7}" srcOrd="0" destOrd="0" presId="urn:microsoft.com/office/officeart/2005/8/layout/hierarchy3"/>
    <dgm:cxn modelId="{525F1951-1245-40D6-ABE4-C905056FD57A}" srcId="{2D1BA105-A2F5-45A6-98A1-895618C490B2}" destId="{C3DBA97A-B727-4BE8-9D63-985165A35594}" srcOrd="1" destOrd="0" parTransId="{EC9D656F-C5DF-45A3-9AC6-AF8D251FF081}" sibTransId="{854289A7-C7B3-423E-8A4B-FF25479FC17C}"/>
    <dgm:cxn modelId="{975F3E6B-BA25-44E3-A088-A77EA1B3B012}" srcId="{A741B420-307E-4BEA-80FE-5BE51350F17B}" destId="{E37D18EA-F542-4F1A-8347-06F66A9F0D00}" srcOrd="0" destOrd="0" parTransId="{A3E7BC01-7631-4475-BCE6-7DA7536C29B5}" sibTransId="{2405C184-77AE-4F88-9BA4-5BF7D6E0BCEA}"/>
    <dgm:cxn modelId="{70DD2EC9-5061-4EBD-AE48-C1AD7CAEC4ED}" type="presOf" srcId="{49E3705E-B1DD-4A2B-92E2-FFF71E2660F4}" destId="{6BB08DEF-7228-422B-AEA5-1D7A3AC81490}" srcOrd="0" destOrd="0" presId="urn:microsoft.com/office/officeart/2005/8/layout/hierarchy3"/>
    <dgm:cxn modelId="{2207EF14-9794-4021-97F1-53C1626997D2}" type="presOf" srcId="{2D1BA105-A2F5-45A6-98A1-895618C490B2}" destId="{9FC11A18-7647-4876-8ABA-6390550C29E6}" srcOrd="1" destOrd="0" presId="urn:microsoft.com/office/officeart/2005/8/layout/hierarchy3"/>
    <dgm:cxn modelId="{A9A7EA18-8BD8-44DF-9FCF-3E075B223766}" type="presOf" srcId="{9398130C-A505-4F82-AE79-B1F5F7CF566A}" destId="{5661248F-0B2A-4F5C-BCE6-D64DB82E8CB4}" srcOrd="0" destOrd="0" presId="urn:microsoft.com/office/officeart/2005/8/layout/hierarchy3"/>
    <dgm:cxn modelId="{130C0EE7-793E-4357-B61B-A7DFBD424CFE}" type="presOf" srcId="{77D784E0-9456-48CB-B6A9-FB59DD5A5A49}" destId="{A6FF5D77-BF19-4D95-BD7F-90D303A5632B}" srcOrd="0" destOrd="0" presId="urn:microsoft.com/office/officeart/2005/8/layout/hierarchy3"/>
    <dgm:cxn modelId="{921F2D0F-EACA-4142-9C46-827F3CBF6AD3}" type="presOf" srcId="{AF9EEA18-83A5-4D4E-B70C-1656518BB5DA}" destId="{035FA881-4F26-4166-9BDF-8863641C421A}" srcOrd="0" destOrd="0" presId="urn:microsoft.com/office/officeart/2005/8/layout/hierarchy3"/>
    <dgm:cxn modelId="{88FFD3EE-4B86-4002-8DB5-ECD3AE1DE396}" type="presOf" srcId="{A741B420-307E-4BEA-80FE-5BE51350F17B}" destId="{EB604954-C44B-4F70-BB93-991E60A6CBFB}" srcOrd="0" destOrd="0" presId="urn:microsoft.com/office/officeart/2005/8/layout/hierarchy3"/>
    <dgm:cxn modelId="{8546112A-BEAA-4F4E-B9CA-29B06FE881C0}" type="presOf" srcId="{EC9D656F-C5DF-45A3-9AC6-AF8D251FF081}" destId="{CE977654-5C44-42A7-BC6C-CB89793377B9}" srcOrd="0" destOrd="0" presId="urn:microsoft.com/office/officeart/2005/8/layout/hierarchy3"/>
    <dgm:cxn modelId="{D130B2E0-38C5-475E-AB1D-3C9046CDDB4E}" srcId="{A741B420-307E-4BEA-80FE-5BE51350F17B}" destId="{77D784E0-9456-48CB-B6A9-FB59DD5A5A49}" srcOrd="1" destOrd="0" parTransId="{F6C8FA4C-B041-4B68-8AB5-74C4A410A4F6}" sibTransId="{FFF4CC45-91A0-4F65-A794-3E33FBF29F16}"/>
    <dgm:cxn modelId="{C0F7CD56-D5D6-4E3B-92FD-A1DE2D69D5AD}" type="presParOf" srcId="{5661248F-0B2A-4F5C-BCE6-D64DB82E8CB4}" destId="{70341AF1-8238-4125-88BB-511069698298}" srcOrd="0" destOrd="0" presId="urn:microsoft.com/office/officeart/2005/8/layout/hierarchy3"/>
    <dgm:cxn modelId="{EA186CB9-9F5D-4CF7-9F7B-A27EE0B3EE51}" type="presParOf" srcId="{70341AF1-8238-4125-88BB-511069698298}" destId="{DC3310D3-C420-45DF-97C9-6C68A857FAAD}" srcOrd="0" destOrd="0" presId="urn:microsoft.com/office/officeart/2005/8/layout/hierarchy3"/>
    <dgm:cxn modelId="{29911FD7-1F20-43F9-9BED-5708C8289667}" type="presParOf" srcId="{DC3310D3-C420-45DF-97C9-6C68A857FAAD}" destId="{EB604954-C44B-4F70-BB93-991E60A6CBFB}" srcOrd="0" destOrd="0" presId="urn:microsoft.com/office/officeart/2005/8/layout/hierarchy3"/>
    <dgm:cxn modelId="{82BA99A4-24DA-4BD5-B2BA-A1FD7CC5D1D7}" type="presParOf" srcId="{DC3310D3-C420-45DF-97C9-6C68A857FAAD}" destId="{4FBE1452-6EB1-42EA-9832-0291720C3F43}" srcOrd="1" destOrd="0" presId="urn:microsoft.com/office/officeart/2005/8/layout/hierarchy3"/>
    <dgm:cxn modelId="{374A4335-CC6D-4A08-B7A0-5C9F492CD5C2}" type="presParOf" srcId="{70341AF1-8238-4125-88BB-511069698298}" destId="{28E4107F-7B0F-471C-B9B8-C1344A34419D}" srcOrd="1" destOrd="0" presId="urn:microsoft.com/office/officeart/2005/8/layout/hierarchy3"/>
    <dgm:cxn modelId="{5F24E18F-FBED-41A9-8393-DACF82094B65}" type="presParOf" srcId="{28E4107F-7B0F-471C-B9B8-C1344A34419D}" destId="{972D2A41-7E18-425B-940B-6067F0C697C9}" srcOrd="0" destOrd="0" presId="urn:microsoft.com/office/officeart/2005/8/layout/hierarchy3"/>
    <dgm:cxn modelId="{9F8E1CAE-91F9-414C-8815-4F6872423F52}" type="presParOf" srcId="{28E4107F-7B0F-471C-B9B8-C1344A34419D}" destId="{07771E20-9D7E-4972-8B4C-6F2A7AA633C2}" srcOrd="1" destOrd="0" presId="urn:microsoft.com/office/officeart/2005/8/layout/hierarchy3"/>
    <dgm:cxn modelId="{D4FFE484-D688-483E-9B2F-6306067D6BA1}" type="presParOf" srcId="{28E4107F-7B0F-471C-B9B8-C1344A34419D}" destId="{46079CB8-3E09-4276-99FE-A74A35505852}" srcOrd="2" destOrd="0" presId="urn:microsoft.com/office/officeart/2005/8/layout/hierarchy3"/>
    <dgm:cxn modelId="{756F51CF-0EE1-4AA1-A623-3D94241AC039}" type="presParOf" srcId="{28E4107F-7B0F-471C-B9B8-C1344A34419D}" destId="{A6FF5D77-BF19-4D95-BD7F-90D303A5632B}" srcOrd="3" destOrd="0" presId="urn:microsoft.com/office/officeart/2005/8/layout/hierarchy3"/>
    <dgm:cxn modelId="{CC250F75-756F-4A02-A18F-4DD988D84A91}" type="presParOf" srcId="{5661248F-0B2A-4F5C-BCE6-D64DB82E8CB4}" destId="{29FC43BF-21CA-411C-B30B-B283C4F276E6}" srcOrd="1" destOrd="0" presId="urn:microsoft.com/office/officeart/2005/8/layout/hierarchy3"/>
    <dgm:cxn modelId="{C990976C-A68B-4D06-AF1E-6E345354BB71}" type="presParOf" srcId="{29FC43BF-21CA-411C-B30B-B283C4F276E6}" destId="{3E04E601-042A-4598-A741-97D2F453C346}" srcOrd="0" destOrd="0" presId="urn:microsoft.com/office/officeart/2005/8/layout/hierarchy3"/>
    <dgm:cxn modelId="{CB937DB4-0055-45D1-B37F-548BA09C9D91}" type="presParOf" srcId="{3E04E601-042A-4598-A741-97D2F453C346}" destId="{3011506C-919A-4CBF-B570-B37230D61CEE}" srcOrd="0" destOrd="0" presId="urn:microsoft.com/office/officeart/2005/8/layout/hierarchy3"/>
    <dgm:cxn modelId="{E6A8E60F-4C84-4AEC-8E0D-1052588688AD}" type="presParOf" srcId="{3E04E601-042A-4598-A741-97D2F453C346}" destId="{9FC11A18-7647-4876-8ABA-6390550C29E6}" srcOrd="1" destOrd="0" presId="urn:microsoft.com/office/officeart/2005/8/layout/hierarchy3"/>
    <dgm:cxn modelId="{1D6B6C7C-CFE5-407F-87B3-2BDA8404F0A0}" type="presParOf" srcId="{29FC43BF-21CA-411C-B30B-B283C4F276E6}" destId="{0881F502-899B-4636-8F61-61DC0CD77A32}" srcOrd="1" destOrd="0" presId="urn:microsoft.com/office/officeart/2005/8/layout/hierarchy3"/>
    <dgm:cxn modelId="{C5B939C5-1131-48D7-AC81-EE61EACEA2D8}" type="presParOf" srcId="{0881F502-899B-4636-8F61-61DC0CD77A32}" destId="{A5687246-8EF5-454B-8D29-CCD4C715243E}" srcOrd="0" destOrd="0" presId="urn:microsoft.com/office/officeart/2005/8/layout/hierarchy3"/>
    <dgm:cxn modelId="{70BFDDD3-BC3A-4303-8155-DB04DED2EFDF}" type="presParOf" srcId="{0881F502-899B-4636-8F61-61DC0CD77A32}" destId="{07DC6CBC-240A-4D4C-8B39-5C12C400F35D}" srcOrd="1" destOrd="0" presId="urn:microsoft.com/office/officeart/2005/8/layout/hierarchy3"/>
    <dgm:cxn modelId="{489AADDE-9AB1-4467-9C50-42A41205C897}" type="presParOf" srcId="{0881F502-899B-4636-8F61-61DC0CD77A32}" destId="{CE977654-5C44-42A7-BC6C-CB89793377B9}" srcOrd="2" destOrd="0" presId="urn:microsoft.com/office/officeart/2005/8/layout/hierarchy3"/>
    <dgm:cxn modelId="{9094E96D-0DA0-4A2A-B87B-7667BD92DF11}" type="presParOf" srcId="{0881F502-899B-4636-8F61-61DC0CD77A32}" destId="{3C0100DF-8D10-4724-96AB-5ABB43908F46}" srcOrd="3" destOrd="0" presId="urn:microsoft.com/office/officeart/2005/8/layout/hierarchy3"/>
    <dgm:cxn modelId="{880F9169-C007-47F3-A2E1-76436786EE2A}" type="presParOf" srcId="{0881F502-899B-4636-8F61-61DC0CD77A32}" destId="{4F434D75-6469-4C9B-B5D3-2B3C942745F5}" srcOrd="4" destOrd="0" presId="urn:microsoft.com/office/officeart/2005/8/layout/hierarchy3"/>
    <dgm:cxn modelId="{0D37C9B9-B634-4C37-8B03-DF59956EB2BC}" type="presParOf" srcId="{0881F502-899B-4636-8F61-61DC0CD77A32}" destId="{6BB08DEF-7228-422B-AEA5-1D7A3AC81490}" srcOrd="5" destOrd="0" presId="urn:microsoft.com/office/officeart/2005/8/layout/hierarchy3"/>
    <dgm:cxn modelId="{67A3F21A-6190-40F1-AB87-EE862B57DA01}" type="presParOf" srcId="{0881F502-899B-4636-8F61-61DC0CD77A32}" destId="{0F8479C9-C5B8-4B94-AA34-65CDB83B96A7}" srcOrd="6" destOrd="0" presId="urn:microsoft.com/office/officeart/2005/8/layout/hierarchy3"/>
    <dgm:cxn modelId="{A9C2542F-214B-405A-8B74-4220B17CA442}" type="presParOf" srcId="{0881F502-899B-4636-8F61-61DC0CD77A32}" destId="{035FA881-4F26-4166-9BDF-8863641C421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19BB1-E0BB-4FDD-9775-E6CDD6C4C6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BE5CF2-14F7-41CE-92AC-4E8EB377EA48}">
      <dgm:prSet phldrT="[Text]"/>
      <dgm:spPr/>
      <dgm:t>
        <a:bodyPr/>
        <a:lstStyle/>
        <a:p>
          <a:r>
            <a:rPr lang="en-US" dirty="0" smtClean="0"/>
            <a:t>Pulls &amp; Clones</a:t>
          </a:r>
          <a:endParaRPr lang="en-US" dirty="0"/>
        </a:p>
      </dgm:t>
    </dgm:pt>
    <dgm:pt modelId="{3E7A21DB-C597-44C4-B484-4F457C2F2E09}" type="parTrans" cxnId="{255DCED9-3CBC-43BD-9AA5-D68749012C51}">
      <dgm:prSet/>
      <dgm:spPr/>
      <dgm:t>
        <a:bodyPr/>
        <a:lstStyle/>
        <a:p>
          <a:endParaRPr lang="en-US"/>
        </a:p>
      </dgm:t>
    </dgm:pt>
    <dgm:pt modelId="{2832B798-40D6-497E-802E-8B128AC67149}" type="sibTrans" cxnId="{255DCED9-3CBC-43BD-9AA5-D68749012C51}">
      <dgm:prSet/>
      <dgm:spPr/>
      <dgm:t>
        <a:bodyPr/>
        <a:lstStyle/>
        <a:p>
          <a:endParaRPr lang="en-US"/>
        </a:p>
      </dgm:t>
    </dgm:pt>
    <dgm:pt modelId="{E670912B-FF79-4470-BD75-2DB25ECFFACD}">
      <dgm:prSet phldrT="[Text]"/>
      <dgm:spPr/>
      <dgm:t>
        <a:bodyPr/>
        <a:lstStyle/>
        <a:p>
          <a:r>
            <a:rPr lang="en-US" dirty="0" smtClean="0"/>
            <a:t>Adds &amp; Commits</a:t>
          </a:r>
          <a:endParaRPr lang="en-US" dirty="0"/>
        </a:p>
      </dgm:t>
    </dgm:pt>
    <dgm:pt modelId="{5BD5BF31-AAB0-4FF9-8E1E-2521EC65E5FF}" type="parTrans" cxnId="{2E22B662-7964-43B3-9B32-CAA5223D361E}">
      <dgm:prSet/>
      <dgm:spPr/>
      <dgm:t>
        <a:bodyPr/>
        <a:lstStyle/>
        <a:p>
          <a:endParaRPr lang="en-US"/>
        </a:p>
      </dgm:t>
    </dgm:pt>
    <dgm:pt modelId="{59459FDE-BA0D-4776-BF0D-A6C941DD54A6}" type="sibTrans" cxnId="{2E22B662-7964-43B3-9B32-CAA5223D361E}">
      <dgm:prSet/>
      <dgm:spPr/>
      <dgm:t>
        <a:bodyPr/>
        <a:lstStyle/>
        <a:p>
          <a:endParaRPr lang="en-US"/>
        </a:p>
      </dgm:t>
    </dgm:pt>
    <dgm:pt modelId="{C552EB85-4CBD-40F9-A4DE-F486AE38697E}">
      <dgm:prSet phldrT="[Text]"/>
      <dgm:spPr/>
      <dgm:t>
        <a:bodyPr/>
        <a:lstStyle/>
        <a:p>
          <a:r>
            <a:rPr lang="en-US" dirty="0" smtClean="0"/>
            <a:t>Pushes</a:t>
          </a:r>
          <a:endParaRPr lang="en-US" dirty="0"/>
        </a:p>
      </dgm:t>
    </dgm:pt>
    <dgm:pt modelId="{B2DD3AC4-E920-42D6-9298-0B4AFA32C611}" type="parTrans" cxnId="{6025BFF3-F1C4-4935-8CCA-063974298F13}">
      <dgm:prSet/>
      <dgm:spPr/>
      <dgm:t>
        <a:bodyPr/>
        <a:lstStyle/>
        <a:p>
          <a:endParaRPr lang="en-US"/>
        </a:p>
      </dgm:t>
    </dgm:pt>
    <dgm:pt modelId="{4B1108AA-F48E-4957-A3A6-D559030935A7}" type="sibTrans" cxnId="{6025BFF3-F1C4-4935-8CCA-063974298F13}">
      <dgm:prSet/>
      <dgm:spPr/>
      <dgm:t>
        <a:bodyPr/>
        <a:lstStyle/>
        <a:p>
          <a:endParaRPr lang="en-US"/>
        </a:p>
      </dgm:t>
    </dgm:pt>
    <dgm:pt modelId="{9C22C070-5182-4CAB-AA88-3A00C6E12EFE}" type="pres">
      <dgm:prSet presAssocID="{45A19BB1-E0BB-4FDD-9775-E6CDD6C4C66C}" presName="CompostProcess" presStyleCnt="0">
        <dgm:presLayoutVars>
          <dgm:dir/>
          <dgm:resizeHandles val="exact"/>
        </dgm:presLayoutVars>
      </dgm:prSet>
      <dgm:spPr/>
    </dgm:pt>
    <dgm:pt modelId="{B52ED5A7-88DB-4891-AFB1-A25AAB94954B}" type="pres">
      <dgm:prSet presAssocID="{45A19BB1-E0BB-4FDD-9775-E6CDD6C4C66C}" presName="arrow" presStyleLbl="bgShp" presStyleIdx="0" presStyleCnt="1"/>
      <dgm:spPr/>
    </dgm:pt>
    <dgm:pt modelId="{D3152259-6796-4EC6-9F5F-41520C325F5A}" type="pres">
      <dgm:prSet presAssocID="{45A19BB1-E0BB-4FDD-9775-E6CDD6C4C66C}" presName="linearProcess" presStyleCnt="0"/>
      <dgm:spPr/>
    </dgm:pt>
    <dgm:pt modelId="{7CA148A4-78F1-42C7-B71E-EA13F9D984DA}" type="pres">
      <dgm:prSet presAssocID="{75BE5CF2-14F7-41CE-92AC-4E8EB377EA4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21661-CA71-47D5-9049-EE37C9345450}" type="pres">
      <dgm:prSet presAssocID="{2832B798-40D6-497E-802E-8B128AC67149}" presName="sibTrans" presStyleCnt="0"/>
      <dgm:spPr/>
    </dgm:pt>
    <dgm:pt modelId="{4872C031-4EEF-4BA6-A12E-ACF27658D5FB}" type="pres">
      <dgm:prSet presAssocID="{E670912B-FF79-4470-BD75-2DB25ECFFAC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08022-0165-478E-AFE9-508360C28A29}" type="pres">
      <dgm:prSet presAssocID="{59459FDE-BA0D-4776-BF0D-A6C941DD54A6}" presName="sibTrans" presStyleCnt="0"/>
      <dgm:spPr/>
    </dgm:pt>
    <dgm:pt modelId="{1920C35A-6F1B-4342-90CD-7A9A5A12C54A}" type="pres">
      <dgm:prSet presAssocID="{C552EB85-4CBD-40F9-A4DE-F486AE38697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2B662-7964-43B3-9B32-CAA5223D361E}" srcId="{45A19BB1-E0BB-4FDD-9775-E6CDD6C4C66C}" destId="{E670912B-FF79-4470-BD75-2DB25ECFFACD}" srcOrd="1" destOrd="0" parTransId="{5BD5BF31-AAB0-4FF9-8E1E-2521EC65E5FF}" sibTransId="{59459FDE-BA0D-4776-BF0D-A6C941DD54A6}"/>
    <dgm:cxn modelId="{2577E46C-278F-4FCE-9573-EEFF473289F0}" type="presOf" srcId="{E670912B-FF79-4470-BD75-2DB25ECFFACD}" destId="{4872C031-4EEF-4BA6-A12E-ACF27658D5FB}" srcOrd="0" destOrd="0" presId="urn:microsoft.com/office/officeart/2005/8/layout/hProcess9"/>
    <dgm:cxn modelId="{6025BFF3-F1C4-4935-8CCA-063974298F13}" srcId="{45A19BB1-E0BB-4FDD-9775-E6CDD6C4C66C}" destId="{C552EB85-4CBD-40F9-A4DE-F486AE38697E}" srcOrd="2" destOrd="0" parTransId="{B2DD3AC4-E920-42D6-9298-0B4AFA32C611}" sibTransId="{4B1108AA-F48E-4957-A3A6-D559030935A7}"/>
    <dgm:cxn modelId="{DE263D43-3C30-4FBB-84C8-82ADCEBE7563}" type="presOf" srcId="{45A19BB1-E0BB-4FDD-9775-E6CDD6C4C66C}" destId="{9C22C070-5182-4CAB-AA88-3A00C6E12EFE}" srcOrd="0" destOrd="0" presId="urn:microsoft.com/office/officeart/2005/8/layout/hProcess9"/>
    <dgm:cxn modelId="{255DCED9-3CBC-43BD-9AA5-D68749012C51}" srcId="{45A19BB1-E0BB-4FDD-9775-E6CDD6C4C66C}" destId="{75BE5CF2-14F7-41CE-92AC-4E8EB377EA48}" srcOrd="0" destOrd="0" parTransId="{3E7A21DB-C597-44C4-B484-4F457C2F2E09}" sibTransId="{2832B798-40D6-497E-802E-8B128AC67149}"/>
    <dgm:cxn modelId="{A8CDADE8-8E3F-4BFD-AD49-82165C327EDA}" type="presOf" srcId="{C552EB85-4CBD-40F9-A4DE-F486AE38697E}" destId="{1920C35A-6F1B-4342-90CD-7A9A5A12C54A}" srcOrd="0" destOrd="0" presId="urn:microsoft.com/office/officeart/2005/8/layout/hProcess9"/>
    <dgm:cxn modelId="{4878FFA5-D49A-4B8E-9E91-CFE299E9B927}" type="presOf" srcId="{75BE5CF2-14F7-41CE-92AC-4E8EB377EA48}" destId="{7CA148A4-78F1-42C7-B71E-EA13F9D984DA}" srcOrd="0" destOrd="0" presId="urn:microsoft.com/office/officeart/2005/8/layout/hProcess9"/>
    <dgm:cxn modelId="{89972B6C-5911-4AA2-9B95-0C055B98F73C}" type="presParOf" srcId="{9C22C070-5182-4CAB-AA88-3A00C6E12EFE}" destId="{B52ED5A7-88DB-4891-AFB1-A25AAB94954B}" srcOrd="0" destOrd="0" presId="urn:microsoft.com/office/officeart/2005/8/layout/hProcess9"/>
    <dgm:cxn modelId="{878CE5BC-EF22-4959-BD10-4B744F3F7AEB}" type="presParOf" srcId="{9C22C070-5182-4CAB-AA88-3A00C6E12EFE}" destId="{D3152259-6796-4EC6-9F5F-41520C325F5A}" srcOrd="1" destOrd="0" presId="urn:microsoft.com/office/officeart/2005/8/layout/hProcess9"/>
    <dgm:cxn modelId="{BE7E82B3-95EF-4B9A-A80A-C034A1F28176}" type="presParOf" srcId="{D3152259-6796-4EC6-9F5F-41520C325F5A}" destId="{7CA148A4-78F1-42C7-B71E-EA13F9D984DA}" srcOrd="0" destOrd="0" presId="urn:microsoft.com/office/officeart/2005/8/layout/hProcess9"/>
    <dgm:cxn modelId="{481A26F4-BB8D-475C-B065-FA42722D48B8}" type="presParOf" srcId="{D3152259-6796-4EC6-9F5F-41520C325F5A}" destId="{C1F21661-CA71-47D5-9049-EE37C9345450}" srcOrd="1" destOrd="0" presId="urn:microsoft.com/office/officeart/2005/8/layout/hProcess9"/>
    <dgm:cxn modelId="{9C9FE42E-248C-4258-84C8-9E952F20BC58}" type="presParOf" srcId="{D3152259-6796-4EC6-9F5F-41520C325F5A}" destId="{4872C031-4EEF-4BA6-A12E-ACF27658D5FB}" srcOrd="2" destOrd="0" presId="urn:microsoft.com/office/officeart/2005/8/layout/hProcess9"/>
    <dgm:cxn modelId="{A1ACD60A-C4F6-4A66-802B-069D6838BEA2}" type="presParOf" srcId="{D3152259-6796-4EC6-9F5F-41520C325F5A}" destId="{92D08022-0165-478E-AFE9-508360C28A29}" srcOrd="3" destOrd="0" presId="urn:microsoft.com/office/officeart/2005/8/layout/hProcess9"/>
    <dgm:cxn modelId="{9588FDC2-9506-4B8C-8FD4-A6823887D44C}" type="presParOf" srcId="{D3152259-6796-4EC6-9F5F-41520C325F5A}" destId="{1920C35A-6F1B-4342-90CD-7A9A5A12C54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04954-C44B-4F70-BB93-991E60A6CBFB}">
      <dsp:nvSpPr>
        <dsp:cNvPr id="0" name=""/>
        <dsp:cNvSpPr/>
      </dsp:nvSpPr>
      <dsp:spPr>
        <a:xfrm>
          <a:off x="2258778" y="1804"/>
          <a:ext cx="1954596" cy="97729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Git</a:t>
          </a:r>
          <a:endParaRPr lang="en-US" sz="4700" kern="1200" dirty="0"/>
        </a:p>
      </dsp:txBody>
      <dsp:txXfrm>
        <a:off x="2287402" y="30428"/>
        <a:ext cx="1897348" cy="920050"/>
      </dsp:txXfrm>
    </dsp:sp>
    <dsp:sp modelId="{972D2A41-7E18-425B-940B-6067F0C697C9}">
      <dsp:nvSpPr>
        <dsp:cNvPr id="0" name=""/>
        <dsp:cNvSpPr/>
      </dsp:nvSpPr>
      <dsp:spPr>
        <a:xfrm>
          <a:off x="2454238" y="979103"/>
          <a:ext cx="195459" cy="73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973"/>
              </a:lnTo>
              <a:lnTo>
                <a:pt x="195459" y="732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71E20-9D7E-4972-8B4C-6F2A7AA633C2}">
      <dsp:nvSpPr>
        <dsp:cNvPr id="0" name=""/>
        <dsp:cNvSpPr/>
      </dsp:nvSpPr>
      <dsp:spPr>
        <a:xfrm>
          <a:off x="2649697" y="1223427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It is an open source tool</a:t>
          </a:r>
          <a:endParaRPr lang="en-US" sz="1300" kern="1200" dirty="0"/>
        </a:p>
      </dsp:txBody>
      <dsp:txXfrm>
        <a:off x="2678321" y="1252051"/>
        <a:ext cx="1506429" cy="920050"/>
      </dsp:txXfrm>
    </dsp:sp>
    <dsp:sp modelId="{46079CB8-3E09-4276-99FE-A74A35505852}">
      <dsp:nvSpPr>
        <dsp:cNvPr id="0" name=""/>
        <dsp:cNvSpPr/>
      </dsp:nvSpPr>
      <dsp:spPr>
        <a:xfrm>
          <a:off x="2454238" y="979103"/>
          <a:ext cx="195459" cy="195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96"/>
              </a:lnTo>
              <a:lnTo>
                <a:pt x="195459" y="1954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F5D77-BF19-4D95-BD7F-90D303A5632B}">
      <dsp:nvSpPr>
        <dsp:cNvPr id="0" name=""/>
        <dsp:cNvSpPr/>
      </dsp:nvSpPr>
      <dsp:spPr>
        <a:xfrm>
          <a:off x="2649697" y="2445050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It is a version control system</a:t>
          </a:r>
          <a:endParaRPr lang="en-US" sz="1300" kern="1200" dirty="0"/>
        </a:p>
      </dsp:txBody>
      <dsp:txXfrm>
        <a:off x="2678321" y="2473674"/>
        <a:ext cx="1506429" cy="920050"/>
      </dsp:txXfrm>
    </dsp:sp>
    <dsp:sp modelId="{3011506C-919A-4CBF-B570-B37230D61CEE}">
      <dsp:nvSpPr>
        <dsp:cNvPr id="0" name=""/>
        <dsp:cNvSpPr/>
      </dsp:nvSpPr>
      <dsp:spPr>
        <a:xfrm>
          <a:off x="4702024" y="1804"/>
          <a:ext cx="1954596" cy="9772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GitHub</a:t>
          </a:r>
          <a:endParaRPr lang="en-US" sz="4700" kern="1200" dirty="0"/>
        </a:p>
      </dsp:txBody>
      <dsp:txXfrm>
        <a:off x="4730648" y="30428"/>
        <a:ext cx="1897348" cy="920050"/>
      </dsp:txXfrm>
    </dsp:sp>
    <dsp:sp modelId="{A5687246-8EF5-454B-8D29-CCD4C715243E}">
      <dsp:nvSpPr>
        <dsp:cNvPr id="0" name=""/>
        <dsp:cNvSpPr/>
      </dsp:nvSpPr>
      <dsp:spPr>
        <a:xfrm>
          <a:off x="4897484" y="979103"/>
          <a:ext cx="195459" cy="73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973"/>
              </a:lnTo>
              <a:lnTo>
                <a:pt x="195459" y="732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C6CBC-240A-4D4C-8B39-5C12C400F35D}">
      <dsp:nvSpPr>
        <dsp:cNvPr id="0" name=""/>
        <dsp:cNvSpPr/>
      </dsp:nvSpPr>
      <dsp:spPr>
        <a:xfrm>
          <a:off x="5092944" y="1223427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github.com is a website which uses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to store files</a:t>
          </a:r>
          <a:endParaRPr lang="en-US" sz="1300" kern="1200" dirty="0"/>
        </a:p>
      </dsp:txBody>
      <dsp:txXfrm>
        <a:off x="5121568" y="1252051"/>
        <a:ext cx="1506429" cy="920050"/>
      </dsp:txXfrm>
    </dsp:sp>
    <dsp:sp modelId="{CE977654-5C44-42A7-BC6C-CB89793377B9}">
      <dsp:nvSpPr>
        <dsp:cNvPr id="0" name=""/>
        <dsp:cNvSpPr/>
      </dsp:nvSpPr>
      <dsp:spPr>
        <a:xfrm>
          <a:off x="4897484" y="979103"/>
          <a:ext cx="195459" cy="195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96"/>
              </a:lnTo>
              <a:lnTo>
                <a:pt x="195459" y="1954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100DF-8D10-4724-96AB-5ABB43908F46}">
      <dsp:nvSpPr>
        <dsp:cNvPr id="0" name=""/>
        <dsp:cNvSpPr/>
      </dsp:nvSpPr>
      <dsp:spPr>
        <a:xfrm>
          <a:off x="5092944" y="2445050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GitHub</a:t>
          </a:r>
          <a:r>
            <a:rPr lang="en-US" sz="1300" kern="1200" dirty="0" smtClean="0"/>
            <a:t> is a company name which owns github.com</a:t>
          </a:r>
          <a:endParaRPr lang="en-US" sz="1300" kern="1200" dirty="0"/>
        </a:p>
      </dsp:txBody>
      <dsp:txXfrm>
        <a:off x="5121568" y="2473674"/>
        <a:ext cx="1506429" cy="920050"/>
      </dsp:txXfrm>
    </dsp:sp>
    <dsp:sp modelId="{4F434D75-6469-4C9B-B5D3-2B3C942745F5}">
      <dsp:nvSpPr>
        <dsp:cNvPr id="0" name=""/>
        <dsp:cNvSpPr/>
      </dsp:nvSpPr>
      <dsp:spPr>
        <a:xfrm>
          <a:off x="4897484" y="979103"/>
          <a:ext cx="195459" cy="3176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6220"/>
              </a:lnTo>
              <a:lnTo>
                <a:pt x="195459" y="31762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08DEF-7228-422B-AEA5-1D7A3AC81490}">
      <dsp:nvSpPr>
        <dsp:cNvPr id="0" name=""/>
        <dsp:cNvSpPr/>
      </dsp:nvSpPr>
      <dsp:spPr>
        <a:xfrm>
          <a:off x="5092944" y="3666673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GitHub</a:t>
          </a:r>
          <a:r>
            <a:rPr lang="en-US" sz="1300" kern="1200" dirty="0" smtClean="0"/>
            <a:t> is their product</a:t>
          </a:r>
          <a:endParaRPr lang="en-US" sz="1300" kern="1200" dirty="0"/>
        </a:p>
      </dsp:txBody>
      <dsp:txXfrm>
        <a:off x="5121568" y="3695297"/>
        <a:ext cx="1506429" cy="920050"/>
      </dsp:txXfrm>
    </dsp:sp>
    <dsp:sp modelId="{0F8479C9-C5B8-4B94-AA34-65CDB83B96A7}">
      <dsp:nvSpPr>
        <dsp:cNvPr id="0" name=""/>
        <dsp:cNvSpPr/>
      </dsp:nvSpPr>
      <dsp:spPr>
        <a:xfrm>
          <a:off x="4897484" y="979103"/>
          <a:ext cx="195459" cy="4397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7843"/>
              </a:lnTo>
              <a:lnTo>
                <a:pt x="195459" y="4397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FA881-4F26-4166-9BDF-8863641C421A}">
      <dsp:nvSpPr>
        <dsp:cNvPr id="0" name=""/>
        <dsp:cNvSpPr/>
      </dsp:nvSpPr>
      <dsp:spPr>
        <a:xfrm>
          <a:off x="5092944" y="4888296"/>
          <a:ext cx="1563677" cy="977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rgbClr val="FF0000"/>
              </a:solidFill>
            </a:rPr>
            <a:t>GitHub</a:t>
          </a:r>
          <a:r>
            <a:rPr lang="en-US" sz="1300" kern="1200" dirty="0" smtClean="0">
              <a:solidFill>
                <a:srgbClr val="FF0000"/>
              </a:solidFill>
            </a:rPr>
            <a:t> </a:t>
          </a:r>
          <a:r>
            <a:rPr lang="en-US" sz="1300" kern="1200" dirty="0" smtClean="0"/>
            <a:t>is a file or code sharing service to collaborate with different people. </a:t>
          </a:r>
          <a:endParaRPr lang="en-US" sz="1300" kern="1200" dirty="0"/>
        </a:p>
      </dsp:txBody>
      <dsp:txXfrm>
        <a:off x="5121568" y="4916920"/>
        <a:ext cx="1506429" cy="92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D5A7-88DB-4891-AFB1-A25AAB94954B}">
      <dsp:nvSpPr>
        <dsp:cNvPr id="0" name=""/>
        <dsp:cNvSpPr/>
      </dsp:nvSpPr>
      <dsp:spPr>
        <a:xfrm>
          <a:off x="280034" y="0"/>
          <a:ext cx="3173730" cy="177059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48A4-78F1-42C7-B71E-EA13F9D984DA}">
      <dsp:nvSpPr>
        <dsp:cNvPr id="0" name=""/>
        <dsp:cNvSpPr/>
      </dsp:nvSpPr>
      <dsp:spPr>
        <a:xfrm>
          <a:off x="126526" y="531177"/>
          <a:ext cx="1120140" cy="708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Pulls &amp; Clones</a:t>
          </a:r>
          <a:endParaRPr lang="en-US" sz="1700" kern="1200" dirty="0"/>
        </a:p>
      </dsp:txBody>
      <dsp:txXfrm>
        <a:off x="161099" y="565750"/>
        <a:ext cx="1050994" cy="639090"/>
      </dsp:txXfrm>
    </dsp:sp>
    <dsp:sp modelId="{4872C031-4EEF-4BA6-A12E-ACF27658D5FB}">
      <dsp:nvSpPr>
        <dsp:cNvPr id="0" name=""/>
        <dsp:cNvSpPr/>
      </dsp:nvSpPr>
      <dsp:spPr>
        <a:xfrm>
          <a:off x="1306829" y="531177"/>
          <a:ext cx="1120140" cy="708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Adds &amp; Commits</a:t>
          </a:r>
          <a:endParaRPr lang="en-US" sz="1700" kern="1200" dirty="0"/>
        </a:p>
      </dsp:txBody>
      <dsp:txXfrm>
        <a:off x="1341402" y="565750"/>
        <a:ext cx="1050994" cy="639090"/>
      </dsp:txXfrm>
    </dsp:sp>
    <dsp:sp modelId="{1920C35A-6F1B-4342-90CD-7A9A5A12C54A}">
      <dsp:nvSpPr>
        <dsp:cNvPr id="0" name=""/>
        <dsp:cNvSpPr/>
      </dsp:nvSpPr>
      <dsp:spPr>
        <a:xfrm>
          <a:off x="2487133" y="531177"/>
          <a:ext cx="1120140" cy="708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Pushes</a:t>
          </a:r>
          <a:endParaRPr lang="en-US" sz="1700" kern="1200" dirty="0"/>
        </a:p>
      </dsp:txBody>
      <dsp:txXfrm>
        <a:off x="2521706" y="565750"/>
        <a:ext cx="1050994" cy="639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209E-2ACA-4333-A0EF-5F18D9D38BB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3220-0D1C-4C34-A0CE-F04C3157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6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01E26-C57B-420F-8145-C0FA39441FA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58BF-3B2A-4903-9F76-1A5BD5C2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858BF-3B2A-4903-9F76-1A5BD5C25D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Tool for managing set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Keep track of changes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Create snapshots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Users can revert back to earlier 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Backing up systems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9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347" y="1447800"/>
            <a:ext cx="7543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repository</a:t>
            </a:r>
            <a:r>
              <a:rPr lang="en-US" sz="3200" dirty="0"/>
              <a:t> is a storage space where your project lives. It can be local to a folder on your computer, or it can be a storage space on </a:t>
            </a:r>
            <a:r>
              <a:rPr lang="en-US" sz="3200" b="1" dirty="0" err="1">
                <a:solidFill>
                  <a:srgbClr val="FF0000"/>
                </a:solidFill>
              </a:rPr>
              <a:t>GitHub</a:t>
            </a:r>
            <a:r>
              <a:rPr lang="en-US" sz="3200" dirty="0"/>
              <a:t>  or another online host. You can keep code files, text files, images or any kind of a file in a repository. You need a </a:t>
            </a:r>
            <a:r>
              <a:rPr lang="en-US" sz="3200" b="1" dirty="0" err="1">
                <a:solidFill>
                  <a:srgbClr val="FF0000"/>
                </a:solidFill>
              </a:rPr>
              <a:t>GitHub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repository when you have done some changes and are ready to be uploaded.</a:t>
            </a:r>
          </a:p>
        </p:txBody>
      </p:sp>
    </p:spTree>
    <p:extLst>
      <p:ext uri="{BB962C8B-B14F-4D97-AF65-F5344CB8AC3E}">
        <p14:creationId xmlns:p14="http://schemas.microsoft.com/office/powerpoint/2010/main" val="23048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If you can not find “Create New Project”  go  to your profile click “Repositories”  and click on green button “New”</a:t>
            </a:r>
            <a:endParaRPr lang="en-US" sz="2000" dirty="0"/>
          </a:p>
        </p:txBody>
      </p:sp>
      <p:pic>
        <p:nvPicPr>
          <p:cNvPr id="3074" name="Picture 2" descr="C:\Users\kerkebaeva\Pictures\Slide Shows\git1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777875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Enter any repository name and click on “Create Repository”. You can also give a description to your repository (optional)</a:t>
            </a:r>
          </a:p>
        </p:txBody>
      </p:sp>
      <p:pic>
        <p:nvPicPr>
          <p:cNvPr id="4098" name="Picture 2" descr="C:\Users\kerkebaeva\Pictures\Slide Shows\git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6629400" cy="50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Congratulations, your repository is successfully created!</a:t>
            </a:r>
          </a:p>
        </p:txBody>
      </p:sp>
      <p:pic>
        <p:nvPicPr>
          <p:cNvPr id="5122" name="Picture 2" descr="C:\Users\kerkebaeva\Pictures\Slide Shows\git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191" y="1600200"/>
            <a:ext cx="6137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20" y="152400"/>
            <a:ext cx="8229600" cy="134143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Storing Versions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-Snapshots of all versions are properly documented and stored.</a:t>
            </a:r>
            <a:br>
              <a:rPr lang="en-US" sz="2400" dirty="0" smtClean="0"/>
            </a:br>
            <a:r>
              <a:rPr lang="en-US" sz="2400" dirty="0" smtClean="0"/>
              <a:t>-Versions are also named accurately.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8194" name="Picture 2" descr="Image result for different versions of project git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7874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Parallel development</a:t>
            </a:r>
            <a:endParaRPr lang="en-US" dirty="0"/>
          </a:p>
        </p:txBody>
      </p:sp>
      <p:pic>
        <p:nvPicPr>
          <p:cNvPr id="9218" name="Picture 2" descr="Branching - how to use GitHub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229600" cy="167640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Click on the dropdown “Branch: master”</a:t>
            </a:r>
            <a:br>
              <a:rPr lang="en-US" sz="1600" dirty="0"/>
            </a:br>
            <a:r>
              <a:rPr lang="en-US" sz="1600" dirty="0"/>
              <a:t>As soon as you click on the branch, you can find an existing branch or you can create a new one. In my case, I am creating a new branch with a name “readme- changes</a:t>
            </a:r>
            <a:r>
              <a:rPr lang="en-US" sz="1600" dirty="0" smtClean="0"/>
              <a:t>”</a:t>
            </a:r>
            <a:br>
              <a:rPr lang="en-US" sz="1600" dirty="0" smtClean="0"/>
            </a:br>
            <a:r>
              <a:rPr lang="en-US" sz="1600" dirty="0"/>
              <a:t> </a:t>
            </a:r>
            <a:r>
              <a:rPr lang="en-US" sz="1600" b="1" dirty="0">
                <a:solidFill>
                  <a:srgbClr val="FF0000"/>
                </a:solidFill>
              </a:rPr>
              <a:t>The new branch is just the copy of master branch</a:t>
            </a:r>
            <a:r>
              <a:rPr lang="en-US" sz="1600" dirty="0"/>
              <a:t>. So let’s perform some changes in our new branch and make it look different from the master branch.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6146" name="Picture 2" descr="C:\Users\kerkebaeva\Pictures\Slide Shows\git4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191375" cy="46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7640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Click on “readme- changes” file which we have just created.</a:t>
            </a:r>
            <a:br>
              <a:rPr lang="en-US" sz="1600" dirty="0"/>
            </a:br>
            <a:r>
              <a:rPr lang="en-US" sz="1600" dirty="0"/>
              <a:t>Click on the “edit” or a pencil icon in the </a:t>
            </a:r>
            <a:r>
              <a:rPr lang="en-US" sz="1600" dirty="0" smtClean="0"/>
              <a:t>rightmost </a:t>
            </a:r>
            <a:r>
              <a:rPr lang="en-US" sz="1600" dirty="0"/>
              <a:t>corner of the file.</a:t>
            </a:r>
            <a:br>
              <a:rPr lang="en-US" sz="1600" dirty="0"/>
            </a:br>
            <a:r>
              <a:rPr lang="en-US" sz="1600" dirty="0"/>
              <a:t>Once you click on that, an editor will open where you can type in the changes or anything.  </a:t>
            </a:r>
            <a:br>
              <a:rPr lang="en-US" sz="1600" dirty="0"/>
            </a:br>
            <a:r>
              <a:rPr lang="en-US" sz="1600" dirty="0"/>
              <a:t>Write a commit message which identifies your changes.</a:t>
            </a:r>
            <a:br>
              <a:rPr lang="en-US" sz="1600" dirty="0"/>
            </a:br>
            <a:r>
              <a:rPr lang="en-US" sz="1600" dirty="0"/>
              <a:t>Click commit changes in the end. 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7170" name="Picture 2" descr="C:\Users\kerkebaeva\Pictures\Slide Shows\git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7400"/>
            <a:ext cx="714542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954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Operations </a:t>
            </a:r>
            <a:r>
              <a:rPr lang="en-US" b="1" dirty="0"/>
              <a:t>&amp; Commands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3" y="2286000"/>
            <a:ext cx="884339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0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is another version control system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is created by Linus Torvalds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There is also </a:t>
            </a:r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</a:rPr>
              <a:t>svn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</a:rPr>
              <a:t>cvs</a:t>
            </a:r>
            <a:endParaRPr lang="en-US" sz="4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</a:rPr>
              <a:t>GitLab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</a:rPr>
              <a:t>Bitbucket</a:t>
            </a:r>
            <a:endParaRPr lang="en-US" sz="4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O</a:t>
            </a:r>
            <a:r>
              <a:rPr lang="en-US" sz="2000" dirty="0" smtClean="0"/>
              <a:t>pen </a:t>
            </a:r>
            <a:r>
              <a:rPr lang="en-US" sz="2000" dirty="0"/>
              <a:t>your folder/directory where you want to store all your project files; right click and select ‘</a:t>
            </a:r>
            <a:r>
              <a:rPr lang="en-US" sz="2000" b="1" i="1" dirty="0" err="1"/>
              <a:t>Git</a:t>
            </a:r>
            <a:r>
              <a:rPr lang="en-US" sz="2000" b="1" i="1" dirty="0"/>
              <a:t> Bash here</a:t>
            </a:r>
            <a:r>
              <a:rPr lang="en-US" sz="2000" dirty="0" smtClean="0"/>
              <a:t>’.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3314" name="Picture 2" descr="C:\Users\kerkebaeva\Pictures\Slide Shows\gi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19200"/>
            <a:ext cx="6580187" cy="53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1913"/>
            <a:ext cx="770572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kerkebaeva\Pictures\Slide Shows\gi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" y="786897"/>
            <a:ext cx="8955046" cy="4953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257800" y="12954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648200" y="1752600"/>
            <a:ext cx="2590800" cy="1510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046083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kerkebaeva\Pictures\Slide Shows\gi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" y="68655"/>
            <a:ext cx="9042399" cy="63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724400" y="2743200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1066800"/>
            <a:ext cx="2209800" cy="2183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3097881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Untracked file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267200" y="41910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200" y="44958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Rounded Rectangle 17410"/>
          <p:cNvSpPr/>
          <p:nvPr/>
        </p:nvSpPr>
        <p:spPr>
          <a:xfrm>
            <a:off x="7162800" y="4788906"/>
            <a:ext cx="1780766" cy="3164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After we add file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413" name="Straight Connector 17412"/>
          <p:cNvCxnSpPr/>
          <p:nvPr/>
        </p:nvCxnSpPr>
        <p:spPr>
          <a:xfrm>
            <a:off x="4419600" y="50292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27" y="5105400"/>
            <a:ext cx="3470315" cy="107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7" name="Straight Connector 17416"/>
          <p:cNvCxnSpPr/>
          <p:nvPr/>
        </p:nvCxnSpPr>
        <p:spPr>
          <a:xfrm>
            <a:off x="4419600" y="5372100"/>
            <a:ext cx="342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Rounded Rectangle 17420"/>
          <p:cNvSpPr/>
          <p:nvPr/>
        </p:nvSpPr>
        <p:spPr>
          <a:xfrm>
            <a:off x="1681680" y="5111828"/>
            <a:ext cx="2863661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Adding commit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22" name="TextBox 17421"/>
          <p:cNvSpPr txBox="1"/>
          <p:nvPr/>
        </p:nvSpPr>
        <p:spPr>
          <a:xfrm>
            <a:off x="709825" y="3510481"/>
            <a:ext cx="488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can not commit without providing a massage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590800" y="3962400"/>
            <a:ext cx="5943600" cy="13716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Creating 2 new text files </a:t>
            </a:r>
            <a:r>
              <a:rPr lang="en-US" sz="2400" dirty="0">
                <a:solidFill>
                  <a:srgbClr val="FF0000"/>
                </a:solidFill>
              </a:rPr>
              <a:t>on my local repo </a:t>
            </a:r>
            <a:r>
              <a:rPr lang="en-US" sz="2400" dirty="0" smtClean="0">
                <a:solidFill>
                  <a:srgbClr val="FF0000"/>
                </a:solidFill>
              </a:rPr>
              <a:t>and also modify previous file which was added already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1"/>
            <a:ext cx="9144000" cy="533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5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6934" y="3625334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Originated from master branch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5334001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86401" y="521732"/>
            <a:ext cx="6857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3200400"/>
            <a:ext cx="4076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3505200"/>
            <a:ext cx="3390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3667" y="33706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all info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1371" y="2945132"/>
            <a:ext cx="222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branch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273" y="3320534"/>
            <a:ext cx="181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5862"/>
            <a:ext cx="7169023" cy="525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3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838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9144000" cy="4114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Git&amp;GitHub - how to use GitHub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09600"/>
            <a:ext cx="1981200" cy="159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9262072"/>
              </p:ext>
            </p:extLst>
          </p:nvPr>
        </p:nvGraphicFramePr>
        <p:xfrm>
          <a:off x="-762000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41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Collaboration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57200" y="838201"/>
            <a:ext cx="2743200" cy="609600"/>
          </a:xfrm>
        </p:spPr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0373" y="2990318"/>
            <a:ext cx="765052" cy="63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4645025" y="838201"/>
            <a:ext cx="4041775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After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>
          <a:xfrm>
            <a:off x="3733800" y="1834940"/>
            <a:ext cx="5181599" cy="487066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Combined Tasks        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6" y="1682542"/>
            <a:ext cx="776747" cy="8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8" y="2765605"/>
            <a:ext cx="892575" cy="9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6" y="4123404"/>
            <a:ext cx="895834" cy="9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6" y="5195826"/>
            <a:ext cx="96763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3361" y="160662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912" y="27545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Tester2</a:t>
            </a:r>
            <a:endParaRPr lang="en-US" dirty="0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/>
        </p:nvSpPr>
        <p:spPr>
          <a:xfrm>
            <a:off x="1877762" y="1834940"/>
            <a:ext cx="750277" cy="551547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62" y="4403741"/>
            <a:ext cx="79129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5571475"/>
            <a:ext cx="76505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7916" y="3938738"/>
            <a:ext cx="88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3753" y="5287108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33312" y="3123908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2710" y="4403741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task3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98142" y="5693362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task4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026" idx="3"/>
          </p:cNvCxnSpPr>
          <p:nvPr/>
        </p:nvCxnSpPr>
        <p:spPr>
          <a:xfrm flipV="1">
            <a:off x="1123753" y="2110713"/>
            <a:ext cx="62884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2840" y="3308574"/>
            <a:ext cx="509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14645" y="4617222"/>
            <a:ext cx="43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14645" y="5861193"/>
            <a:ext cx="437955" cy="16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lowchart: Process 1023"/>
          <p:cNvSpPr/>
          <p:nvPr/>
        </p:nvSpPr>
        <p:spPr>
          <a:xfrm>
            <a:off x="5257800" y="3414768"/>
            <a:ext cx="2286000" cy="1464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Task3</a:t>
            </a:r>
          </a:p>
          <a:p>
            <a:pPr algn="ctr"/>
            <a:r>
              <a:rPr lang="en-US" dirty="0" smtClean="0"/>
              <a:t>Task4</a:t>
            </a:r>
          </a:p>
          <a:p>
            <a:pPr algn="ctr"/>
            <a:endParaRPr lang="en-US" dirty="0"/>
          </a:p>
        </p:txBody>
      </p:sp>
      <p:sp>
        <p:nvSpPr>
          <p:cNvPr id="1025" name="Smiley Face 1024"/>
          <p:cNvSpPr/>
          <p:nvPr/>
        </p:nvSpPr>
        <p:spPr>
          <a:xfrm>
            <a:off x="6148754" y="2286000"/>
            <a:ext cx="685800" cy="658812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Smiley Face 1029"/>
          <p:cNvSpPr/>
          <p:nvPr/>
        </p:nvSpPr>
        <p:spPr>
          <a:xfrm>
            <a:off x="4114800" y="3705416"/>
            <a:ext cx="685800" cy="69832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Smiley Face 1030"/>
          <p:cNvSpPr/>
          <p:nvPr/>
        </p:nvSpPr>
        <p:spPr>
          <a:xfrm>
            <a:off x="6148754" y="5357575"/>
            <a:ext cx="685800" cy="67157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Smiley Face 1031"/>
          <p:cNvSpPr/>
          <p:nvPr/>
        </p:nvSpPr>
        <p:spPr>
          <a:xfrm>
            <a:off x="8001000" y="3705416"/>
            <a:ext cx="685800" cy="67510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Down Arrow 1036"/>
          <p:cNvSpPr/>
          <p:nvPr/>
        </p:nvSpPr>
        <p:spPr>
          <a:xfrm>
            <a:off x="6491654" y="2944812"/>
            <a:ext cx="45719" cy="363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ight Arrow 1037"/>
          <p:cNvSpPr/>
          <p:nvPr/>
        </p:nvSpPr>
        <p:spPr>
          <a:xfrm>
            <a:off x="4876800" y="412340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Up Arrow 1038"/>
          <p:cNvSpPr/>
          <p:nvPr/>
        </p:nvSpPr>
        <p:spPr>
          <a:xfrm>
            <a:off x="6491654" y="4983178"/>
            <a:ext cx="45719" cy="303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Left Arrow 1039"/>
          <p:cNvSpPr/>
          <p:nvPr/>
        </p:nvSpPr>
        <p:spPr>
          <a:xfrm>
            <a:off x="7696200" y="4100544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5175738" y="2396273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Tester1</a:t>
            </a:r>
            <a:endParaRPr lang="en-US" dirty="0"/>
          </a:p>
        </p:txBody>
      </p:sp>
      <p:sp>
        <p:nvSpPr>
          <p:cNvPr id="1042" name="TextBox 1041"/>
          <p:cNvSpPr txBox="1"/>
          <p:nvPr/>
        </p:nvSpPr>
        <p:spPr>
          <a:xfrm>
            <a:off x="3887702" y="443255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Tester2</a:t>
            </a:r>
            <a:endParaRPr lang="en-US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934200" y="550869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Tester4</a:t>
            </a:r>
            <a:endParaRPr lang="en-US" dirty="0"/>
          </a:p>
        </p:txBody>
      </p:sp>
      <p:sp>
        <p:nvSpPr>
          <p:cNvPr id="1044" name="TextBox 1043"/>
          <p:cNvSpPr txBox="1"/>
          <p:nvPr/>
        </p:nvSpPr>
        <p:spPr>
          <a:xfrm>
            <a:off x="7910897" y="328965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Tester3</a:t>
            </a:r>
            <a:endParaRPr lang="en-US" dirty="0"/>
          </a:p>
        </p:txBody>
      </p:sp>
      <p:sp>
        <p:nvSpPr>
          <p:cNvPr id="1045" name="Down Arrow 1044"/>
          <p:cNvSpPr/>
          <p:nvPr/>
        </p:nvSpPr>
        <p:spPr>
          <a:xfrm>
            <a:off x="3200400" y="1066800"/>
            <a:ext cx="687302" cy="594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95401"/>
            <a:ext cx="220980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379367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github pushes to remote repo  pic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7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3932"/>
            <a:ext cx="7969871" cy="608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39" y="583744"/>
            <a:ext cx="1202741" cy="122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5686"/>
            <a:ext cx="1202741" cy="122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9600"/>
            <a:ext cx="1202741" cy="122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5686"/>
            <a:ext cx="1202741" cy="122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Magnetic Disk 7"/>
          <p:cNvSpPr/>
          <p:nvPr/>
        </p:nvSpPr>
        <p:spPr>
          <a:xfrm>
            <a:off x="3733800" y="1989498"/>
            <a:ext cx="1676400" cy="23561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62600" y="1837449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4114800"/>
            <a:ext cx="990600" cy="84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1524000"/>
            <a:ext cx="1219200" cy="46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9800" y="1837449"/>
            <a:ext cx="1371600" cy="524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514600" y="1600200"/>
            <a:ext cx="1066800" cy="465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/>
          <p:nvPr/>
        </p:nvCxnSpPr>
        <p:spPr>
          <a:xfrm flipH="1" flipV="1">
            <a:off x="5638800" y="3886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 flipV="1">
            <a:off x="2133600" y="41910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 flipH="1">
            <a:off x="1841010" y="3810000"/>
            <a:ext cx="1664190" cy="53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Flowchart: Terminator 2067"/>
          <p:cNvSpPr/>
          <p:nvPr/>
        </p:nvSpPr>
        <p:spPr>
          <a:xfrm>
            <a:off x="381000" y="1449323"/>
            <a:ext cx="1143000" cy="4556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2069" name="Curved Right Arrow 2068"/>
          <p:cNvSpPr/>
          <p:nvPr/>
        </p:nvSpPr>
        <p:spPr>
          <a:xfrm rot="1867313">
            <a:off x="392443" y="387091"/>
            <a:ext cx="719847" cy="103742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0" name="Flowchart: Terminator 2069"/>
          <p:cNvSpPr/>
          <p:nvPr/>
        </p:nvSpPr>
        <p:spPr>
          <a:xfrm>
            <a:off x="-754" y="52702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071" name="Curved Right Arrow 2070"/>
          <p:cNvSpPr/>
          <p:nvPr/>
        </p:nvSpPr>
        <p:spPr>
          <a:xfrm rot="1406736">
            <a:off x="4637" y="4194730"/>
            <a:ext cx="532190" cy="1059338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2" name="Flowchart: Terminator 2071"/>
          <p:cNvSpPr/>
          <p:nvPr/>
        </p:nvSpPr>
        <p:spPr>
          <a:xfrm>
            <a:off x="5638800" y="1197667"/>
            <a:ext cx="1066800" cy="4794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2073" name="Curved Right Arrow 2072"/>
          <p:cNvSpPr/>
          <p:nvPr/>
        </p:nvSpPr>
        <p:spPr>
          <a:xfrm rot="2479394">
            <a:off x="6151090" y="316904"/>
            <a:ext cx="486048" cy="852258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4" name="Flowchart: Terminator 2073"/>
          <p:cNvSpPr/>
          <p:nvPr/>
        </p:nvSpPr>
        <p:spPr>
          <a:xfrm>
            <a:off x="6057900" y="516533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075" name="Curved Right Arrow 2074"/>
          <p:cNvSpPr/>
          <p:nvPr/>
        </p:nvSpPr>
        <p:spPr>
          <a:xfrm rot="1859632">
            <a:off x="6094964" y="4267264"/>
            <a:ext cx="483025" cy="925506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077" name="Diagram 2076"/>
          <p:cNvGraphicFramePr/>
          <p:nvPr>
            <p:extLst>
              <p:ext uri="{D42A27DB-BD31-4B8C-83A1-F6EECF244321}">
                <p14:modId xmlns:p14="http://schemas.microsoft.com/office/powerpoint/2010/main" val="856228120"/>
              </p:ext>
            </p:extLst>
          </p:nvPr>
        </p:nvGraphicFramePr>
        <p:xfrm>
          <a:off x="2209800" y="4939628"/>
          <a:ext cx="3733800" cy="177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5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6" y="1143000"/>
            <a:ext cx="8524423" cy="537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3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 Go to the link: </a:t>
            </a:r>
            <a:r>
              <a:rPr lang="en-US" sz="2000" dirty="0" smtClean="0">
                <a:hlinkClick r:id="rId2"/>
              </a:rPr>
              <a:t>https://github.com/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Click on “Start a new project” 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692</TotalTime>
  <Words>365</Words>
  <Application>Microsoft Office PowerPoint</Application>
  <PresentationFormat>On-screen Show (4:3)</PresentationFormat>
  <Paragraphs>74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Version Control</vt:lpstr>
      <vt:lpstr>Git</vt:lpstr>
      <vt:lpstr>Git vs GitHub</vt:lpstr>
      <vt:lpstr>Collaboration</vt:lpstr>
      <vt:lpstr>PowerPoint Presentation</vt:lpstr>
      <vt:lpstr>PowerPoint Presentation</vt:lpstr>
      <vt:lpstr>PowerPoint Presentation</vt:lpstr>
      <vt:lpstr>PowerPoint Presentation</vt:lpstr>
      <vt:lpstr> Go to the link: https://github.com/ Click on “Start a new project”  </vt:lpstr>
      <vt:lpstr>PowerPoint Presentation</vt:lpstr>
      <vt:lpstr>If you can not find “Create New Project”  go  to your profile click “Repositories”  and click on green button “New”</vt:lpstr>
      <vt:lpstr>Enter any repository name and click on “Create Repository”. You can also give a description to your repository (optional)</vt:lpstr>
      <vt:lpstr>Congratulations, your repository is successfully created!</vt:lpstr>
      <vt:lpstr>Storing Versions -Snapshots of all versions are properly documented and stored. -Versions are also named accurately. </vt:lpstr>
      <vt:lpstr>Parallel development</vt:lpstr>
      <vt:lpstr>Click on the dropdown “Branch: master” As soon as you click on the branch, you can find an existing branch or you can create a new one. In my case, I am creating a new branch with a name “readme- changes”  The new branch is just the copy of master branch. So let’s perform some changes in our new branch and make it look different from the master branch. </vt:lpstr>
      <vt:lpstr>Click on “readme- changes” file which we have just created. Click on the “edit” or a pencil icon in the rightmost corner of the file. Once you click on that, an editor will open where you can type in the changes or anything.   Write a commit message which identifies your changes. Click commit changes in the end.  </vt:lpstr>
      <vt:lpstr>Git Operations &amp; Commands </vt:lpstr>
      <vt:lpstr>PowerPoint Presentation</vt:lpstr>
      <vt:lpstr>Open your folder/directory where you want to store all your project files; right click and select ‘Git Bash here’.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Erkebaeva, Kanykei</dc:creator>
  <cp:lastModifiedBy>Erkebaeva, Kanykei</cp:lastModifiedBy>
  <cp:revision>39</cp:revision>
  <dcterms:created xsi:type="dcterms:W3CDTF">2006-08-16T00:00:00Z</dcterms:created>
  <dcterms:modified xsi:type="dcterms:W3CDTF">2018-03-13T16:35:25Z</dcterms:modified>
</cp:coreProperties>
</file>