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0" r:id="rId6"/>
    <p:sldId id="261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60DEF-895B-4C75-8F3F-3DB275DFEF3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EE7EC6-6EAD-412C-9980-796B3EDBE7C3}">
      <dgm:prSet/>
      <dgm:spPr/>
      <dgm:t>
        <a:bodyPr/>
        <a:lstStyle/>
        <a:p>
          <a:r>
            <a:rPr lang="en-GB" dirty="0" err="1"/>
            <a:t>MuvTime</a:t>
          </a:r>
          <a:r>
            <a:rPr lang="en-GB" dirty="0"/>
            <a:t> is a comprehensive fitness application that combines AI-powered pose detection with gamified exercise tracking. Users can perform various exercises while the app uses computer vision to count repetitions, track progress, and award with experience points.</a:t>
          </a:r>
          <a:endParaRPr lang="en-US" dirty="0"/>
        </a:p>
      </dgm:t>
    </dgm:pt>
    <dgm:pt modelId="{50DC17D2-2EAE-4533-A312-E36F37613DA1}" type="parTrans" cxnId="{C52ECB9A-195A-4C52-B57D-F12C57992C25}">
      <dgm:prSet/>
      <dgm:spPr/>
      <dgm:t>
        <a:bodyPr/>
        <a:lstStyle/>
        <a:p>
          <a:endParaRPr lang="en-US"/>
        </a:p>
      </dgm:t>
    </dgm:pt>
    <dgm:pt modelId="{51F89A00-2393-4F28-85D2-21264B5508DF}" type="sibTrans" cxnId="{C52ECB9A-195A-4C52-B57D-F12C57992C25}">
      <dgm:prSet/>
      <dgm:spPr/>
      <dgm:t>
        <a:bodyPr/>
        <a:lstStyle/>
        <a:p>
          <a:endParaRPr lang="en-US"/>
        </a:p>
      </dgm:t>
    </dgm:pt>
    <dgm:pt modelId="{2E48A09D-92F4-4F5B-845B-F11A2B9C3FEC}">
      <dgm:prSet/>
      <dgm:spPr/>
      <dgm:t>
        <a:bodyPr/>
        <a:lstStyle/>
        <a:p>
          <a:r>
            <a:rPr lang="en-GB" b="1"/>
            <a:t>Technologies</a:t>
          </a:r>
          <a:endParaRPr lang="en-US"/>
        </a:p>
      </dgm:t>
    </dgm:pt>
    <dgm:pt modelId="{7E529636-7393-4080-94AD-6DDF6E00EC89}" type="parTrans" cxnId="{B8E3E9EB-CB5B-49A4-A7BB-778536FC2F5C}">
      <dgm:prSet/>
      <dgm:spPr/>
      <dgm:t>
        <a:bodyPr/>
        <a:lstStyle/>
        <a:p>
          <a:endParaRPr lang="en-US"/>
        </a:p>
      </dgm:t>
    </dgm:pt>
    <dgm:pt modelId="{73A4C227-6EDA-4968-9076-6E6EAF0F0C37}" type="sibTrans" cxnId="{B8E3E9EB-CB5B-49A4-A7BB-778536FC2F5C}">
      <dgm:prSet/>
      <dgm:spPr/>
      <dgm:t>
        <a:bodyPr/>
        <a:lstStyle/>
        <a:p>
          <a:endParaRPr lang="en-US"/>
        </a:p>
      </dgm:t>
    </dgm:pt>
    <dgm:pt modelId="{8B2A23CB-C113-4AAF-8B0A-DC98660DABE4}">
      <dgm:prSet/>
      <dgm:spPr/>
      <dgm:t>
        <a:bodyPr/>
        <a:lstStyle/>
        <a:p>
          <a:r>
            <a:rPr lang="en-GB"/>
            <a:t>Java</a:t>
          </a:r>
          <a:endParaRPr lang="en-US" dirty="0"/>
        </a:p>
      </dgm:t>
    </dgm:pt>
    <dgm:pt modelId="{DFCAB489-6773-4354-886A-A6772AC4EC12}" type="parTrans" cxnId="{79B68DC1-B8AB-4D68-86C9-37D5F6FADCA3}">
      <dgm:prSet/>
      <dgm:spPr/>
      <dgm:t>
        <a:bodyPr/>
        <a:lstStyle/>
        <a:p>
          <a:endParaRPr lang="en-US"/>
        </a:p>
      </dgm:t>
    </dgm:pt>
    <dgm:pt modelId="{EB9ABA1A-5C03-4B54-BAC5-132090D5BD56}" type="sibTrans" cxnId="{79B68DC1-B8AB-4D68-86C9-37D5F6FADCA3}">
      <dgm:prSet/>
      <dgm:spPr/>
      <dgm:t>
        <a:bodyPr/>
        <a:lstStyle/>
        <a:p>
          <a:endParaRPr lang="en-US"/>
        </a:p>
      </dgm:t>
    </dgm:pt>
    <dgm:pt modelId="{4DB2C64C-F1D9-467C-BB6C-BC479F3C5F99}">
      <dgm:prSet/>
      <dgm:spPr/>
      <dgm:t>
        <a:bodyPr/>
        <a:lstStyle/>
        <a:p>
          <a:r>
            <a:rPr lang="en-GB"/>
            <a:t>C# with .Net</a:t>
          </a:r>
          <a:endParaRPr lang="en-US" dirty="0"/>
        </a:p>
      </dgm:t>
    </dgm:pt>
    <dgm:pt modelId="{2EE00935-DBE3-4A3D-A47A-C9F7BDA96DE1}" type="parTrans" cxnId="{D12C927E-CABA-4276-8C1A-135FA9A2F7E5}">
      <dgm:prSet/>
      <dgm:spPr/>
      <dgm:t>
        <a:bodyPr/>
        <a:lstStyle/>
        <a:p>
          <a:endParaRPr lang="en-US"/>
        </a:p>
      </dgm:t>
    </dgm:pt>
    <dgm:pt modelId="{ACB65841-AB6A-4F71-805D-7D31803AB859}" type="sibTrans" cxnId="{D12C927E-CABA-4276-8C1A-135FA9A2F7E5}">
      <dgm:prSet/>
      <dgm:spPr/>
      <dgm:t>
        <a:bodyPr/>
        <a:lstStyle/>
        <a:p>
          <a:endParaRPr lang="en-US"/>
        </a:p>
      </dgm:t>
    </dgm:pt>
    <dgm:pt modelId="{1239C16F-6874-4912-973D-E5E9C1888D9E}">
      <dgm:prSet/>
      <dgm:spPr/>
      <dgm:t>
        <a:bodyPr/>
        <a:lstStyle/>
        <a:p>
          <a:r>
            <a:rPr lang="en-GB"/>
            <a:t>Yolov8 model processed with python to a ONNX file</a:t>
          </a:r>
          <a:endParaRPr lang="en-US" dirty="0"/>
        </a:p>
      </dgm:t>
    </dgm:pt>
    <dgm:pt modelId="{5B784BA2-0804-42C0-ACFF-6757BD14827B}" type="parTrans" cxnId="{9DC488CF-C4FC-443E-AD2B-993BFBDC18DE}">
      <dgm:prSet/>
      <dgm:spPr/>
      <dgm:t>
        <a:bodyPr/>
        <a:lstStyle/>
        <a:p>
          <a:endParaRPr lang="en-US"/>
        </a:p>
      </dgm:t>
    </dgm:pt>
    <dgm:pt modelId="{0043F20D-E43A-4EB8-A5EE-5E43995A8BF6}" type="sibTrans" cxnId="{9DC488CF-C4FC-443E-AD2B-993BFBDC18DE}">
      <dgm:prSet/>
      <dgm:spPr/>
      <dgm:t>
        <a:bodyPr/>
        <a:lstStyle/>
        <a:p>
          <a:endParaRPr lang="en-US"/>
        </a:p>
      </dgm:t>
    </dgm:pt>
    <dgm:pt modelId="{54FC9CDD-3D6C-4FCB-A1DB-A18D2280CEBB}">
      <dgm:prSet/>
      <dgm:spPr/>
      <dgm:t>
        <a:bodyPr/>
        <a:lstStyle/>
        <a:p>
          <a:r>
            <a:rPr lang="en-GB"/>
            <a:t>Database Supabase (PostgreSQL)</a:t>
          </a:r>
          <a:endParaRPr lang="en-US" dirty="0"/>
        </a:p>
      </dgm:t>
    </dgm:pt>
    <dgm:pt modelId="{5EE4FC7C-8480-4810-BC4D-DA8C4CE8820D}" type="parTrans" cxnId="{3BF2BB03-EAA8-4FDA-ACC9-3FB2276DC991}">
      <dgm:prSet/>
      <dgm:spPr/>
      <dgm:t>
        <a:bodyPr/>
        <a:lstStyle/>
        <a:p>
          <a:endParaRPr lang="en-US"/>
        </a:p>
      </dgm:t>
    </dgm:pt>
    <dgm:pt modelId="{AFEF2997-8EFA-4108-B7D8-230250A84840}" type="sibTrans" cxnId="{3BF2BB03-EAA8-4FDA-ACC9-3FB2276DC991}">
      <dgm:prSet/>
      <dgm:spPr/>
      <dgm:t>
        <a:bodyPr/>
        <a:lstStyle/>
        <a:p>
          <a:endParaRPr lang="en-US"/>
        </a:p>
      </dgm:t>
    </dgm:pt>
    <dgm:pt modelId="{DEDB327D-2592-45F9-8EDE-5A0119834B46}">
      <dgm:prSet/>
      <dgm:spPr/>
      <dgm:t>
        <a:bodyPr/>
        <a:lstStyle/>
        <a:p>
          <a:r>
            <a:rPr lang="en-GB" b="1"/>
            <a:t>Hosting</a:t>
          </a:r>
          <a:r>
            <a:rPr lang="en-GB"/>
            <a:t>: Azure App Service (Backend Deployed)</a:t>
          </a:r>
          <a:endParaRPr lang="en-US" dirty="0"/>
        </a:p>
      </dgm:t>
    </dgm:pt>
    <dgm:pt modelId="{1A80EEBA-B461-4189-873E-4BAA1CA42ED2}" type="parTrans" cxnId="{B37ADD49-471F-4B81-B0E0-DBF8746BC273}">
      <dgm:prSet/>
      <dgm:spPr/>
      <dgm:t>
        <a:bodyPr/>
        <a:lstStyle/>
        <a:p>
          <a:endParaRPr lang="en-US"/>
        </a:p>
      </dgm:t>
    </dgm:pt>
    <dgm:pt modelId="{D8702888-9F6F-4282-93DC-C5AA45740055}" type="sibTrans" cxnId="{B37ADD49-471F-4B81-B0E0-DBF8746BC273}">
      <dgm:prSet/>
      <dgm:spPr/>
      <dgm:t>
        <a:bodyPr/>
        <a:lstStyle/>
        <a:p>
          <a:endParaRPr lang="en-US"/>
        </a:p>
      </dgm:t>
    </dgm:pt>
    <dgm:pt modelId="{C8178C73-40B1-4690-808D-BC0A5A9FA4B5}" type="pres">
      <dgm:prSet presAssocID="{2D260DEF-895B-4C75-8F3F-3DB275DFEF3B}" presName="Name0" presStyleCnt="0">
        <dgm:presLayoutVars>
          <dgm:dir/>
          <dgm:animLvl val="lvl"/>
          <dgm:resizeHandles val="exact"/>
        </dgm:presLayoutVars>
      </dgm:prSet>
      <dgm:spPr/>
    </dgm:pt>
    <dgm:pt modelId="{BEA6434D-0AAF-4CBF-A4BD-8B2564F0B925}" type="pres">
      <dgm:prSet presAssocID="{DEDB327D-2592-45F9-8EDE-5A0119834B46}" presName="boxAndChildren" presStyleCnt="0"/>
      <dgm:spPr/>
    </dgm:pt>
    <dgm:pt modelId="{A24D5A96-0233-43F3-92C9-46EDC473CAB4}" type="pres">
      <dgm:prSet presAssocID="{DEDB327D-2592-45F9-8EDE-5A0119834B46}" presName="parentTextBox" presStyleLbl="node1" presStyleIdx="0" presStyleCnt="3"/>
      <dgm:spPr/>
    </dgm:pt>
    <dgm:pt modelId="{4F2E7575-0281-4585-9FF4-78908B2D3818}" type="pres">
      <dgm:prSet presAssocID="{73A4C227-6EDA-4968-9076-6E6EAF0F0C37}" presName="sp" presStyleCnt="0"/>
      <dgm:spPr/>
    </dgm:pt>
    <dgm:pt modelId="{183405DD-B0E4-4E80-9D0B-2CF4F5B55B52}" type="pres">
      <dgm:prSet presAssocID="{2E48A09D-92F4-4F5B-845B-F11A2B9C3FEC}" presName="arrowAndChildren" presStyleCnt="0"/>
      <dgm:spPr/>
    </dgm:pt>
    <dgm:pt modelId="{A7DFC2CF-CCC9-435E-963A-BD8EE0EB3B86}" type="pres">
      <dgm:prSet presAssocID="{2E48A09D-92F4-4F5B-845B-F11A2B9C3FEC}" presName="parentTextArrow" presStyleLbl="node1" presStyleIdx="0" presStyleCnt="3"/>
      <dgm:spPr/>
    </dgm:pt>
    <dgm:pt modelId="{770FAF22-EEA4-48B0-B9FB-42C3D6F97100}" type="pres">
      <dgm:prSet presAssocID="{2E48A09D-92F4-4F5B-845B-F11A2B9C3FEC}" presName="arrow" presStyleLbl="node1" presStyleIdx="1" presStyleCnt="3"/>
      <dgm:spPr/>
    </dgm:pt>
    <dgm:pt modelId="{F5D6D36E-FEEC-403A-A30A-43DC79E03646}" type="pres">
      <dgm:prSet presAssocID="{2E48A09D-92F4-4F5B-845B-F11A2B9C3FEC}" presName="descendantArrow" presStyleCnt="0"/>
      <dgm:spPr/>
    </dgm:pt>
    <dgm:pt modelId="{9D80A350-EB62-4E54-89CB-997DABB3A7C7}" type="pres">
      <dgm:prSet presAssocID="{8B2A23CB-C113-4AAF-8B0A-DC98660DABE4}" presName="childTextArrow" presStyleLbl="fgAccFollowNode1" presStyleIdx="0" presStyleCnt="4">
        <dgm:presLayoutVars>
          <dgm:bulletEnabled val="1"/>
        </dgm:presLayoutVars>
      </dgm:prSet>
      <dgm:spPr/>
    </dgm:pt>
    <dgm:pt modelId="{BB4BBFC3-1500-4A45-86B9-C7729A7825BA}" type="pres">
      <dgm:prSet presAssocID="{4DB2C64C-F1D9-467C-BB6C-BC479F3C5F99}" presName="childTextArrow" presStyleLbl="fgAccFollowNode1" presStyleIdx="1" presStyleCnt="4">
        <dgm:presLayoutVars>
          <dgm:bulletEnabled val="1"/>
        </dgm:presLayoutVars>
      </dgm:prSet>
      <dgm:spPr/>
    </dgm:pt>
    <dgm:pt modelId="{F58B6DC0-008B-4911-871B-5375F6AA8D32}" type="pres">
      <dgm:prSet presAssocID="{1239C16F-6874-4912-973D-E5E9C1888D9E}" presName="childTextArrow" presStyleLbl="fgAccFollowNode1" presStyleIdx="2" presStyleCnt="4">
        <dgm:presLayoutVars>
          <dgm:bulletEnabled val="1"/>
        </dgm:presLayoutVars>
      </dgm:prSet>
      <dgm:spPr/>
    </dgm:pt>
    <dgm:pt modelId="{C501E626-7B44-46E4-B9F0-ADCC9FF76664}" type="pres">
      <dgm:prSet presAssocID="{54FC9CDD-3D6C-4FCB-A1DB-A18D2280CEBB}" presName="childTextArrow" presStyleLbl="fgAccFollowNode1" presStyleIdx="3" presStyleCnt="4">
        <dgm:presLayoutVars>
          <dgm:bulletEnabled val="1"/>
        </dgm:presLayoutVars>
      </dgm:prSet>
      <dgm:spPr/>
    </dgm:pt>
    <dgm:pt modelId="{27E80666-75D1-41ED-8D41-98589EBEBB0A}" type="pres">
      <dgm:prSet presAssocID="{51F89A00-2393-4F28-85D2-21264B5508DF}" presName="sp" presStyleCnt="0"/>
      <dgm:spPr/>
    </dgm:pt>
    <dgm:pt modelId="{2786A26E-7B52-4748-BAC3-BFD7D93848AF}" type="pres">
      <dgm:prSet presAssocID="{4CEE7EC6-6EAD-412C-9980-796B3EDBE7C3}" presName="arrowAndChildren" presStyleCnt="0"/>
      <dgm:spPr/>
    </dgm:pt>
    <dgm:pt modelId="{AF543150-EDDD-46FB-BD4A-1908E748D2AD}" type="pres">
      <dgm:prSet presAssocID="{4CEE7EC6-6EAD-412C-9980-796B3EDBE7C3}" presName="parentTextArrow" presStyleLbl="node1" presStyleIdx="2" presStyleCnt="3"/>
      <dgm:spPr/>
    </dgm:pt>
  </dgm:ptLst>
  <dgm:cxnLst>
    <dgm:cxn modelId="{3BF2BB03-EAA8-4FDA-ACC9-3FB2276DC991}" srcId="{2E48A09D-92F4-4F5B-845B-F11A2B9C3FEC}" destId="{54FC9CDD-3D6C-4FCB-A1DB-A18D2280CEBB}" srcOrd="3" destOrd="0" parTransId="{5EE4FC7C-8480-4810-BC4D-DA8C4CE8820D}" sibTransId="{AFEF2997-8EFA-4108-B7D8-230250A84840}"/>
    <dgm:cxn modelId="{C0E51811-3753-4E29-A845-9C83911F61A4}" type="presOf" srcId="{2D260DEF-895B-4C75-8F3F-3DB275DFEF3B}" destId="{C8178C73-40B1-4690-808D-BC0A5A9FA4B5}" srcOrd="0" destOrd="0" presId="urn:microsoft.com/office/officeart/2005/8/layout/process4"/>
    <dgm:cxn modelId="{4DE69F68-B0FE-4192-AA0A-58FD08D31745}" type="presOf" srcId="{DEDB327D-2592-45F9-8EDE-5A0119834B46}" destId="{A24D5A96-0233-43F3-92C9-46EDC473CAB4}" srcOrd="0" destOrd="0" presId="urn:microsoft.com/office/officeart/2005/8/layout/process4"/>
    <dgm:cxn modelId="{B37ADD49-471F-4B81-B0E0-DBF8746BC273}" srcId="{2D260DEF-895B-4C75-8F3F-3DB275DFEF3B}" destId="{DEDB327D-2592-45F9-8EDE-5A0119834B46}" srcOrd="2" destOrd="0" parTransId="{1A80EEBA-B461-4189-873E-4BAA1CA42ED2}" sibTransId="{D8702888-9F6F-4282-93DC-C5AA45740055}"/>
    <dgm:cxn modelId="{5C20814A-74C8-4A67-9F71-13C7759ACA98}" type="presOf" srcId="{54FC9CDD-3D6C-4FCB-A1DB-A18D2280CEBB}" destId="{C501E626-7B44-46E4-B9F0-ADCC9FF76664}" srcOrd="0" destOrd="0" presId="urn:microsoft.com/office/officeart/2005/8/layout/process4"/>
    <dgm:cxn modelId="{F852674F-CFD1-4D6B-88BD-04FC8D9ECE7E}" type="presOf" srcId="{4CEE7EC6-6EAD-412C-9980-796B3EDBE7C3}" destId="{AF543150-EDDD-46FB-BD4A-1908E748D2AD}" srcOrd="0" destOrd="0" presId="urn:microsoft.com/office/officeart/2005/8/layout/process4"/>
    <dgm:cxn modelId="{D12C927E-CABA-4276-8C1A-135FA9A2F7E5}" srcId="{2E48A09D-92F4-4F5B-845B-F11A2B9C3FEC}" destId="{4DB2C64C-F1D9-467C-BB6C-BC479F3C5F99}" srcOrd="1" destOrd="0" parTransId="{2EE00935-DBE3-4A3D-A47A-C9F7BDA96DE1}" sibTransId="{ACB65841-AB6A-4F71-805D-7D31803AB859}"/>
    <dgm:cxn modelId="{0020F289-7D28-4B25-9585-5436CE270F3C}" type="presOf" srcId="{2E48A09D-92F4-4F5B-845B-F11A2B9C3FEC}" destId="{770FAF22-EEA4-48B0-B9FB-42C3D6F97100}" srcOrd="1" destOrd="0" presId="urn:microsoft.com/office/officeart/2005/8/layout/process4"/>
    <dgm:cxn modelId="{FDDD4496-1871-418C-BC00-133FE681A3AB}" type="presOf" srcId="{8B2A23CB-C113-4AAF-8B0A-DC98660DABE4}" destId="{9D80A350-EB62-4E54-89CB-997DABB3A7C7}" srcOrd="0" destOrd="0" presId="urn:microsoft.com/office/officeart/2005/8/layout/process4"/>
    <dgm:cxn modelId="{C52ECB9A-195A-4C52-B57D-F12C57992C25}" srcId="{2D260DEF-895B-4C75-8F3F-3DB275DFEF3B}" destId="{4CEE7EC6-6EAD-412C-9980-796B3EDBE7C3}" srcOrd="0" destOrd="0" parTransId="{50DC17D2-2EAE-4533-A312-E36F37613DA1}" sibTransId="{51F89A00-2393-4F28-85D2-21264B5508DF}"/>
    <dgm:cxn modelId="{E945C09E-2646-468D-8A00-73B0C14D1575}" type="presOf" srcId="{1239C16F-6874-4912-973D-E5E9C1888D9E}" destId="{F58B6DC0-008B-4911-871B-5375F6AA8D32}" srcOrd="0" destOrd="0" presId="urn:microsoft.com/office/officeart/2005/8/layout/process4"/>
    <dgm:cxn modelId="{280025AA-088D-4329-9677-DFF28897952F}" type="presOf" srcId="{2E48A09D-92F4-4F5B-845B-F11A2B9C3FEC}" destId="{A7DFC2CF-CCC9-435E-963A-BD8EE0EB3B86}" srcOrd="0" destOrd="0" presId="urn:microsoft.com/office/officeart/2005/8/layout/process4"/>
    <dgm:cxn modelId="{79B68DC1-B8AB-4D68-86C9-37D5F6FADCA3}" srcId="{2E48A09D-92F4-4F5B-845B-F11A2B9C3FEC}" destId="{8B2A23CB-C113-4AAF-8B0A-DC98660DABE4}" srcOrd="0" destOrd="0" parTransId="{DFCAB489-6773-4354-886A-A6772AC4EC12}" sibTransId="{EB9ABA1A-5C03-4B54-BAC5-132090D5BD56}"/>
    <dgm:cxn modelId="{9DC488CF-C4FC-443E-AD2B-993BFBDC18DE}" srcId="{2E48A09D-92F4-4F5B-845B-F11A2B9C3FEC}" destId="{1239C16F-6874-4912-973D-E5E9C1888D9E}" srcOrd="2" destOrd="0" parTransId="{5B784BA2-0804-42C0-ACFF-6757BD14827B}" sibTransId="{0043F20D-E43A-4EB8-A5EE-5E43995A8BF6}"/>
    <dgm:cxn modelId="{B8E3E9EB-CB5B-49A4-A7BB-778536FC2F5C}" srcId="{2D260DEF-895B-4C75-8F3F-3DB275DFEF3B}" destId="{2E48A09D-92F4-4F5B-845B-F11A2B9C3FEC}" srcOrd="1" destOrd="0" parTransId="{7E529636-7393-4080-94AD-6DDF6E00EC89}" sibTransId="{73A4C227-6EDA-4968-9076-6E6EAF0F0C37}"/>
    <dgm:cxn modelId="{D3894FF9-B9C0-47E0-842D-DC288C3825BA}" type="presOf" srcId="{4DB2C64C-F1D9-467C-BB6C-BC479F3C5F99}" destId="{BB4BBFC3-1500-4A45-86B9-C7729A7825BA}" srcOrd="0" destOrd="0" presId="urn:microsoft.com/office/officeart/2005/8/layout/process4"/>
    <dgm:cxn modelId="{4A3BD8F8-9532-4CB9-B4D8-901F5C5FA8C7}" type="presParOf" srcId="{C8178C73-40B1-4690-808D-BC0A5A9FA4B5}" destId="{BEA6434D-0AAF-4CBF-A4BD-8B2564F0B925}" srcOrd="0" destOrd="0" presId="urn:microsoft.com/office/officeart/2005/8/layout/process4"/>
    <dgm:cxn modelId="{9CC81144-FBE2-45F5-BF85-31E64870F346}" type="presParOf" srcId="{BEA6434D-0AAF-4CBF-A4BD-8B2564F0B925}" destId="{A24D5A96-0233-43F3-92C9-46EDC473CAB4}" srcOrd="0" destOrd="0" presId="urn:microsoft.com/office/officeart/2005/8/layout/process4"/>
    <dgm:cxn modelId="{48085EA1-8993-46D0-B6E3-4509E7494DCB}" type="presParOf" srcId="{C8178C73-40B1-4690-808D-BC0A5A9FA4B5}" destId="{4F2E7575-0281-4585-9FF4-78908B2D3818}" srcOrd="1" destOrd="0" presId="urn:microsoft.com/office/officeart/2005/8/layout/process4"/>
    <dgm:cxn modelId="{2585CA3F-557C-44BB-AC1F-961E32CE5870}" type="presParOf" srcId="{C8178C73-40B1-4690-808D-BC0A5A9FA4B5}" destId="{183405DD-B0E4-4E80-9D0B-2CF4F5B55B52}" srcOrd="2" destOrd="0" presId="urn:microsoft.com/office/officeart/2005/8/layout/process4"/>
    <dgm:cxn modelId="{D9D12C4A-6D7F-433B-8975-B79B3DC0E357}" type="presParOf" srcId="{183405DD-B0E4-4E80-9D0B-2CF4F5B55B52}" destId="{A7DFC2CF-CCC9-435E-963A-BD8EE0EB3B86}" srcOrd="0" destOrd="0" presId="urn:microsoft.com/office/officeart/2005/8/layout/process4"/>
    <dgm:cxn modelId="{7BF8B0C3-AC0E-4A8B-92EC-69892EF01C00}" type="presParOf" srcId="{183405DD-B0E4-4E80-9D0B-2CF4F5B55B52}" destId="{770FAF22-EEA4-48B0-B9FB-42C3D6F97100}" srcOrd="1" destOrd="0" presId="urn:microsoft.com/office/officeart/2005/8/layout/process4"/>
    <dgm:cxn modelId="{2FEB1C04-F016-466C-AA66-774506B49AC4}" type="presParOf" srcId="{183405DD-B0E4-4E80-9D0B-2CF4F5B55B52}" destId="{F5D6D36E-FEEC-403A-A30A-43DC79E03646}" srcOrd="2" destOrd="0" presId="urn:microsoft.com/office/officeart/2005/8/layout/process4"/>
    <dgm:cxn modelId="{E4939FE2-CC4A-4B9E-947F-4E16F6B3CD3A}" type="presParOf" srcId="{F5D6D36E-FEEC-403A-A30A-43DC79E03646}" destId="{9D80A350-EB62-4E54-89CB-997DABB3A7C7}" srcOrd="0" destOrd="0" presId="urn:microsoft.com/office/officeart/2005/8/layout/process4"/>
    <dgm:cxn modelId="{584A7105-3E96-4C1C-BC60-32806216F2FA}" type="presParOf" srcId="{F5D6D36E-FEEC-403A-A30A-43DC79E03646}" destId="{BB4BBFC3-1500-4A45-86B9-C7729A7825BA}" srcOrd="1" destOrd="0" presId="urn:microsoft.com/office/officeart/2005/8/layout/process4"/>
    <dgm:cxn modelId="{DDF1E1E1-CE03-4752-BBB2-B1C86EB4B7FD}" type="presParOf" srcId="{F5D6D36E-FEEC-403A-A30A-43DC79E03646}" destId="{F58B6DC0-008B-4911-871B-5375F6AA8D32}" srcOrd="2" destOrd="0" presId="urn:microsoft.com/office/officeart/2005/8/layout/process4"/>
    <dgm:cxn modelId="{8D3E8C0C-A8AA-4BA7-946B-A603D4AA3AEB}" type="presParOf" srcId="{F5D6D36E-FEEC-403A-A30A-43DC79E03646}" destId="{C501E626-7B44-46E4-B9F0-ADCC9FF76664}" srcOrd="3" destOrd="0" presId="urn:microsoft.com/office/officeart/2005/8/layout/process4"/>
    <dgm:cxn modelId="{499A4DA0-BC04-4762-BE31-FD67ECCE5135}" type="presParOf" srcId="{C8178C73-40B1-4690-808D-BC0A5A9FA4B5}" destId="{27E80666-75D1-41ED-8D41-98589EBEBB0A}" srcOrd="3" destOrd="0" presId="urn:microsoft.com/office/officeart/2005/8/layout/process4"/>
    <dgm:cxn modelId="{549DB823-F880-4616-9D61-6C4AC9BDFA29}" type="presParOf" srcId="{C8178C73-40B1-4690-808D-BC0A5A9FA4B5}" destId="{2786A26E-7B52-4748-BAC3-BFD7D93848AF}" srcOrd="4" destOrd="0" presId="urn:microsoft.com/office/officeart/2005/8/layout/process4"/>
    <dgm:cxn modelId="{73AF60B8-4FA5-41DB-9243-FDEC6D8450EE}" type="presParOf" srcId="{2786A26E-7B52-4748-BAC3-BFD7D93848AF}" destId="{AF543150-EDDD-46FB-BD4A-1908E748D2A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D5A96-0233-43F3-92C9-46EDC473CAB4}">
      <dsp:nvSpPr>
        <dsp:cNvPr id="0" name=""/>
        <dsp:cNvSpPr/>
      </dsp:nvSpPr>
      <dsp:spPr>
        <a:xfrm>
          <a:off x="0" y="5162378"/>
          <a:ext cx="7555991" cy="16944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Hosting</a:t>
          </a:r>
          <a:r>
            <a:rPr lang="en-GB" sz="2000" kern="1200"/>
            <a:t>: Azure App Service (Backend Deployed)</a:t>
          </a:r>
          <a:endParaRPr lang="en-US" sz="2000" kern="1200" dirty="0"/>
        </a:p>
      </dsp:txBody>
      <dsp:txXfrm>
        <a:off x="0" y="5162378"/>
        <a:ext cx="7555991" cy="1694407"/>
      </dsp:txXfrm>
    </dsp:sp>
    <dsp:sp modelId="{770FAF22-EEA4-48B0-B9FB-42C3D6F97100}">
      <dsp:nvSpPr>
        <dsp:cNvPr id="0" name=""/>
        <dsp:cNvSpPr/>
      </dsp:nvSpPr>
      <dsp:spPr>
        <a:xfrm rot="10800000">
          <a:off x="0" y="2581795"/>
          <a:ext cx="7555991" cy="2605999"/>
        </a:xfrm>
        <a:prstGeom prst="upArrowCallou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Technologies</a:t>
          </a:r>
          <a:endParaRPr lang="en-US" sz="2000" kern="1200"/>
        </a:p>
      </dsp:txBody>
      <dsp:txXfrm rot="-10800000">
        <a:off x="0" y="2581795"/>
        <a:ext cx="7555991" cy="914705"/>
      </dsp:txXfrm>
    </dsp:sp>
    <dsp:sp modelId="{9D80A350-EB62-4E54-89CB-997DABB3A7C7}">
      <dsp:nvSpPr>
        <dsp:cNvPr id="0" name=""/>
        <dsp:cNvSpPr/>
      </dsp:nvSpPr>
      <dsp:spPr>
        <a:xfrm>
          <a:off x="0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Java</a:t>
          </a:r>
          <a:endParaRPr lang="en-US" sz="1300" kern="1200" dirty="0"/>
        </a:p>
      </dsp:txBody>
      <dsp:txXfrm>
        <a:off x="0" y="3496501"/>
        <a:ext cx="1888997" cy="779193"/>
      </dsp:txXfrm>
    </dsp:sp>
    <dsp:sp modelId="{BB4BBFC3-1500-4A45-86B9-C7729A7825BA}">
      <dsp:nvSpPr>
        <dsp:cNvPr id="0" name=""/>
        <dsp:cNvSpPr/>
      </dsp:nvSpPr>
      <dsp:spPr>
        <a:xfrm>
          <a:off x="1888997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497553"/>
            <a:satOff val="-9250"/>
            <a:lumOff val="-4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7553"/>
              <a:satOff val="-9250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C# with .Net</a:t>
          </a:r>
          <a:endParaRPr lang="en-US" sz="1300" kern="1200" dirty="0"/>
        </a:p>
      </dsp:txBody>
      <dsp:txXfrm>
        <a:off x="1888997" y="3496501"/>
        <a:ext cx="1888997" cy="779193"/>
      </dsp:txXfrm>
    </dsp:sp>
    <dsp:sp modelId="{F58B6DC0-008B-4911-871B-5375F6AA8D32}">
      <dsp:nvSpPr>
        <dsp:cNvPr id="0" name=""/>
        <dsp:cNvSpPr/>
      </dsp:nvSpPr>
      <dsp:spPr>
        <a:xfrm>
          <a:off x="3777995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995106"/>
            <a:satOff val="-18500"/>
            <a:lumOff val="-8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95106"/>
              <a:satOff val="-18500"/>
              <a:lumOff val="-8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Yolov8 model processed with python to a ONNX file</a:t>
          </a:r>
          <a:endParaRPr lang="en-US" sz="1300" kern="1200" dirty="0"/>
        </a:p>
      </dsp:txBody>
      <dsp:txXfrm>
        <a:off x="3777995" y="3496501"/>
        <a:ext cx="1888997" cy="779193"/>
      </dsp:txXfrm>
    </dsp:sp>
    <dsp:sp modelId="{C501E626-7B44-46E4-B9F0-ADCC9FF76664}">
      <dsp:nvSpPr>
        <dsp:cNvPr id="0" name=""/>
        <dsp:cNvSpPr/>
      </dsp:nvSpPr>
      <dsp:spPr>
        <a:xfrm>
          <a:off x="5666993" y="3496501"/>
          <a:ext cx="1888997" cy="779193"/>
        </a:xfrm>
        <a:prstGeom prst="rect">
          <a:avLst/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Database Supabase (PostgreSQL)</a:t>
          </a:r>
          <a:endParaRPr lang="en-US" sz="1300" kern="1200" dirty="0"/>
        </a:p>
      </dsp:txBody>
      <dsp:txXfrm>
        <a:off x="5666993" y="3496501"/>
        <a:ext cx="1888997" cy="779193"/>
      </dsp:txXfrm>
    </dsp:sp>
    <dsp:sp modelId="{AF543150-EDDD-46FB-BD4A-1908E748D2AD}">
      <dsp:nvSpPr>
        <dsp:cNvPr id="0" name=""/>
        <dsp:cNvSpPr/>
      </dsp:nvSpPr>
      <dsp:spPr>
        <a:xfrm rot="10800000">
          <a:off x="0" y="1212"/>
          <a:ext cx="7555991" cy="2605999"/>
        </a:xfrm>
        <a:prstGeom prst="upArrowCallou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MuvTime</a:t>
          </a:r>
          <a:r>
            <a:rPr lang="en-GB" sz="2000" kern="1200" dirty="0"/>
            <a:t> is a comprehensive fitness application that combines AI-powered pose detection with gamified exercise tracking. Users can perform various exercises while the app uses computer vision to count repetitions, track progress, and award with experience points.</a:t>
          </a:r>
          <a:endParaRPr lang="en-US" sz="2000" kern="1200" dirty="0"/>
        </a:p>
      </dsp:txBody>
      <dsp:txXfrm rot="10800000">
        <a:off x="0" y="1212"/>
        <a:ext cx="7555991" cy="1693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75403-2058-44B3-B0BC-C2D90BFE4F4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41BF4-4FF1-44FC-85FB-338CF7E9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8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41BF4-4FF1-44FC-85FB-338CF7E943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14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6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5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71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2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325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5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61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4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3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8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84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62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4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EF2A-4D19-4092-ABC4-0A8299E71B9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56BBE-D24E-4E12-A502-D1180430D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172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92589-E170-B9E9-A717-A8E0F8038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17" y="576072"/>
            <a:ext cx="9448800" cy="1825096"/>
          </a:xfrm>
        </p:spPr>
        <p:txBody>
          <a:bodyPr/>
          <a:lstStyle/>
          <a:p>
            <a:r>
              <a:rPr lang="en-US" dirty="0"/>
              <a:t>Senior design project</a:t>
            </a:r>
            <a:br>
              <a:rPr lang="en-US" dirty="0"/>
            </a:br>
            <a:r>
              <a:rPr lang="en-US" dirty="0" err="1"/>
              <a:t>muvtime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E079-8D7E-5C82-7712-73409BF53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118104"/>
            <a:ext cx="5257800" cy="1252728"/>
          </a:xfrm>
        </p:spPr>
        <p:txBody>
          <a:bodyPr/>
          <a:lstStyle/>
          <a:p>
            <a:r>
              <a:rPr lang="en-US" dirty="0"/>
              <a:t>Erkin Alkan</a:t>
            </a:r>
          </a:p>
          <a:p>
            <a:r>
              <a:rPr lang="en-GB" dirty="0" err="1"/>
              <a:t>Muğla</a:t>
            </a:r>
            <a:r>
              <a:rPr lang="en-GB" dirty="0"/>
              <a:t> </a:t>
            </a:r>
            <a:r>
              <a:rPr lang="en-GB" dirty="0" err="1"/>
              <a:t>Sıtkı</a:t>
            </a:r>
            <a:r>
              <a:rPr lang="en-GB" dirty="0"/>
              <a:t> </a:t>
            </a:r>
            <a:r>
              <a:rPr lang="en-GB" dirty="0" err="1"/>
              <a:t>Koçman</a:t>
            </a:r>
            <a:r>
              <a:rPr lang="en-GB" dirty="0"/>
              <a:t> University</a:t>
            </a:r>
          </a:p>
          <a:p>
            <a:r>
              <a:rPr lang="en-GB" dirty="0"/>
              <a:t>Department of Computer Engineering 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DDEE5-54F6-7B01-5FE4-F7F612E3A565}"/>
              </a:ext>
            </a:extLst>
          </p:cNvPr>
          <p:cNvSpPr txBox="1"/>
          <p:nvPr/>
        </p:nvSpPr>
        <p:spPr>
          <a:xfrm>
            <a:off x="5257800" y="2774972"/>
            <a:ext cx="576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r>
              <a:rPr lang="en-GB" sz="2000" dirty="0"/>
              <a:t>Advisor:</a:t>
            </a:r>
          </a:p>
          <a:p>
            <a:r>
              <a:rPr lang="en-GB" sz="2000" dirty="0"/>
              <a:t>Associate Professor Tuğba ÖNAL SÜZEK</a:t>
            </a:r>
          </a:p>
          <a:p>
            <a:r>
              <a:rPr lang="en-GB" sz="2000" dirty="0" err="1"/>
              <a:t>Muğla</a:t>
            </a:r>
            <a:r>
              <a:rPr lang="en-GB" sz="2000" dirty="0"/>
              <a:t> </a:t>
            </a:r>
            <a:r>
              <a:rPr lang="en-GB" sz="2000" dirty="0" err="1"/>
              <a:t>Sıtkı</a:t>
            </a:r>
            <a:r>
              <a:rPr lang="en-GB" sz="2000" dirty="0"/>
              <a:t> </a:t>
            </a:r>
            <a:r>
              <a:rPr lang="en-GB" sz="2000" dirty="0" err="1"/>
              <a:t>Koçman</a:t>
            </a:r>
            <a:r>
              <a:rPr lang="en-GB" sz="2000" dirty="0"/>
              <a:t> University</a:t>
            </a:r>
          </a:p>
          <a:p>
            <a:r>
              <a:rPr lang="en-GB" sz="2000" dirty="0"/>
              <a:t>Department of Computer Engineering</a:t>
            </a:r>
          </a:p>
          <a:p>
            <a:endParaRPr lang="en-GB" sz="2000" dirty="0"/>
          </a:p>
        </p:txBody>
      </p:sp>
      <p:pic>
        <p:nvPicPr>
          <p:cNvPr id="5" name="Google Shape;64;p13">
            <a:extLst>
              <a:ext uri="{FF2B5EF4-FFF2-40B4-BE49-F238E27FC236}">
                <a16:creationId xmlns:a16="http://schemas.microsoft.com/office/drawing/2014/main" id="{A02CED5D-A203-BFAA-ED0D-0EDB4DF0DE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6854" y="363691"/>
            <a:ext cx="897426" cy="14488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3">
            <a:extLst>
              <a:ext uri="{FF2B5EF4-FFF2-40B4-BE49-F238E27FC236}">
                <a16:creationId xmlns:a16="http://schemas.microsoft.com/office/drawing/2014/main" id="{902A4425-6886-BAEE-67F0-D8BD48043EDB}"/>
              </a:ext>
            </a:extLst>
          </p:cNvPr>
          <p:cNvSpPr txBox="1"/>
          <p:nvPr/>
        </p:nvSpPr>
        <p:spPr>
          <a:xfrm>
            <a:off x="2972604" y="3120573"/>
            <a:ext cx="6205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900" dirty="0">
                <a:solidFill>
                  <a:schemeClr val="dk1"/>
                </a:solidFill>
              </a:rPr>
              <a:t>Advisors: </a:t>
            </a:r>
            <a:br>
              <a:rPr lang="tr" sz="1900" dirty="0">
                <a:solidFill>
                  <a:schemeClr val="dk1"/>
                </a:solidFill>
              </a:rPr>
            </a:br>
            <a:br>
              <a:rPr lang="tr" sz="1900" dirty="0">
                <a:solidFill>
                  <a:schemeClr val="dk1"/>
                </a:solidFill>
              </a:rPr>
            </a:br>
            <a:r>
              <a:rPr lang="tr" sz="1700" dirty="0">
                <a:solidFill>
                  <a:schemeClr val="dk1"/>
                </a:solidFill>
              </a:rPr>
              <a:t>Dr. Tuğba ÖNAL SÜZEK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dirty="0">
                <a:solidFill>
                  <a:schemeClr val="dk1"/>
                </a:solidFill>
              </a:rPr>
              <a:t>Muğla Sıtkı Koçman University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 dirty="0">
                <a:solidFill>
                  <a:schemeClr val="dk1"/>
                </a:solidFill>
              </a:rPr>
              <a:t>Department of Computer Engineering</a:t>
            </a:r>
            <a:endParaRPr sz="17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09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F5CA-1E21-6287-FE7A-E62CEDDB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 :d</a:t>
            </a:r>
            <a:br>
              <a:rPr lang="en-US" dirty="0"/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cap="none">
                <a:latin typeface="Arial" panose="020B0604020202020204" pitchFamily="34" charset="0"/>
                <a:cs typeface="Arial" panose="020B0604020202020204" pitchFamily="34" charset="0"/>
              </a:rPr>
              <a:t>erkinalkan2002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@gmail.com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https://github.com/erkinal/finalprojecttest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APK LINK: </a:t>
            </a: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https://drive.google.com/file/d/1mc1o5yvodsyp28lx5031tlw3txrcq5ll/view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9303-408B-A01B-91D8-37BDF7FB2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79243"/>
              </p:ext>
            </p:extLst>
          </p:nvPr>
        </p:nvGraphicFramePr>
        <p:xfrm>
          <a:off x="4636007" y="0"/>
          <a:ext cx="7555991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019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D16B961-305D-20C6-EDCB-8EE94DF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" r="2" b="17107"/>
          <a:stretch>
            <a:fillRect/>
          </a:stretch>
        </p:blipFill>
        <p:spPr>
          <a:xfrm>
            <a:off x="2" y="10"/>
            <a:ext cx="4063593" cy="6857990"/>
          </a:xfrm>
          <a:prstGeom prst="rect">
            <a:avLst/>
          </a:prstGeom>
        </p:spPr>
      </p:pic>
      <p:pic>
        <p:nvPicPr>
          <p:cNvPr id="10" name="Content Placeholder 9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80AFE4BB-E77C-E29F-A1CD-2B9C901F9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8" r="2" b="3898"/>
          <a:stretch>
            <a:fillRect/>
          </a:stretch>
        </p:blipFill>
        <p:spPr>
          <a:xfrm>
            <a:off x="4063290" y="0"/>
            <a:ext cx="4063593" cy="6857990"/>
          </a:xfrm>
          <a:prstGeom prst="rect">
            <a:avLst/>
          </a:prstGeom>
        </p:spPr>
      </p:pic>
      <p:pic>
        <p:nvPicPr>
          <p:cNvPr id="13" name="Picture 1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A929F67-F73B-518A-C600-8DED021E7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9" r="2" b="2478"/>
          <a:stretch>
            <a:fillRect/>
          </a:stretch>
        </p:blipFill>
        <p:spPr>
          <a:xfrm>
            <a:off x="8128407" y="10"/>
            <a:ext cx="40635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9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B903-BD96-5C65-1134-83C0225E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1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D14FE87-1465-B9CB-A662-B12CE1A0C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065" y="1123527"/>
            <a:ext cx="2072160" cy="46048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person&#10;&#10;AI-generated content may be incorrect.">
            <a:extLst>
              <a:ext uri="{FF2B5EF4-FFF2-40B4-BE49-F238E27FC236}">
                <a16:creationId xmlns:a16="http://schemas.microsoft.com/office/drawing/2014/main" id="{9B947EB5-B018-CF07-40F2-D8DE12A6D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920" y="1123527"/>
            <a:ext cx="2072160" cy="46048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21C8340-B67E-D503-AC9F-893CF863D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80" y="1123527"/>
            <a:ext cx="207216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6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F728361-C0E2-BC49-E709-8288AB2D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11" y="1123527"/>
            <a:ext cx="2072160" cy="46048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732E15-EAAF-6B04-94AE-BADDDD07E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423" y="1123527"/>
            <a:ext cx="2152744" cy="46048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6514F6-BF02-8BD6-E304-6A8BCD57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384" y="1123527"/>
            <a:ext cx="2141232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6CC55B-5B90-4328-9423-E29438FB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67AF21F8-21CA-0A86-42D1-3A25C1C1C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82" y="643467"/>
            <a:ext cx="2506979" cy="5571065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  <p:pic>
        <p:nvPicPr>
          <p:cNvPr id="13" name="Picture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D332F10-8B1D-F3F8-D9C5-E1D25CCB2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39" y="643468"/>
            <a:ext cx="2506978" cy="5571064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8203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90F-4CD0-8C03-D891-81382928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4037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Completed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BCB2-2C06-C5FA-8812-7565EA51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Applied to Tubitak 2209/A</a:t>
            </a:r>
          </a:p>
          <a:p>
            <a:r>
              <a:rPr lang="en-US" strike="sngStrike" dirty="0"/>
              <a:t>Applied GBYF 2025</a:t>
            </a:r>
          </a:p>
          <a:p>
            <a:r>
              <a:rPr lang="en-US" strike="sngStrike" dirty="0"/>
              <a:t>Frontend</a:t>
            </a:r>
          </a:p>
          <a:p>
            <a:r>
              <a:rPr lang="en-US" strike="sngStrike" dirty="0"/>
              <a:t>Backend Deployed</a:t>
            </a:r>
          </a:p>
          <a:p>
            <a:r>
              <a:rPr lang="en-US" strike="sngStrike" dirty="0"/>
              <a:t>Database Deployed</a:t>
            </a:r>
          </a:p>
          <a:p>
            <a:r>
              <a:rPr lang="en-US" strike="sngStrike" dirty="0"/>
              <a:t>8 Exercises </a:t>
            </a:r>
            <a:r>
              <a:rPr lang="en-GB" strike="sngStrike" dirty="0"/>
              <a:t>and their calculations</a:t>
            </a:r>
          </a:p>
          <a:p>
            <a:r>
              <a:rPr lang="en-GB" strike="sngStrike" dirty="0"/>
              <a:t>Login/Register and authentication with e-mail</a:t>
            </a:r>
          </a:p>
          <a:p>
            <a:r>
              <a:rPr lang="en-GB" strike="sngStrike" dirty="0"/>
              <a:t>150 mb storage (didn’t cross the 200 mb limit I gave myself)</a:t>
            </a:r>
          </a:p>
          <a:p>
            <a:r>
              <a:rPr lang="en-GB" strike="sngStrike" dirty="0"/>
              <a:t>Released first </a:t>
            </a:r>
            <a:r>
              <a:rPr lang="en-GB" strike="sngStrike" dirty="0" err="1"/>
              <a:t>apk</a:t>
            </a:r>
            <a:r>
              <a:rPr lang="en-GB" strike="sngStrike" dirty="0"/>
              <a:t> to </a:t>
            </a:r>
            <a:r>
              <a:rPr lang="en-GB" strike="sngStrike" dirty="0" err="1"/>
              <a:t>github</a:t>
            </a:r>
            <a:r>
              <a:rPr lang="en-GB" strike="sngStrike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6E6-9983-77DD-788A-E038C5742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1805"/>
            <a:ext cx="8610600" cy="1293028"/>
          </a:xfrm>
        </p:spPr>
        <p:txBody>
          <a:bodyPr/>
          <a:lstStyle/>
          <a:p>
            <a:pPr algn="l"/>
            <a:r>
              <a:rPr lang="tr" dirty="0"/>
              <a:t>Future works: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701B-15AE-0689-B335-5087620D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 new exercises</a:t>
            </a:r>
          </a:p>
          <a:p>
            <a:r>
              <a:rPr lang="en-US" dirty="0"/>
              <a:t>New </a:t>
            </a:r>
            <a:r>
              <a:rPr lang="en-GB" dirty="0"/>
              <a:t>authentications (</a:t>
            </a:r>
            <a:r>
              <a:rPr lang="en-GB" dirty="0" err="1"/>
              <a:t>Phone,facebook,Instagram</a:t>
            </a:r>
            <a:r>
              <a:rPr lang="en-GB" dirty="0"/>
              <a:t>)</a:t>
            </a:r>
          </a:p>
          <a:p>
            <a:r>
              <a:rPr lang="en-GB" dirty="0"/>
              <a:t>Leaderboard system</a:t>
            </a:r>
          </a:p>
          <a:p>
            <a:r>
              <a:rPr lang="en-GB" dirty="0"/>
              <a:t>Friend System</a:t>
            </a:r>
          </a:p>
          <a:p>
            <a:r>
              <a:rPr lang="en-GB" dirty="0"/>
              <a:t>Sounds</a:t>
            </a:r>
          </a:p>
          <a:p>
            <a:r>
              <a:rPr lang="en-GB" dirty="0"/>
              <a:t>UI enhancements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4816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85</TotalTime>
  <Words>234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Senior design project muvtime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Completed</vt:lpstr>
      <vt:lpstr>Future works:</vt:lpstr>
      <vt:lpstr>THANK YOU!  :d email: erkinalkan2002@gmail.com GITHUB: https://github.com/erkinal/finalprojecttest APK LINK: https://drive.google.com/file/d/1mc1o5yvodsyp28lx5031tlw3txrcq5ll/view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erkinalkan@posta.mu.edu.tr</dc:creator>
  <cp:lastModifiedBy>erkinalkan@posta.mu.edu.tr</cp:lastModifiedBy>
  <cp:revision>5</cp:revision>
  <dcterms:created xsi:type="dcterms:W3CDTF">2025-07-02T16:51:30Z</dcterms:created>
  <dcterms:modified xsi:type="dcterms:W3CDTF">2025-07-04T19:09:35Z</dcterms:modified>
</cp:coreProperties>
</file>