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3" r:id="rId9"/>
    <p:sldId id="268" r:id="rId10"/>
    <p:sldId id="267" r:id="rId11"/>
    <p:sldId id="259" r:id="rId12"/>
    <p:sldId id="266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3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4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9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8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2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6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4377268-E217-4B4E-AE6A-A39784F33E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D50C0B6-8D97-42BB-B5CD-1EB6BB71E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jp.metropolia.fi/lomakkeet/1/lomake.html?code=VFgwMEVZMjctMzAwMw==" TargetMode="External"/><Relationship Id="rId2" Type="http://schemas.openxmlformats.org/officeDocument/2006/relationships/hyperlink" Target="https://ojp.metropolia.fi/lomakkeet/1/lomake.html?code=VFgwMEVZMjctMzAwNg==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llByte3/AuctionBackend" TargetMode="External"/><Relationship Id="rId2" Type="http://schemas.openxmlformats.org/officeDocument/2006/relationships/hyperlink" Target="https://github.com/ErkkilaT/Ohjelmistotuotantoprojekt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w/usertyotila6726059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96F3-39F9-4BA4-A520-D12E864FD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Auction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BF4E-F326-42F3-B961-80C218DC8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Teemu Erkkilä, Mikko Varis, Wissam Al-</a:t>
            </a:r>
            <a:r>
              <a:rPr lang="en-US" dirty="0" err="1"/>
              <a:t>dabbagh</a:t>
            </a:r>
            <a:endParaRPr lang="en-US" dirty="0"/>
          </a:p>
          <a:p>
            <a:r>
              <a:rPr lang="en-US" dirty="0"/>
              <a:t>Group 10</a:t>
            </a:r>
          </a:p>
        </p:txBody>
      </p:sp>
    </p:spTree>
    <p:extLst>
      <p:ext uri="{BB962C8B-B14F-4D97-AF65-F5344CB8AC3E}">
        <p14:creationId xmlns:p14="http://schemas.microsoft.com/office/powerpoint/2010/main" val="9054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5063-4669-CCF8-9E98-C4F21DA1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Applied</a:t>
            </a:r>
            <a:r>
              <a:rPr lang="fi-FI" dirty="0"/>
              <a:t>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8C37-D951-7D02-B00E-DD003AB1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77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70D9-9711-4D97-9C73-27195EAD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A3C9-916A-4C2D-B445-AED9995A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minutes maximum</a:t>
            </a:r>
          </a:p>
          <a:p>
            <a:pPr lvl="1"/>
            <a:r>
              <a:rPr lang="en-US" dirty="0"/>
              <a:t>Prototype demo</a:t>
            </a:r>
          </a:p>
        </p:txBody>
      </p:sp>
    </p:spTree>
    <p:extLst>
      <p:ext uri="{BB962C8B-B14F-4D97-AF65-F5344CB8AC3E}">
        <p14:creationId xmlns:p14="http://schemas.microsoft.com/office/powerpoint/2010/main" val="36134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231F-4B89-4B3F-8242-0599760D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achievement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35AD-6BAC-4684-8136-993DD8E1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1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BFD4-781E-456F-BCC6-D5839C7E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4327-5681-4B1F-87EE-61E03E3E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Feedback to </a:t>
            </a:r>
            <a:r>
              <a:rPr lang="fi-FI" sz="1800" u="sng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the</a:t>
            </a:r>
            <a:r>
              <a:rPr lang="fi-FI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fi-FI" sz="1800" u="sng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course</a:t>
            </a:r>
            <a:r>
              <a:rPr lang="fi-FI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:</a:t>
            </a:r>
          </a:p>
          <a:p>
            <a:pPr lvl="1"/>
            <a:r>
              <a:rPr lang="fi-FI" sz="16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https://ojp.metropolia.fi/lomakkeet/1/lomake.html?code=VFgwMEVZMjctMzAwNg==</a:t>
            </a:r>
            <a:endParaRPr lang="fi-FI" sz="16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i-FI" sz="18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https://ojp.metropolia.fi/lomakkeet/1/lomake.html?code=VFgwMEVZMjctMzAwMw==</a:t>
            </a:r>
            <a:endParaRPr lang="fi-FI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fi-FI" sz="16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C2E9-A5BE-463A-B53B-47F5942C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E89C-C4D0-4F05-A7FB-1C6A9676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69" y="2292285"/>
            <a:ext cx="9228992" cy="3212367"/>
          </a:xfrm>
        </p:spPr>
        <p:txBody>
          <a:bodyPr/>
          <a:lstStyle/>
          <a:p>
            <a:r>
              <a:rPr lang="en-US" dirty="0"/>
              <a:t>Used Kimi K2 AI for frontend layout</a:t>
            </a:r>
          </a:p>
          <a:p>
            <a:r>
              <a:rPr lang="en-US" dirty="0"/>
              <a:t>Frontend GitHub </a:t>
            </a:r>
            <a:r>
              <a:rPr lang="en-US" dirty="0">
                <a:hlinkClick r:id="rId2"/>
              </a:rPr>
              <a:t>https://github.com/ErkkilaT/Ohjelmistotuotantoprojekti/</a:t>
            </a:r>
            <a:endParaRPr lang="en-US" dirty="0"/>
          </a:p>
          <a:p>
            <a:r>
              <a:rPr lang="en-US" dirty="0"/>
              <a:t>Backend GitHub </a:t>
            </a:r>
            <a:r>
              <a:rPr lang="en-US" dirty="0">
                <a:hlinkClick r:id="rId3"/>
              </a:rPr>
              <a:t>https://github.com/NullByte3/AuctionBackend</a:t>
            </a:r>
            <a:endParaRPr lang="en-US" dirty="0"/>
          </a:p>
          <a:p>
            <a:r>
              <a:rPr lang="en-US" dirty="0"/>
              <a:t>Trello link </a:t>
            </a:r>
            <a:r>
              <a:rPr lang="en-US" dirty="0">
                <a:hlinkClick r:id="rId4"/>
              </a:rPr>
              <a:t>https://trello.com/w/usertyotila67260593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EF01-06F7-4948-BF1A-7F5AC3F3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Backlog</a:t>
            </a:r>
            <a:endParaRPr lang="en-US" dirty="0"/>
          </a:p>
        </p:txBody>
      </p:sp>
      <p:pic>
        <p:nvPicPr>
          <p:cNvPr id="7" name="Sisällön paikkamerkki 6">
            <a:extLst>
              <a:ext uri="{FF2B5EF4-FFF2-40B4-BE49-F238E27FC236}">
                <a16:creationId xmlns:a16="http://schemas.microsoft.com/office/drawing/2014/main" id="{3BA467C8-A762-20EA-27AD-C1314E580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382" y="2231780"/>
            <a:ext cx="2495898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3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97-8B13-45C0-97FE-7C74A24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1592-2205-4042-8CA0-59BE20DD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Sprint Master: Teemu Erkkilä</a:t>
            </a:r>
          </a:p>
          <a:p>
            <a:endParaRPr lang="en-US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492DA473-2798-1A7E-D2E1-9C4F1EE1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30" y="1985761"/>
            <a:ext cx="2495898" cy="2886478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4C3D84A9-2D52-F8B4-97F3-A0DD410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966" y="3047947"/>
            <a:ext cx="244826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4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97-8B13-45C0-97FE-7C74A24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1592-2205-4042-8CA0-59BE20DD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Sprint Master: Mikko Varis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D6E5DD77-BC15-91C3-09E9-1EBDB519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51" y="1742588"/>
            <a:ext cx="2495898" cy="3734321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AB5BF53C-5D27-F17E-063A-CC389661B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435" y="2800010"/>
            <a:ext cx="2543530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0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97-8B13-45C0-97FE-7C74A24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1592-2205-4042-8CA0-59BE20DD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Sprint Master: Wissam Al-</a:t>
            </a:r>
            <a:r>
              <a:rPr lang="en-US" dirty="0" err="1"/>
              <a:t>dabbagh</a:t>
            </a:r>
            <a:endParaRPr lang="en-US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2F76623-3D63-D738-99E4-A6C8E33AC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1366"/>
            <a:ext cx="2524477" cy="3715268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97B1752B-7E96-EC82-19EC-BC051AB9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526" y="3038420"/>
            <a:ext cx="249589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B397-8B13-45C0-97FE-7C74A246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1592-2205-4042-8CA0-59BE20DD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Sprint Master: Teemu Erkkilä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E99137C-53D4-2897-68BF-88C78FA8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985" y="1471339"/>
            <a:ext cx="254353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2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7BD8-35EB-4F42-BDBD-222470AC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Design (If Applied)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0E48-92C2-4E8A-88C7-EEE25CF3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</a:t>
            </a:r>
          </a:p>
          <a:p>
            <a:r>
              <a:rPr lang="en-US" dirty="0"/>
              <a:t>Use case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Activiti diagram</a:t>
            </a:r>
          </a:p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17723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6844036-A742-44F2-288E-2DD6B880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>
                <a:solidFill>
                  <a:srgbClr val="FFFFFF"/>
                </a:solidFill>
              </a:rPr>
              <a:t>Database Schema Diagram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562CA58E-EE88-F8B7-9283-0CDF60907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76" y="478947"/>
            <a:ext cx="5809892" cy="55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4810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144</TotalTime>
  <Words>161</Words>
  <Application>Microsoft Office PowerPoint</Application>
  <PresentationFormat>Laajakuva</PresentationFormat>
  <Paragraphs>36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7" baseType="lpstr">
      <vt:lpstr>Aptos</vt:lpstr>
      <vt:lpstr>Calibri</vt:lpstr>
      <vt:lpstr>Corbel</vt:lpstr>
      <vt:lpstr>Basis</vt:lpstr>
      <vt:lpstr>Auction management system</vt:lpstr>
      <vt:lpstr>PowerPoint-esitys</vt:lpstr>
      <vt:lpstr>Product Backlog</vt:lpstr>
      <vt:lpstr>Sprint 1</vt:lpstr>
      <vt:lpstr>Sprint 2</vt:lpstr>
      <vt:lpstr>Sprint 3</vt:lpstr>
      <vt:lpstr>Sprint 4</vt:lpstr>
      <vt:lpstr>Architectural Design (If Applied)</vt:lpstr>
      <vt:lpstr>Database Schema Diagram</vt:lpstr>
      <vt:lpstr>Applied Technologies</vt:lpstr>
      <vt:lpstr>Demo</vt:lpstr>
      <vt:lpstr>Learning achievement</vt:lpstr>
      <vt:lpstr>Plan for further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Amir Dirin</dc:creator>
  <cp:lastModifiedBy>Teemu Erkkilä</cp:lastModifiedBy>
  <cp:revision>11</cp:revision>
  <dcterms:created xsi:type="dcterms:W3CDTF">2023-10-02T07:27:44Z</dcterms:created>
  <dcterms:modified xsi:type="dcterms:W3CDTF">2025-10-06T10:12:50Z</dcterms:modified>
</cp:coreProperties>
</file>