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8" r:id="rId5"/>
    <p:sldId id="260" r:id="rId6"/>
    <p:sldId id="263" r:id="rId7"/>
    <p:sldId id="264" r:id="rId8"/>
    <p:sldId id="261" r:id="rId9"/>
    <p:sldId id="265" r:id="rId10"/>
    <p:sldId id="266" r:id="rId11"/>
    <p:sldId id="268" r:id="rId12"/>
    <p:sldId id="271" r:id="rId13"/>
    <p:sldId id="274" r:id="rId14"/>
    <p:sldId id="272" r:id="rId15"/>
    <p:sldId id="273" r:id="rId16"/>
    <p:sldId id="283" r:id="rId17"/>
    <p:sldId id="284" r:id="rId18"/>
    <p:sldId id="277" r:id="rId19"/>
    <p:sldId id="281" r:id="rId20"/>
    <p:sldId id="280" r:id="rId21"/>
    <p:sldId id="276" r:id="rId22"/>
    <p:sldId id="278" r:id="rId23"/>
    <p:sldId id="279" r:id="rId24"/>
    <p:sldId id="275" r:id="rId25"/>
    <p:sldId id="269" r:id="rId26"/>
    <p:sldId id="282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D41F1-E7A6-4E18-A39D-1DDE93EBC3BE}" v="1826" dt="2018-09-20T18:53:5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sters@gmail.com" userId="6d179416ebe95383" providerId="LiveId" clId="{D37D41F1-E7A6-4E18-A39D-1DDE93EBC3BE}"/>
    <pc:docChg chg="undo custSel addSld modSld sldOrd">
      <pc:chgData name="erksters@gmail.com" userId="6d179416ebe95383" providerId="LiveId" clId="{D37D41F1-E7A6-4E18-A39D-1DDE93EBC3BE}" dt="2018-09-20T18:53:58.254" v="1815" actId="20577"/>
      <pc:docMkLst>
        <pc:docMk/>
      </pc:docMkLst>
      <pc:sldChg chg="modSp">
        <pc:chgData name="erksters@gmail.com" userId="6d179416ebe95383" providerId="LiveId" clId="{D37D41F1-E7A6-4E18-A39D-1DDE93EBC3BE}" dt="2018-09-20T18:53:58.254" v="1815" actId="20577"/>
        <pc:sldMkLst>
          <pc:docMk/>
          <pc:sldMk cId="605074254" sldId="259"/>
        </pc:sldMkLst>
        <pc:spChg chg="mod">
          <ac:chgData name="erksters@gmail.com" userId="6d179416ebe95383" providerId="LiveId" clId="{D37D41F1-E7A6-4E18-A39D-1DDE93EBC3BE}" dt="2018-09-20T18:53:58.254" v="1815" actId="20577"/>
          <ac:spMkLst>
            <pc:docMk/>
            <pc:sldMk cId="605074254" sldId="259"/>
            <ac:spMk id="3" creationId="{4A1C0284-8171-47D4-BE96-19FC22E78C07}"/>
          </ac:spMkLst>
        </pc:spChg>
      </pc:sldChg>
      <pc:sldChg chg="modSp">
        <pc:chgData name="erksters@gmail.com" userId="6d179416ebe95383" providerId="LiveId" clId="{D37D41F1-E7A6-4E18-A39D-1DDE93EBC3BE}" dt="2018-09-20T16:08:03.499" v="854" actId="20577"/>
        <pc:sldMkLst>
          <pc:docMk/>
          <pc:sldMk cId="615190896" sldId="261"/>
        </pc:sldMkLst>
        <pc:spChg chg="mod">
          <ac:chgData name="erksters@gmail.com" userId="6d179416ebe95383" providerId="LiveId" clId="{D37D41F1-E7A6-4E18-A39D-1DDE93EBC3BE}" dt="2018-09-20T16:08:03.499" v="854" actId="20577"/>
          <ac:spMkLst>
            <pc:docMk/>
            <pc:sldMk cId="615190896" sldId="261"/>
            <ac:spMk id="3" creationId="{9E7064E9-4D16-4749-98EC-A2699FD22D16}"/>
          </ac:spMkLst>
        </pc:spChg>
      </pc:sldChg>
      <pc:sldChg chg="addSp modSp">
        <pc:chgData name="erksters@gmail.com" userId="6d179416ebe95383" providerId="LiveId" clId="{D37D41F1-E7A6-4E18-A39D-1DDE93EBC3BE}" dt="2018-09-20T18:47:18.865" v="1746" actId="1076"/>
        <pc:sldMkLst>
          <pc:docMk/>
          <pc:sldMk cId="1082156569" sldId="263"/>
        </pc:sldMkLst>
        <pc:spChg chg="mod">
          <ac:chgData name="erksters@gmail.com" userId="6d179416ebe95383" providerId="LiveId" clId="{D37D41F1-E7A6-4E18-A39D-1DDE93EBC3BE}" dt="2018-09-19T15:09:35.946" v="88" actId="1076"/>
          <ac:spMkLst>
            <pc:docMk/>
            <pc:sldMk cId="1082156569" sldId="263"/>
            <ac:spMk id="2" creationId="{48DA96F3-CDB2-4B1C-98A1-268309EEFC48}"/>
          </ac:spMkLst>
        </pc:spChg>
        <pc:spChg chg="add mod">
          <ac:chgData name="erksters@gmail.com" userId="6d179416ebe95383" providerId="LiveId" clId="{D37D41F1-E7A6-4E18-A39D-1DDE93EBC3BE}" dt="2018-09-19T15:08:32.668" v="67" actId="1076"/>
          <ac:spMkLst>
            <pc:docMk/>
            <pc:sldMk cId="1082156569" sldId="263"/>
            <ac:spMk id="3" creationId="{A5907C75-2E17-41AE-B436-33B5E48926D4}"/>
          </ac:spMkLst>
        </pc:spChg>
        <pc:spChg chg="add mod">
          <ac:chgData name="erksters@gmail.com" userId="6d179416ebe95383" providerId="LiveId" clId="{D37D41F1-E7A6-4E18-A39D-1DDE93EBC3BE}" dt="2018-09-19T15:09:41.418" v="90" actId="1076"/>
          <ac:spMkLst>
            <pc:docMk/>
            <pc:sldMk cId="1082156569" sldId="263"/>
            <ac:spMk id="4" creationId="{A69231DE-4274-431F-8F9B-F841A32D51D7}"/>
          </ac:spMkLst>
        </pc:spChg>
        <pc:spChg chg="add mod">
          <ac:chgData name="erksters@gmail.com" userId="6d179416ebe95383" providerId="LiveId" clId="{D37D41F1-E7A6-4E18-A39D-1DDE93EBC3BE}" dt="2018-09-19T15:08:35.728" v="68" actId="1076"/>
          <ac:spMkLst>
            <pc:docMk/>
            <pc:sldMk cId="1082156569" sldId="263"/>
            <ac:spMk id="5" creationId="{9EBD7627-3456-438B-92E8-E9F4E0B8EA03}"/>
          </ac:spMkLst>
        </pc:spChg>
        <pc:spChg chg="add mod">
          <ac:chgData name="erksters@gmail.com" userId="6d179416ebe95383" providerId="LiveId" clId="{D37D41F1-E7A6-4E18-A39D-1DDE93EBC3BE}" dt="2018-09-19T15:08:38.840" v="69" actId="1076"/>
          <ac:spMkLst>
            <pc:docMk/>
            <pc:sldMk cId="1082156569" sldId="263"/>
            <ac:spMk id="6" creationId="{8B1358CE-7FB9-4A27-8F6D-966F21F76419}"/>
          </ac:spMkLst>
        </pc:spChg>
        <pc:spChg chg="add mod">
          <ac:chgData name="erksters@gmail.com" userId="6d179416ebe95383" providerId="LiveId" clId="{D37D41F1-E7A6-4E18-A39D-1DDE93EBC3BE}" dt="2018-09-20T18:47:18.865" v="1746" actId="1076"/>
          <ac:spMkLst>
            <pc:docMk/>
            <pc:sldMk cId="1082156569" sldId="263"/>
            <ac:spMk id="7" creationId="{1D6F69C5-7E66-41EC-9A4D-71FD51D0C35D}"/>
          </ac:spMkLst>
        </pc:spChg>
        <pc:spChg chg="add mod">
          <ac:chgData name="erksters@gmail.com" userId="6d179416ebe95383" providerId="LiveId" clId="{D37D41F1-E7A6-4E18-A39D-1DDE93EBC3BE}" dt="2018-09-19T15:09:34.766" v="87" actId="1076"/>
          <ac:spMkLst>
            <pc:docMk/>
            <pc:sldMk cId="1082156569" sldId="263"/>
            <ac:spMk id="8" creationId="{6305D533-7885-48C6-A670-BEFF4866514A}"/>
          </ac:spMkLst>
        </pc:spChg>
        <pc:spChg chg="add mod">
          <ac:chgData name="erksters@gmail.com" userId="6d179416ebe95383" providerId="LiveId" clId="{D37D41F1-E7A6-4E18-A39D-1DDE93EBC3BE}" dt="2018-09-19T15:09:19.869" v="83" actId="20577"/>
          <ac:spMkLst>
            <pc:docMk/>
            <pc:sldMk cId="1082156569" sldId="263"/>
            <ac:spMk id="10" creationId="{2F4BEF68-EF1C-45D8-8BE1-B100902A3957}"/>
          </ac:spMkLst>
        </pc:spChg>
        <pc:spChg chg="add mod">
          <ac:chgData name="erksters@gmail.com" userId="6d179416ebe95383" providerId="LiveId" clId="{D37D41F1-E7A6-4E18-A39D-1DDE93EBC3BE}" dt="2018-09-19T15:09:28.283" v="86" actId="1076"/>
          <ac:spMkLst>
            <pc:docMk/>
            <pc:sldMk cId="1082156569" sldId="263"/>
            <ac:spMk id="11" creationId="{296957C4-A44D-4AF4-A042-F02DD87BFE3F}"/>
          </ac:spMkLst>
        </pc:spChg>
      </pc:sldChg>
      <pc:sldChg chg="modSp ord">
        <pc:chgData name="erksters@gmail.com" userId="6d179416ebe95383" providerId="LiveId" clId="{D37D41F1-E7A6-4E18-A39D-1DDE93EBC3BE}" dt="2018-09-20T16:07:37.257" v="848"/>
        <pc:sldMkLst>
          <pc:docMk/>
          <pc:sldMk cId="3470703313" sldId="264"/>
        </pc:sldMkLst>
        <pc:spChg chg="mod">
          <ac:chgData name="erksters@gmail.com" userId="6d179416ebe95383" providerId="LiveId" clId="{D37D41F1-E7A6-4E18-A39D-1DDE93EBC3BE}" dt="2018-09-19T15:10:51.886" v="236" actId="1076"/>
          <ac:spMkLst>
            <pc:docMk/>
            <pc:sldMk cId="3470703313" sldId="264"/>
            <ac:spMk id="6" creationId="{E1257089-5FD1-4CEB-B114-DC2861AB93C5}"/>
          </ac:spMkLst>
        </pc:spChg>
      </pc:sldChg>
      <pc:sldChg chg="ord">
        <pc:chgData name="erksters@gmail.com" userId="6d179416ebe95383" providerId="LiveId" clId="{D37D41F1-E7A6-4E18-A39D-1DDE93EBC3BE}" dt="2018-09-20T18:53:29.786" v="1785"/>
        <pc:sldMkLst>
          <pc:docMk/>
          <pc:sldMk cId="4178155799" sldId="267"/>
        </pc:sldMkLst>
      </pc:sldChg>
      <pc:sldChg chg="modSp">
        <pc:chgData name="erksters@gmail.com" userId="6d179416ebe95383" providerId="LiveId" clId="{D37D41F1-E7A6-4E18-A39D-1DDE93EBC3BE}" dt="2018-09-20T17:56:48.228" v="1350" actId="20577"/>
        <pc:sldMkLst>
          <pc:docMk/>
          <pc:sldMk cId="392315590" sldId="269"/>
        </pc:sldMkLst>
        <pc:spChg chg="mod">
          <ac:chgData name="erksters@gmail.com" userId="6d179416ebe95383" providerId="LiveId" clId="{D37D41F1-E7A6-4E18-A39D-1DDE93EBC3BE}" dt="2018-09-20T17:56:48.228" v="1350" actId="20577"/>
          <ac:spMkLst>
            <pc:docMk/>
            <pc:sldMk cId="392315590" sldId="269"/>
            <ac:spMk id="3" creationId="{7B878FDD-EEC4-4E16-A7D5-DDDB9B37E407}"/>
          </ac:spMkLst>
        </pc:spChg>
      </pc:sldChg>
      <pc:sldChg chg="modSp">
        <pc:chgData name="erksters@gmail.com" userId="6d179416ebe95383" providerId="LiveId" clId="{D37D41F1-E7A6-4E18-A39D-1DDE93EBC3BE}" dt="2018-09-20T16:26:04.039" v="1067" actId="1076"/>
        <pc:sldMkLst>
          <pc:docMk/>
          <pc:sldMk cId="2893190213" sldId="270"/>
        </pc:sldMkLst>
        <pc:spChg chg="mod">
          <ac:chgData name="erksters@gmail.com" userId="6d179416ebe95383" providerId="LiveId" clId="{D37D41F1-E7A6-4E18-A39D-1DDE93EBC3BE}" dt="2018-09-20T16:26:04.039" v="1067" actId="1076"/>
          <ac:spMkLst>
            <pc:docMk/>
            <pc:sldMk cId="2893190213" sldId="270"/>
            <ac:spMk id="2" creationId="{564EF11E-CDDB-4B74-9B58-461DC35E9AA1}"/>
          </ac:spMkLst>
        </pc:spChg>
      </pc:sldChg>
      <pc:sldChg chg="modSp add">
        <pc:chgData name="erksters@gmail.com" userId="6d179416ebe95383" providerId="LiveId" clId="{D37D41F1-E7A6-4E18-A39D-1DDE93EBC3BE}" dt="2018-09-20T18:49:43.350" v="1784" actId="20577"/>
        <pc:sldMkLst>
          <pc:docMk/>
          <pc:sldMk cId="1002957949" sldId="271"/>
        </pc:sldMkLst>
        <pc:spChg chg="mod">
          <ac:chgData name="erksters@gmail.com" userId="6d179416ebe95383" providerId="LiveId" clId="{D37D41F1-E7A6-4E18-A39D-1DDE93EBC3BE}" dt="2018-09-19T15:17:24.628" v="336" actId="20577"/>
          <ac:spMkLst>
            <pc:docMk/>
            <pc:sldMk cId="1002957949" sldId="271"/>
            <ac:spMk id="2" creationId="{098CDD27-13AE-44FC-998F-3E3749078F66}"/>
          </ac:spMkLst>
        </pc:spChg>
        <pc:spChg chg="mod">
          <ac:chgData name="erksters@gmail.com" userId="6d179416ebe95383" providerId="LiveId" clId="{D37D41F1-E7A6-4E18-A39D-1DDE93EBC3BE}" dt="2018-09-20T18:49:43.350" v="1784" actId="20577"/>
          <ac:spMkLst>
            <pc:docMk/>
            <pc:sldMk cId="1002957949" sldId="271"/>
            <ac:spMk id="3" creationId="{B450A3D2-7A5A-40DC-B657-FEEA6379D2F2}"/>
          </ac:spMkLst>
        </pc:spChg>
      </pc:sldChg>
      <pc:sldChg chg="addSp delSp modSp add">
        <pc:chgData name="erksters@gmail.com" userId="6d179416ebe95383" providerId="LiveId" clId="{D37D41F1-E7A6-4E18-A39D-1DDE93EBC3BE}" dt="2018-09-20T16:16:48.501" v="941" actId="20577"/>
        <pc:sldMkLst>
          <pc:docMk/>
          <pc:sldMk cId="112531994" sldId="272"/>
        </pc:sldMkLst>
        <pc:spChg chg="mod">
          <ac:chgData name="erksters@gmail.com" userId="6d179416ebe95383" providerId="LiveId" clId="{D37D41F1-E7A6-4E18-A39D-1DDE93EBC3BE}" dt="2018-09-20T16:16:48.501" v="941" actId="20577"/>
          <ac:spMkLst>
            <pc:docMk/>
            <pc:sldMk cId="112531994" sldId="272"/>
            <ac:spMk id="2" creationId="{99139539-C9C5-4CA9-80B2-60E351B9F500}"/>
          </ac:spMkLst>
        </pc:spChg>
        <pc:spChg chg="del">
          <ac:chgData name="erksters@gmail.com" userId="6d179416ebe95383" providerId="LiveId" clId="{D37D41F1-E7A6-4E18-A39D-1DDE93EBC3BE}" dt="2018-09-20T16:01:43.069" v="539" actId="931"/>
          <ac:spMkLst>
            <pc:docMk/>
            <pc:sldMk cId="112531994" sldId="272"/>
            <ac:spMk id="3" creationId="{36EFDC6A-5023-44E7-81DD-487E884B0BB1}"/>
          </ac:spMkLst>
        </pc:spChg>
        <pc:picChg chg="add mod">
          <ac:chgData name="erksters@gmail.com" userId="6d179416ebe95383" providerId="LiveId" clId="{D37D41F1-E7A6-4E18-A39D-1DDE93EBC3BE}" dt="2018-09-20T16:16:30.055" v="901" actId="1076"/>
          <ac:picMkLst>
            <pc:docMk/>
            <pc:sldMk cId="112531994" sldId="272"/>
            <ac:picMk id="5" creationId="{CDADE34B-D76F-49DE-8496-3180FB00DD7E}"/>
          </ac:picMkLst>
        </pc:picChg>
      </pc:sldChg>
      <pc:sldChg chg="addSp delSp modSp add">
        <pc:chgData name="erksters@gmail.com" userId="6d179416ebe95383" providerId="LiveId" clId="{D37D41F1-E7A6-4E18-A39D-1DDE93EBC3BE}" dt="2018-09-20T18:26:09.859" v="1354" actId="1076"/>
        <pc:sldMkLst>
          <pc:docMk/>
          <pc:sldMk cId="633128427" sldId="273"/>
        </pc:sldMkLst>
        <pc:spChg chg="del mod">
          <ac:chgData name="erksters@gmail.com" userId="6d179416ebe95383" providerId="LiveId" clId="{D37D41F1-E7A6-4E18-A39D-1DDE93EBC3BE}" dt="2018-09-20T16:15:41.482" v="899" actId="478"/>
          <ac:spMkLst>
            <pc:docMk/>
            <pc:sldMk cId="633128427" sldId="273"/>
            <ac:spMk id="2" creationId="{47CCD6FE-7867-4A97-A806-AE7CCB82DFA1}"/>
          </ac:spMkLst>
        </pc:spChg>
        <pc:spChg chg="del">
          <ac:chgData name="erksters@gmail.com" userId="6d179416ebe95383" providerId="LiveId" clId="{D37D41F1-E7A6-4E18-A39D-1DDE93EBC3BE}" dt="2018-09-20T16:13:58.273" v="856" actId="931"/>
          <ac:spMkLst>
            <pc:docMk/>
            <pc:sldMk cId="633128427" sldId="273"/>
            <ac:spMk id="3" creationId="{9980D0F8-DC2A-49F3-BFC7-E28F1D114ECE}"/>
          </ac:spMkLst>
        </pc:spChg>
        <pc:spChg chg="add del mod">
          <ac:chgData name="erksters@gmail.com" userId="6d179416ebe95383" providerId="LiveId" clId="{D37D41F1-E7A6-4E18-A39D-1DDE93EBC3BE}" dt="2018-09-20T18:23:19.243" v="1352"/>
          <ac:spMkLst>
            <pc:docMk/>
            <pc:sldMk cId="633128427" sldId="273"/>
            <ac:spMk id="10" creationId="{4E1F4B3C-81C0-4FF6-A9FA-C46A9D0440BC}"/>
          </ac:spMkLst>
        </pc:spChg>
        <pc:picChg chg="add mod">
          <ac:chgData name="erksters@gmail.com" userId="6d179416ebe95383" providerId="LiveId" clId="{D37D41F1-E7A6-4E18-A39D-1DDE93EBC3BE}" dt="2018-09-20T16:14:13.852" v="860" actId="1076"/>
          <ac:picMkLst>
            <pc:docMk/>
            <pc:sldMk cId="633128427" sldId="273"/>
            <ac:picMk id="5" creationId="{9B403AF8-133D-4A03-84DA-4F92A8C0E180}"/>
          </ac:picMkLst>
        </pc:picChg>
        <pc:picChg chg="add mod">
          <ac:chgData name="erksters@gmail.com" userId="6d179416ebe95383" providerId="LiveId" clId="{D37D41F1-E7A6-4E18-A39D-1DDE93EBC3BE}" dt="2018-09-20T18:26:09.859" v="1354" actId="1076"/>
          <ac:picMkLst>
            <pc:docMk/>
            <pc:sldMk cId="633128427" sldId="273"/>
            <ac:picMk id="12" creationId="{B0A1950D-E48D-423F-9026-31BA24996842}"/>
          </ac:picMkLst>
        </pc:picChg>
        <pc:cxnChg chg="add mod">
          <ac:chgData name="erksters@gmail.com" userId="6d179416ebe95383" providerId="LiveId" clId="{D37D41F1-E7A6-4E18-A39D-1DDE93EBC3BE}" dt="2018-09-20T16:15:31.486" v="897" actId="1076"/>
          <ac:cxnSpMkLst>
            <pc:docMk/>
            <pc:sldMk cId="633128427" sldId="273"/>
            <ac:cxnSpMk id="7" creationId="{FF449C5A-40AA-4BC8-8F37-FAD105C8E312}"/>
          </ac:cxnSpMkLst>
        </pc:cxnChg>
        <pc:cxnChg chg="add mod">
          <ac:chgData name="erksters@gmail.com" userId="6d179416ebe95383" providerId="LiveId" clId="{D37D41F1-E7A6-4E18-A39D-1DDE93EBC3BE}" dt="2018-09-20T16:15:33.518" v="898" actId="1076"/>
          <ac:cxnSpMkLst>
            <pc:docMk/>
            <pc:sldMk cId="633128427" sldId="273"/>
            <ac:cxnSpMk id="9" creationId="{4667165A-36F0-42AA-A0F5-2623B7DDFA25}"/>
          </ac:cxnSpMkLst>
        </pc:cxnChg>
      </pc:sldChg>
      <pc:sldChg chg="modSp add">
        <pc:chgData name="erksters@gmail.com" userId="6d179416ebe95383" providerId="LiveId" clId="{D37D41F1-E7A6-4E18-A39D-1DDE93EBC3BE}" dt="2018-09-20T18:36:42.439" v="1493" actId="20577"/>
        <pc:sldMkLst>
          <pc:docMk/>
          <pc:sldMk cId="3849562319" sldId="274"/>
        </pc:sldMkLst>
        <pc:spChg chg="mod">
          <ac:chgData name="erksters@gmail.com" userId="6d179416ebe95383" providerId="LiveId" clId="{D37D41F1-E7A6-4E18-A39D-1DDE93EBC3BE}" dt="2018-09-20T16:17:28.825" v="975" actId="20577"/>
          <ac:spMkLst>
            <pc:docMk/>
            <pc:sldMk cId="3849562319" sldId="274"/>
            <ac:spMk id="2" creationId="{AA5A4F61-B208-4960-BF2A-CD33299FCCC8}"/>
          </ac:spMkLst>
        </pc:spChg>
        <pc:spChg chg="mod">
          <ac:chgData name="erksters@gmail.com" userId="6d179416ebe95383" providerId="LiveId" clId="{D37D41F1-E7A6-4E18-A39D-1DDE93EBC3BE}" dt="2018-09-20T18:36:42.439" v="1493" actId="20577"/>
          <ac:spMkLst>
            <pc:docMk/>
            <pc:sldMk cId="3849562319" sldId="274"/>
            <ac:spMk id="3" creationId="{5B6A7EB5-9A95-407E-A606-D49BE06B7A0A}"/>
          </ac:spMkLst>
        </pc:spChg>
      </pc:sldChg>
      <pc:sldChg chg="modSp add">
        <pc:chgData name="erksters@gmail.com" userId="6d179416ebe95383" providerId="LiveId" clId="{D37D41F1-E7A6-4E18-A39D-1DDE93EBC3BE}" dt="2018-09-20T17:29:50.653" v="1179" actId="20577"/>
        <pc:sldMkLst>
          <pc:docMk/>
          <pc:sldMk cId="185281835" sldId="275"/>
        </pc:sldMkLst>
        <pc:spChg chg="mod">
          <ac:chgData name="erksters@gmail.com" userId="6d179416ebe95383" providerId="LiveId" clId="{D37D41F1-E7A6-4E18-A39D-1DDE93EBC3BE}" dt="2018-09-20T17:29:50.653" v="1179" actId="20577"/>
          <ac:spMkLst>
            <pc:docMk/>
            <pc:sldMk cId="185281835" sldId="275"/>
            <ac:spMk id="2" creationId="{820454A3-A066-4584-9F9C-C58DB3409E5E}"/>
          </ac:spMkLst>
        </pc:spChg>
        <pc:spChg chg="mod">
          <ac:chgData name="erksters@gmail.com" userId="6d179416ebe95383" providerId="LiveId" clId="{D37D41F1-E7A6-4E18-A39D-1DDE93EBC3BE}" dt="2018-09-20T16:27:04.228" v="1152" actId="20577"/>
          <ac:spMkLst>
            <pc:docMk/>
            <pc:sldMk cId="185281835" sldId="275"/>
            <ac:spMk id="3" creationId="{A12BA57F-BA77-4CB6-97BF-9AB9168A5877}"/>
          </ac:spMkLst>
        </pc:spChg>
      </pc:sldChg>
      <pc:sldChg chg="addSp delSp modSp add ord">
        <pc:chgData name="erksters@gmail.com" userId="6d179416ebe95383" providerId="LiveId" clId="{D37D41F1-E7A6-4E18-A39D-1DDE93EBC3BE}" dt="2018-09-20T17:40:34.107" v="1268" actId="20577"/>
        <pc:sldMkLst>
          <pc:docMk/>
          <pc:sldMk cId="828544206" sldId="276"/>
        </pc:sldMkLst>
        <pc:spChg chg="mod">
          <ac:chgData name="erksters@gmail.com" userId="6d179416ebe95383" providerId="LiveId" clId="{D37D41F1-E7A6-4E18-A39D-1DDE93EBC3BE}" dt="2018-09-20T17:40:34.107" v="1268" actId="20577"/>
          <ac:spMkLst>
            <pc:docMk/>
            <pc:sldMk cId="828544206" sldId="276"/>
            <ac:spMk id="2" creationId="{6726437C-2047-4764-B959-004B6E3FC9CD}"/>
          </ac:spMkLst>
        </pc:spChg>
        <pc:spChg chg="del">
          <ac:chgData name="erksters@gmail.com" userId="6d179416ebe95383" providerId="LiveId" clId="{D37D41F1-E7A6-4E18-A39D-1DDE93EBC3BE}" dt="2018-09-20T17:35:53.608" v="1205" actId="931"/>
          <ac:spMkLst>
            <pc:docMk/>
            <pc:sldMk cId="828544206" sldId="276"/>
            <ac:spMk id="3" creationId="{CD6AEA60-A74F-477F-836E-967E068D852C}"/>
          </ac:spMkLst>
        </pc:spChg>
        <pc:spChg chg="add del mod">
          <ac:chgData name="erksters@gmail.com" userId="6d179416ebe95383" providerId="LiveId" clId="{D37D41F1-E7A6-4E18-A39D-1DDE93EBC3BE}" dt="2018-09-20T17:37:09.325" v="1217" actId="478"/>
          <ac:spMkLst>
            <pc:docMk/>
            <pc:sldMk cId="828544206" sldId="276"/>
            <ac:spMk id="15" creationId="{5BCC8062-D8E1-46AF-B5FD-F5735A7BD6F5}"/>
          </ac:spMkLst>
        </pc:spChg>
        <pc:picChg chg="add del mod">
          <ac:chgData name="erksters@gmail.com" userId="6d179416ebe95383" providerId="LiveId" clId="{D37D41F1-E7A6-4E18-A39D-1DDE93EBC3BE}" dt="2018-09-20T17:36:45.173" v="1214" actId="478"/>
          <ac:picMkLst>
            <pc:docMk/>
            <pc:sldMk cId="828544206" sldId="276"/>
            <ac:picMk id="5" creationId="{9F9D2033-D2AD-4C2B-92FC-4CA2C1861065}"/>
          </ac:picMkLst>
        </pc:picChg>
        <pc:picChg chg="add mod">
          <ac:chgData name="erksters@gmail.com" userId="6d179416ebe95383" providerId="LiveId" clId="{D37D41F1-E7A6-4E18-A39D-1DDE93EBC3BE}" dt="2018-09-20T17:38:30.347" v="1240" actId="1076"/>
          <ac:picMkLst>
            <pc:docMk/>
            <pc:sldMk cId="828544206" sldId="276"/>
            <ac:picMk id="7" creationId="{0DC2B042-88C8-40C0-8E5F-35BD2A324F30}"/>
          </ac:picMkLst>
        </pc:picChg>
        <pc:picChg chg="add del mod">
          <ac:chgData name="erksters@gmail.com" userId="6d179416ebe95383" providerId="LiveId" clId="{D37D41F1-E7A6-4E18-A39D-1DDE93EBC3BE}" dt="2018-09-20T17:37:43.809" v="1229"/>
          <ac:picMkLst>
            <pc:docMk/>
            <pc:sldMk cId="828544206" sldId="276"/>
            <ac:picMk id="9" creationId="{33F062D2-4D93-4F79-87F5-3329F1E72A88}"/>
          </ac:picMkLst>
        </pc:picChg>
        <pc:picChg chg="add del mod">
          <ac:chgData name="erksters@gmail.com" userId="6d179416ebe95383" providerId="LiveId" clId="{D37D41F1-E7A6-4E18-A39D-1DDE93EBC3BE}" dt="2018-09-20T17:37:19.889" v="1221"/>
          <ac:picMkLst>
            <pc:docMk/>
            <pc:sldMk cId="828544206" sldId="276"/>
            <ac:picMk id="11" creationId="{B1CD4173-C8CD-4013-A603-725954BF1838}"/>
          </ac:picMkLst>
        </pc:picChg>
        <pc:picChg chg="add del mod">
          <ac:chgData name="erksters@gmail.com" userId="6d179416ebe95383" providerId="LiveId" clId="{D37D41F1-E7A6-4E18-A39D-1DDE93EBC3BE}" dt="2018-09-20T17:38:11.366" v="1233"/>
          <ac:picMkLst>
            <pc:docMk/>
            <pc:sldMk cId="828544206" sldId="276"/>
            <ac:picMk id="13" creationId="{07308332-6D5B-47B5-B326-CABFCCD6FB56}"/>
          </ac:picMkLst>
        </pc:picChg>
      </pc:sldChg>
      <pc:sldChg chg="addSp delSp modSp add ord">
        <pc:chgData name="erksters@gmail.com" userId="6d179416ebe95383" providerId="LiveId" clId="{D37D41F1-E7A6-4E18-A39D-1DDE93EBC3BE}" dt="2018-09-20T17:42:03.949" v="1278" actId="1076"/>
        <pc:sldMkLst>
          <pc:docMk/>
          <pc:sldMk cId="2460053156" sldId="277"/>
        </pc:sldMkLst>
        <pc:spChg chg="mod">
          <ac:chgData name="erksters@gmail.com" userId="6d179416ebe95383" providerId="LiveId" clId="{D37D41F1-E7A6-4E18-A39D-1DDE93EBC3BE}" dt="2018-09-20T17:40:50.355" v="1274" actId="20577"/>
          <ac:spMkLst>
            <pc:docMk/>
            <pc:sldMk cId="2460053156" sldId="277"/>
            <ac:spMk id="2" creationId="{3E6059A7-37AD-4517-9005-1DCF3E980357}"/>
          </ac:spMkLst>
        </pc:spChg>
        <pc:spChg chg="del">
          <ac:chgData name="erksters@gmail.com" userId="6d179416ebe95383" providerId="LiveId" clId="{D37D41F1-E7A6-4E18-A39D-1DDE93EBC3BE}" dt="2018-09-20T17:35:29.249" v="1199" actId="931"/>
          <ac:spMkLst>
            <pc:docMk/>
            <pc:sldMk cId="2460053156" sldId="277"/>
            <ac:spMk id="3" creationId="{835909D8-CECE-4508-A3B6-622BC77332D2}"/>
          </ac:spMkLst>
        </pc:spChg>
        <pc:spChg chg="add del mod">
          <ac:chgData name="erksters@gmail.com" userId="6d179416ebe95383" providerId="LiveId" clId="{D37D41F1-E7A6-4E18-A39D-1DDE93EBC3BE}" dt="2018-09-20T17:37:26.393" v="1222"/>
          <ac:spMkLst>
            <pc:docMk/>
            <pc:sldMk cId="2460053156" sldId="277"/>
            <ac:spMk id="7" creationId="{105471A4-2B07-462D-B9C5-0243E6CD1D79}"/>
          </ac:spMkLst>
        </pc:spChg>
        <pc:spChg chg="add del mod">
          <ac:chgData name="erksters@gmail.com" userId="6d179416ebe95383" providerId="LiveId" clId="{D37D41F1-E7A6-4E18-A39D-1DDE93EBC3BE}" dt="2018-09-20T17:41:58.589" v="1276" actId="931"/>
          <ac:spMkLst>
            <pc:docMk/>
            <pc:sldMk cId="2460053156" sldId="277"/>
            <ac:spMk id="10" creationId="{A9026881-DE6D-4A60-8273-6DD275A07400}"/>
          </ac:spMkLst>
        </pc:spChg>
        <pc:picChg chg="add del mod">
          <ac:chgData name="erksters@gmail.com" userId="6d179416ebe95383" providerId="LiveId" clId="{D37D41F1-E7A6-4E18-A39D-1DDE93EBC3BE}" dt="2018-09-20T17:36:54.241" v="1215" actId="478"/>
          <ac:picMkLst>
            <pc:docMk/>
            <pc:sldMk cId="2460053156" sldId="277"/>
            <ac:picMk id="5" creationId="{6D548460-3F98-4696-85C7-B1316408F3E1}"/>
          </ac:picMkLst>
        </pc:picChg>
        <pc:picChg chg="add del mod">
          <ac:chgData name="erksters@gmail.com" userId="6d179416ebe95383" providerId="LiveId" clId="{D37D41F1-E7A6-4E18-A39D-1DDE93EBC3BE}" dt="2018-09-20T17:40:51.935" v="1275" actId="478"/>
          <ac:picMkLst>
            <pc:docMk/>
            <pc:sldMk cId="2460053156" sldId="277"/>
            <ac:picMk id="8" creationId="{29BAAC2B-170E-47F8-982D-7B649C9429EF}"/>
          </ac:picMkLst>
        </pc:picChg>
        <pc:picChg chg="add mod">
          <ac:chgData name="erksters@gmail.com" userId="6d179416ebe95383" providerId="LiveId" clId="{D37D41F1-E7A6-4E18-A39D-1DDE93EBC3BE}" dt="2018-09-20T17:42:03.949" v="1278" actId="1076"/>
          <ac:picMkLst>
            <pc:docMk/>
            <pc:sldMk cId="2460053156" sldId="277"/>
            <ac:picMk id="12" creationId="{21BE80D5-95A9-44BD-9A81-3A002BE6DFBE}"/>
          </ac:picMkLst>
        </pc:picChg>
      </pc:sldChg>
      <pc:sldChg chg="addSp delSp modSp add">
        <pc:chgData name="erksters@gmail.com" userId="6d179416ebe95383" providerId="LiveId" clId="{D37D41F1-E7A6-4E18-A39D-1DDE93EBC3BE}" dt="2018-09-20T17:40:28.047" v="1266" actId="20577"/>
        <pc:sldMkLst>
          <pc:docMk/>
          <pc:sldMk cId="4052742201" sldId="278"/>
        </pc:sldMkLst>
        <pc:spChg chg="mod">
          <ac:chgData name="erksters@gmail.com" userId="6d179416ebe95383" providerId="LiveId" clId="{D37D41F1-E7A6-4E18-A39D-1DDE93EBC3BE}" dt="2018-09-20T17:40:28.047" v="1266" actId="20577"/>
          <ac:spMkLst>
            <pc:docMk/>
            <pc:sldMk cId="4052742201" sldId="278"/>
            <ac:spMk id="2" creationId="{05469886-3D63-45A2-971B-2DB82E85499E}"/>
          </ac:spMkLst>
        </pc:spChg>
        <pc:spChg chg="del">
          <ac:chgData name="erksters@gmail.com" userId="6d179416ebe95383" providerId="LiveId" clId="{D37D41F1-E7A6-4E18-A39D-1DDE93EBC3BE}" dt="2018-09-20T17:38:14.702" v="1234"/>
          <ac:spMkLst>
            <pc:docMk/>
            <pc:sldMk cId="4052742201" sldId="278"/>
            <ac:spMk id="3" creationId="{97B375B6-8915-4CF8-BDD9-27B75DC2E565}"/>
          </ac:spMkLst>
        </pc:spChg>
        <pc:picChg chg="add mod">
          <ac:chgData name="erksters@gmail.com" userId="6d179416ebe95383" providerId="LiveId" clId="{D37D41F1-E7A6-4E18-A39D-1DDE93EBC3BE}" dt="2018-09-20T17:39:56.007" v="1256" actId="1076"/>
          <ac:picMkLst>
            <pc:docMk/>
            <pc:sldMk cId="4052742201" sldId="278"/>
            <ac:picMk id="4" creationId="{9CA12BCD-0AD1-4065-B2D8-80FBC93C7796}"/>
          </ac:picMkLst>
        </pc:picChg>
      </pc:sldChg>
      <pc:sldChg chg="addSp delSp modSp add">
        <pc:chgData name="erksters@gmail.com" userId="6d179416ebe95383" providerId="LiveId" clId="{D37D41F1-E7A6-4E18-A39D-1DDE93EBC3BE}" dt="2018-09-20T17:40:24.533" v="1263" actId="20577"/>
        <pc:sldMkLst>
          <pc:docMk/>
          <pc:sldMk cId="4231421303" sldId="279"/>
        </pc:sldMkLst>
        <pc:spChg chg="mod">
          <ac:chgData name="erksters@gmail.com" userId="6d179416ebe95383" providerId="LiveId" clId="{D37D41F1-E7A6-4E18-A39D-1DDE93EBC3BE}" dt="2018-09-20T17:40:24.533" v="1263" actId="20577"/>
          <ac:spMkLst>
            <pc:docMk/>
            <pc:sldMk cId="4231421303" sldId="279"/>
            <ac:spMk id="2" creationId="{1D82791A-6386-4DD1-A794-B5D75AA9095B}"/>
          </ac:spMkLst>
        </pc:spChg>
        <pc:spChg chg="del">
          <ac:chgData name="erksters@gmail.com" userId="6d179416ebe95383" providerId="LiveId" clId="{D37D41F1-E7A6-4E18-A39D-1DDE93EBC3BE}" dt="2018-09-20T17:38:03.094" v="1232"/>
          <ac:spMkLst>
            <pc:docMk/>
            <pc:sldMk cId="4231421303" sldId="279"/>
            <ac:spMk id="3" creationId="{E950A695-055C-4720-9FAA-DAF4E00F4499}"/>
          </ac:spMkLst>
        </pc:spChg>
        <pc:picChg chg="add mod">
          <ac:chgData name="erksters@gmail.com" userId="6d179416ebe95383" providerId="LiveId" clId="{D37D41F1-E7A6-4E18-A39D-1DDE93EBC3BE}" dt="2018-09-20T17:40:04.279" v="1258" actId="1076"/>
          <ac:picMkLst>
            <pc:docMk/>
            <pc:sldMk cId="4231421303" sldId="279"/>
            <ac:picMk id="4" creationId="{A4A370F1-20DC-4733-B090-B035CAC4E1B8}"/>
          </ac:picMkLst>
        </pc:picChg>
      </pc:sldChg>
      <pc:sldChg chg="add">
        <pc:chgData name="erksters@gmail.com" userId="6d179416ebe95383" providerId="LiveId" clId="{D37D41F1-E7A6-4E18-A39D-1DDE93EBC3BE}" dt="2018-09-20T17:40:43.651" v="1272"/>
        <pc:sldMkLst>
          <pc:docMk/>
          <pc:sldMk cId="4220508295" sldId="280"/>
        </pc:sldMkLst>
      </pc:sldChg>
      <pc:sldChg chg="addSp delSp modSp add">
        <pc:chgData name="erksters@gmail.com" userId="6d179416ebe95383" providerId="LiveId" clId="{D37D41F1-E7A6-4E18-A39D-1DDE93EBC3BE}" dt="2018-09-20T17:42:37.249" v="1287" actId="1076"/>
        <pc:sldMkLst>
          <pc:docMk/>
          <pc:sldMk cId="3281173617" sldId="281"/>
        </pc:sldMkLst>
        <pc:spChg chg="mod">
          <ac:chgData name="erksters@gmail.com" userId="6d179416ebe95383" providerId="LiveId" clId="{D37D41F1-E7A6-4E18-A39D-1DDE93EBC3BE}" dt="2018-09-20T17:42:17.909" v="1280"/>
          <ac:spMkLst>
            <pc:docMk/>
            <pc:sldMk cId="3281173617" sldId="281"/>
            <ac:spMk id="2" creationId="{B876C101-D62C-4533-A8E1-36090C1E80D0}"/>
          </ac:spMkLst>
        </pc:spChg>
        <pc:spChg chg="del">
          <ac:chgData name="erksters@gmail.com" userId="6d179416ebe95383" providerId="LiveId" clId="{D37D41F1-E7A6-4E18-A39D-1DDE93EBC3BE}" dt="2018-09-20T17:42:23.473" v="1281" actId="931"/>
          <ac:spMkLst>
            <pc:docMk/>
            <pc:sldMk cId="3281173617" sldId="281"/>
            <ac:spMk id="3" creationId="{5948345D-AB09-4C54-AD67-B1302CF8964F}"/>
          </ac:spMkLst>
        </pc:spChg>
        <pc:picChg chg="add mod">
          <ac:chgData name="erksters@gmail.com" userId="6d179416ebe95383" providerId="LiveId" clId="{D37D41F1-E7A6-4E18-A39D-1DDE93EBC3BE}" dt="2018-09-20T17:42:37.249" v="1287" actId="1076"/>
          <ac:picMkLst>
            <pc:docMk/>
            <pc:sldMk cId="3281173617" sldId="281"/>
            <ac:picMk id="5" creationId="{2403AB24-8F7D-41BF-9C8C-A9F57E044E9F}"/>
          </ac:picMkLst>
        </pc:picChg>
      </pc:sldChg>
      <pc:sldChg chg="modSp add ord">
        <pc:chgData name="erksters@gmail.com" userId="6d179416ebe95383" providerId="LiveId" clId="{D37D41F1-E7A6-4E18-A39D-1DDE93EBC3BE}" dt="2018-09-20T18:45:11.071" v="1623" actId="20577"/>
        <pc:sldMkLst>
          <pc:docMk/>
          <pc:sldMk cId="1526544754" sldId="282"/>
        </pc:sldMkLst>
        <pc:spChg chg="mod">
          <ac:chgData name="erksters@gmail.com" userId="6d179416ebe95383" providerId="LiveId" clId="{D37D41F1-E7A6-4E18-A39D-1DDE93EBC3BE}" dt="2018-09-20T18:26:47.710" v="1368" actId="20577"/>
          <ac:spMkLst>
            <pc:docMk/>
            <pc:sldMk cId="1526544754" sldId="282"/>
            <ac:spMk id="2" creationId="{9C2278D5-2843-4434-BB8C-5779C597A05F}"/>
          </ac:spMkLst>
        </pc:spChg>
        <pc:spChg chg="mod">
          <ac:chgData name="erksters@gmail.com" userId="6d179416ebe95383" providerId="LiveId" clId="{D37D41F1-E7A6-4E18-A39D-1DDE93EBC3BE}" dt="2018-09-20T18:45:11.071" v="1623" actId="20577"/>
          <ac:spMkLst>
            <pc:docMk/>
            <pc:sldMk cId="1526544754" sldId="282"/>
            <ac:spMk id="3" creationId="{F2CCC1D3-1C0E-4CF8-8291-713125B4F783}"/>
          </ac:spMkLst>
        </pc:spChg>
      </pc:sldChg>
      <pc:sldChg chg="modSp add">
        <pc:chgData name="erksters@gmail.com" userId="6d179416ebe95383" providerId="LiveId" clId="{D37D41F1-E7A6-4E18-A39D-1DDE93EBC3BE}" dt="2018-09-20T18:36:10.674" v="1436" actId="20577"/>
        <pc:sldMkLst>
          <pc:docMk/>
          <pc:sldMk cId="513598477" sldId="283"/>
        </pc:sldMkLst>
        <pc:spChg chg="mod">
          <ac:chgData name="erksters@gmail.com" userId="6d179416ebe95383" providerId="LiveId" clId="{D37D41F1-E7A6-4E18-A39D-1DDE93EBC3BE}" dt="2018-09-20T18:35:45.891" v="1403" actId="20577"/>
          <ac:spMkLst>
            <pc:docMk/>
            <pc:sldMk cId="513598477" sldId="283"/>
            <ac:spMk id="2" creationId="{278F879F-023E-4B2A-8FFA-234ABA271C4A}"/>
          </ac:spMkLst>
        </pc:spChg>
        <pc:spChg chg="mod">
          <ac:chgData name="erksters@gmail.com" userId="6d179416ebe95383" providerId="LiveId" clId="{D37D41F1-E7A6-4E18-A39D-1DDE93EBC3BE}" dt="2018-09-20T18:36:10.674" v="1436" actId="20577"/>
          <ac:spMkLst>
            <pc:docMk/>
            <pc:sldMk cId="513598477" sldId="283"/>
            <ac:spMk id="3" creationId="{B8B373C7-8780-42B9-85C9-5F8045E53A12}"/>
          </ac:spMkLst>
        </pc:spChg>
      </pc:sldChg>
      <pc:sldChg chg="add">
        <pc:chgData name="erksters@gmail.com" userId="6d179416ebe95383" providerId="LiveId" clId="{D37D41F1-E7A6-4E18-A39D-1DDE93EBC3BE}" dt="2018-09-20T18:37:12.151" v="1494"/>
        <pc:sldMkLst>
          <pc:docMk/>
          <pc:sldMk cId="1218195346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0E4A-52DE-4903-9127-DEA253117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43A26-D17B-45DE-BCA6-A2E2A618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343C-1568-4B4F-A862-197A3979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86D-DE77-433E-8197-ACAC9843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2AA8-FBE7-4C1F-B00E-8503BFC0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9438-FEA3-4AC5-80CC-CEC15656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C80A2-6B02-4695-8E98-F3983405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2E1C-EB2F-437A-B29F-2088DB24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E265-9007-4B50-B143-F75DB513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5FB4-6375-4BCA-824E-EC05DFF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67F4E-F2AD-49AB-B218-BC0E2DE00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72D5C-6E99-4BAD-8D1D-EFB8DB28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CD0F-A4D5-499F-9BD5-99110E7A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F7A2-93AD-44BC-8A93-92D917C8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8645-212D-45AF-A5FA-0C4A132D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33E9-927A-4123-BDA1-7FDE22A5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7B27-748D-4961-90B0-D0B1F654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23BD-318D-4710-860A-B51AACB3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2D26-80AB-43F2-888B-C4CC52BA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2701-920D-4870-B9C2-D5E237BE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E5B4-6207-4FB5-8DAA-90E53FF9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25ED-C6CF-498B-A9CF-68BD0209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C140-7A27-418B-97D8-719EABB4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C77E3-01A8-4BED-BEAB-9D7A973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7451-53A1-4B31-9BFF-1334A13B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9612-F399-4DA9-A960-0A69ADD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DEAB-F39C-4151-9863-2E6098B87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C54F-CD65-4F24-8412-BEA5A347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82E14-A4CA-47E9-AD4D-AE2346A3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BD0C8-44CA-47D1-85C9-2EC769A7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FF150-A67A-454A-B9B5-03903C54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DF9E-11CD-4F2B-B0CD-7B96A789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08-2119-4574-BA22-EC1AEEF0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F8CE-9336-4BD3-B6AF-5FE5518B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028D3-58F0-43E4-8430-A10B81894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37D8B-F719-4A06-AC80-1EEE4832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ED6BE-B52F-4595-BAB3-B4599BEB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9A2B8-C151-4AE0-8273-0FA1D31B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B42AB-BC6B-48DD-8717-CBC885B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9733-08C0-462A-867B-15C42F96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3625-74AB-411F-8A8C-2136166D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DD7B0-247F-45C8-B850-092E7F20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6A289-7AF3-49B5-9B9C-E6307DA3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EC31-B41D-4008-BAFC-4B85F023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5F28A-A1B9-4CAD-8DEF-2B7D71A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9C761-DFD3-4CA8-8049-90F3B55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6D5B-17E7-4988-9131-83257BCD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1E1-D83B-4778-A77D-29B8FFE9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378E-A034-4944-B171-E9B86110B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B200-6E79-4BE4-A429-91DE5059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3FE9F-5094-476B-8EA7-5FDFCB6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2A6D-48D6-4557-80DC-A8F752C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2DAF-0600-4E8E-B4D7-A0FA1A5E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FF413-6780-4C12-ABEC-648707EF4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FE83E-2331-46D6-A43E-A7B9A545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826F-0511-4EF9-936A-319C1584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F912-D0BB-4307-A5E7-4C87CCB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85CA-45A5-4227-A539-8D3E7FE3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51D78-D721-49FB-A2CC-27F1CFD8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1A02-76F3-4CAE-9598-A43F8EB8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570D-CEDC-48CA-B8FD-D9B304525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9689-33CB-444F-B457-2C7755910D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3224-38E8-4560-83C9-F2CB5B38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C3AF-58DB-4994-A28B-9038A1141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3470-5186-413F-9DB8-F652B928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spell-correct.html" TargetMode="External"/><Relationship Id="rId2" Type="http://schemas.openxmlformats.org/officeDocument/2006/relationships/hyperlink" Target="https://www.smart-words.org/tongue-twiste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ltk.org/" TargetMode="External"/><Relationship Id="rId5" Type="http://schemas.openxmlformats.org/officeDocument/2006/relationships/hyperlink" Target="https://stackoverflow.com/questions/195010/how-can-i-split-multiple-joined-words" TargetMode="External"/><Relationship Id="rId4" Type="http://schemas.openxmlformats.org/officeDocument/2006/relationships/hyperlink" Target="https://www.clips.uantwerpen.be/pages/patter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CBA3-965A-4E21-BBEC-F3C934134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Chemical Ingredients with Machine Learning and Quadgrams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E97F8-FACD-464B-84B6-17A9B6B4B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Erick Saenz</a:t>
            </a:r>
          </a:p>
          <a:p>
            <a:endParaRPr lang="en-US" dirty="0"/>
          </a:p>
          <a:p>
            <a:r>
              <a:rPr lang="en-US" dirty="0"/>
              <a:t>Mentor: Dr. Hsu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C05B-B6DB-46CE-A8BF-FB49BF78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Receiver Operating Characteristic 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8F930FC-4050-4B17-A7CD-55AB6EBB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73" y="1690688"/>
            <a:ext cx="7740452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3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D85F-6350-40FE-A1F7-F8DDB587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91E88C-86E4-4F7B-96BC-F0141F225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0" y="2644072"/>
            <a:ext cx="8306520" cy="1569856"/>
          </a:xfrm>
        </p:spPr>
      </p:pic>
    </p:spTree>
    <p:extLst>
      <p:ext uri="{BB962C8B-B14F-4D97-AF65-F5344CB8AC3E}">
        <p14:creationId xmlns:p14="http://schemas.microsoft.com/office/powerpoint/2010/main" val="392340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DD27-13AE-44FC-998F-3E374907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A3D2-7A5A-40DC-B657-FEEA6379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experimental/methods sections</a:t>
            </a:r>
          </a:p>
          <a:p>
            <a:r>
              <a:rPr lang="en-US" dirty="0"/>
              <a:t>Adjust the </a:t>
            </a:r>
            <a:r>
              <a:rPr lang="en-US" dirty="0" err="1"/>
              <a:t>hyperparamaters</a:t>
            </a:r>
            <a:r>
              <a:rPr lang="en-US" dirty="0"/>
              <a:t> before the Machine Learns</a:t>
            </a:r>
          </a:p>
          <a:p>
            <a:r>
              <a:rPr lang="en-US" dirty="0"/>
              <a:t>Correct all mis-indented text</a:t>
            </a:r>
          </a:p>
          <a:p>
            <a:r>
              <a:rPr lang="en-US" dirty="0"/>
              <a:t>Correct all mis-Conjoined words</a:t>
            </a:r>
          </a:p>
          <a:p>
            <a:r>
              <a:rPr lang="en-US" dirty="0"/>
              <a:t>Correct all Super/Subscripts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4F61-B208-4960-BF2A-CD33299F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Module by CLIPS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7EB5-9A95-407E-A606-D49BE06B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an awesome Suggest function that will make predictions on misspelled words</a:t>
            </a:r>
          </a:p>
          <a:p>
            <a:r>
              <a:rPr lang="en-US" dirty="0"/>
              <a:t>Happens to work on hyphenated split words as well!</a:t>
            </a:r>
          </a:p>
        </p:txBody>
      </p:sp>
    </p:spTree>
    <p:extLst>
      <p:ext uri="{BB962C8B-B14F-4D97-AF65-F5344CB8AC3E}">
        <p14:creationId xmlns:p14="http://schemas.microsoft.com/office/powerpoint/2010/main" val="384956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9539-C9C5-4CA9-80B2-60E351B9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1520"/>
            <a:ext cx="10515600" cy="1325563"/>
          </a:xfrm>
        </p:spPr>
        <p:txBody>
          <a:bodyPr/>
          <a:lstStyle/>
          <a:p>
            <a:r>
              <a:rPr lang="en-US" dirty="0"/>
              <a:t>Example text from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DE34B-D76F-49DE-8496-3180FB00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699"/>
            <a:ext cx="10496789" cy="3851562"/>
          </a:xfrm>
        </p:spPr>
      </p:pic>
    </p:spTree>
    <p:extLst>
      <p:ext uri="{BB962C8B-B14F-4D97-AF65-F5344CB8AC3E}">
        <p14:creationId xmlns:p14="http://schemas.microsoft.com/office/powerpoint/2010/main" val="11253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03AF8-133D-4A03-84DA-4F92A8C0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00" y="776409"/>
            <a:ext cx="5551478" cy="41775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449C5A-40AA-4BC8-8F37-FAD105C8E312}"/>
              </a:ext>
            </a:extLst>
          </p:cNvPr>
          <p:cNvCxnSpPr>
            <a:cxnSpLocks/>
          </p:cNvCxnSpPr>
          <p:nvPr/>
        </p:nvCxnSpPr>
        <p:spPr>
          <a:xfrm>
            <a:off x="3281680" y="467360"/>
            <a:ext cx="4043680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67165A-36F0-42AA-A0F5-2623B7DDFA25}"/>
              </a:ext>
            </a:extLst>
          </p:cNvPr>
          <p:cNvCxnSpPr>
            <a:cxnSpLocks/>
          </p:cNvCxnSpPr>
          <p:nvPr/>
        </p:nvCxnSpPr>
        <p:spPr>
          <a:xfrm>
            <a:off x="3383280" y="5181600"/>
            <a:ext cx="4043680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1950D-E48D-423F-9026-31BA24996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9" y="5409259"/>
            <a:ext cx="717104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879F-023E-4B2A-8FFA-234ABA27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73C7-8780-42B9-85C9-5F8045E5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HowDoWeBreakConjoinedWords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359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833A-D4A2-4198-9C2A-F42178F3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2ACF-BFCD-4D81-9CE9-858F5F07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59A7-37AD-4517-9005-1DCF3E98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Tongue Twisters 1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BE80D5-95A9-44BD-9A81-3A002BE6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10" y="1690688"/>
            <a:ext cx="9005779" cy="859330"/>
          </a:xfrm>
        </p:spPr>
      </p:pic>
    </p:spTree>
    <p:extLst>
      <p:ext uri="{BB962C8B-B14F-4D97-AF65-F5344CB8AC3E}">
        <p14:creationId xmlns:p14="http://schemas.microsoft.com/office/powerpoint/2010/main" val="246005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C101-D62C-4533-A8E1-36090C1E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Tongue Twisters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3AB24-8F7D-41BF-9C8C-A9F57E044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0" y="1839843"/>
            <a:ext cx="9587619" cy="2051437"/>
          </a:xfrm>
        </p:spPr>
      </p:pic>
    </p:spTree>
    <p:extLst>
      <p:ext uri="{BB962C8B-B14F-4D97-AF65-F5344CB8AC3E}">
        <p14:creationId xmlns:p14="http://schemas.microsoft.com/office/powerpoint/2010/main" val="32811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2B63-1ED1-4947-A499-41536FF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0284-8171-47D4-BE96-19FC22E7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the point</a:t>
            </a:r>
          </a:p>
          <a:p>
            <a:r>
              <a:rPr lang="en-US" dirty="0"/>
              <a:t>What is a recipe?</a:t>
            </a:r>
          </a:p>
          <a:p>
            <a:r>
              <a:rPr lang="en-US" dirty="0"/>
              <a:t>What is the Naïve Bayes Classifier? Additional Modules used</a:t>
            </a:r>
          </a:p>
          <a:p>
            <a:r>
              <a:rPr lang="en-US" dirty="0"/>
              <a:t>How can we use Part-of-speech Quadgrams to train a Classifier?</a:t>
            </a:r>
          </a:p>
          <a:p>
            <a:r>
              <a:rPr lang="en-US" dirty="0"/>
              <a:t>Our Results </a:t>
            </a:r>
          </a:p>
          <a:p>
            <a:r>
              <a:rPr lang="en-US" dirty="0"/>
              <a:t>How are we improving this research</a:t>
            </a:r>
          </a:p>
        </p:txBody>
      </p:sp>
    </p:spTree>
    <p:extLst>
      <p:ext uri="{BB962C8B-B14F-4D97-AF65-F5344CB8AC3E}">
        <p14:creationId xmlns:p14="http://schemas.microsoft.com/office/powerpoint/2010/main" val="60507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59A7-37AD-4517-9005-1DCF3E98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Tongue Twisters 2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BAAC2B-170E-47F8-982D-7B649C942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15" y="1948069"/>
            <a:ext cx="7202969" cy="5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437C-2047-4764-B959-004B6E3F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Tongue Twisters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2B042-88C8-40C0-8E5F-35BD2A324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51" y="2014330"/>
            <a:ext cx="8445698" cy="17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9886-3D63-45A2-971B-2DB82E85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Tongue Twisters 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12BCD-0AD1-4065-B2D8-80FBC93C7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9" y="2103437"/>
            <a:ext cx="9011482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791A-6386-4DD1-A794-B5D75AA9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Tongue Twisters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A370F1-20DC-4733-B090-B035CAC4E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57" y="2113479"/>
            <a:ext cx="7456483" cy="26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54A3-A066-4584-9F9C-C58DB340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to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A57F-BA77-4CB6-97BF-9AB9168A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lack of vocabulary especially in science based words</a:t>
            </a:r>
          </a:p>
        </p:txBody>
      </p:sp>
    </p:spTree>
    <p:extLst>
      <p:ext uri="{BB962C8B-B14F-4D97-AF65-F5344CB8AC3E}">
        <p14:creationId xmlns:p14="http://schemas.microsoft.com/office/powerpoint/2010/main" val="18528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92D8-5575-4529-B97B-95D216B0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8FDD-EEC4-4E16-A7D5-DDDB9B37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Mentor: Dr. Hsu </a:t>
            </a:r>
          </a:p>
          <a:p>
            <a:pPr marL="0" indent="0" algn="ctr">
              <a:buNone/>
            </a:pPr>
            <a:r>
              <a:rPr lang="en-US" dirty="0"/>
              <a:t>McNair Managers: Cheryl </a:t>
            </a:r>
            <a:r>
              <a:rPr lang="en-US" dirty="0" err="1"/>
              <a:t>Rauh</a:t>
            </a:r>
            <a:r>
              <a:rPr lang="en-US" dirty="0"/>
              <a:t>, Maggie Borders</a:t>
            </a:r>
          </a:p>
          <a:p>
            <a:pPr marL="0" indent="0" algn="ctr">
              <a:buNone/>
            </a:pPr>
            <a:r>
              <a:rPr lang="en-US" dirty="0"/>
              <a:t> Jeanne, Dr. Green</a:t>
            </a:r>
          </a:p>
        </p:txBody>
      </p:sp>
    </p:spTree>
    <p:extLst>
      <p:ext uri="{BB962C8B-B14F-4D97-AF65-F5344CB8AC3E}">
        <p14:creationId xmlns:p14="http://schemas.microsoft.com/office/powerpoint/2010/main" val="392315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78D5-2843-4434-BB8C-5779C597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C1D3-1C0E-4CF8-8291-713125B4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https://www.smart-words.org/tongue-twisters.html</a:t>
            </a:r>
            <a:r>
              <a:rPr lang="en-US" dirty="0"/>
              <a:t> text</a:t>
            </a:r>
          </a:p>
          <a:p>
            <a:r>
              <a:rPr lang="en-US" dirty="0">
                <a:hlinkClick r:id="rId3"/>
              </a:rPr>
              <a:t>http://norvig.com/spell-correct.html</a:t>
            </a:r>
            <a:r>
              <a:rPr lang="en-US" dirty="0"/>
              <a:t> module</a:t>
            </a:r>
          </a:p>
          <a:p>
            <a:r>
              <a:rPr lang="en-US" dirty="0">
                <a:hlinkClick r:id="rId4"/>
              </a:rPr>
              <a:t>https://www.clips.uantwerpen.be/pages/pattern</a:t>
            </a:r>
            <a:r>
              <a:rPr lang="en-US" dirty="0"/>
              <a:t> module</a:t>
            </a:r>
          </a:p>
          <a:p>
            <a:r>
              <a:rPr lang="en-US" dirty="0">
                <a:hlinkClick r:id="rId5"/>
              </a:rPr>
              <a:t>https://stackoverflow.com/questions/195010/how-can-i-split-multiple-joined-words</a:t>
            </a:r>
            <a:r>
              <a:rPr lang="en-US" dirty="0"/>
              <a:t> Answered by username: Darius Bacon Edited by: kumardeepakr3</a:t>
            </a:r>
          </a:p>
          <a:p>
            <a:r>
              <a:rPr lang="en-US" dirty="0">
                <a:hlinkClick r:id="rId6"/>
              </a:rPr>
              <a:t>https://www.nltk.org/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F11E-CDDB-4B74-9B58-461DC35E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420" y="500062"/>
            <a:ext cx="293116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0E77-F874-48A4-9A16-9D0F7C9D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9A72-427B-4320-B0CC-1C4EBC7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6764-086E-4A26-943A-AE84AC89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Improve Science communication</a:t>
            </a:r>
          </a:p>
          <a:p>
            <a:pPr marL="0" indent="0" algn="ctr">
              <a:buNone/>
            </a:pPr>
            <a:r>
              <a:rPr lang="en-US" dirty="0"/>
              <a:t>Reads papers in seconds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81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860A-EB69-42F6-BEAE-F2EC8BA6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83EDF0-B0B6-4080-B0CF-715FF78CF1BC}"/>
              </a:ext>
            </a:extLst>
          </p:cNvPr>
          <p:cNvCxnSpPr>
            <a:cxnSpLocks/>
          </p:cNvCxnSpPr>
          <p:nvPr/>
        </p:nvCxnSpPr>
        <p:spPr>
          <a:xfrm>
            <a:off x="6835459" y="2978116"/>
            <a:ext cx="383101" cy="90176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8E3009-8967-4DB7-8A52-3CD98786E074}"/>
              </a:ext>
            </a:extLst>
          </p:cNvPr>
          <p:cNvSpPr/>
          <p:nvPr/>
        </p:nvSpPr>
        <p:spPr>
          <a:xfrm>
            <a:off x="4124960" y="319365"/>
            <a:ext cx="3942080" cy="25196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Recipe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AEBDD9-3950-4B2F-90A3-673A4C4986E3}"/>
              </a:ext>
            </a:extLst>
          </p:cNvPr>
          <p:cNvCxnSpPr>
            <a:cxnSpLocks/>
          </p:cNvCxnSpPr>
          <p:nvPr/>
        </p:nvCxnSpPr>
        <p:spPr>
          <a:xfrm flipV="1">
            <a:off x="4613959" y="2943451"/>
            <a:ext cx="551033" cy="88245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030EAC2-7265-4C1F-91DC-948D22CAA2DA}"/>
              </a:ext>
            </a:extLst>
          </p:cNvPr>
          <p:cNvSpPr/>
          <p:nvPr/>
        </p:nvSpPr>
        <p:spPr>
          <a:xfrm>
            <a:off x="6170588" y="3930315"/>
            <a:ext cx="3942080" cy="25196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“What to do with the ingredients” 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list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AE7548-CADB-46F3-BABA-A282AD397B2C}"/>
              </a:ext>
            </a:extLst>
          </p:cNvPr>
          <p:cNvSpPr/>
          <p:nvPr/>
        </p:nvSpPr>
        <p:spPr>
          <a:xfrm>
            <a:off x="1818936" y="3930315"/>
            <a:ext cx="3942080" cy="25196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The ingredients list</a:t>
            </a:r>
          </a:p>
          <a:p>
            <a:pPr algn="ctr"/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1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483A-3E0C-4E60-B612-E4BC62F7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8" y="538131"/>
            <a:ext cx="4871720" cy="1325563"/>
          </a:xfrm>
        </p:spPr>
        <p:txBody>
          <a:bodyPr/>
          <a:lstStyle/>
          <a:p>
            <a:r>
              <a:rPr lang="en-US" dirty="0"/>
              <a:t>Example of Trigrams</a:t>
            </a:r>
          </a:p>
        </p:txBody>
      </p:sp>
      <p:pic>
        <p:nvPicPr>
          <p:cNvPr id="5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270DCDFB-DD10-462D-BE18-7C73E784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2" y="1600280"/>
            <a:ext cx="5143401" cy="347539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9F334-6256-4426-91FE-7C6CAD8D78D2}"/>
              </a:ext>
            </a:extLst>
          </p:cNvPr>
          <p:cNvSpPr txBox="1"/>
          <p:nvPr/>
        </p:nvSpPr>
        <p:spPr>
          <a:xfrm>
            <a:off x="584692" y="1401638"/>
            <a:ext cx="4721513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1 gallon of Milk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2Lbs of Meat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Dozen of Eggs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5Lbs of Potatoes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http://www.quotidian.us/notebook-paper-template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endParaRPr lang="en-US" dirty="0"/>
          </a:p>
        </p:txBody>
      </p:sp>
      <p:pic>
        <p:nvPicPr>
          <p:cNvPr id="6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BA344191-39D6-459F-AAA2-E71896DBC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06" y="1600280"/>
            <a:ext cx="5143402" cy="3475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DF86C2-9932-4CBA-A0A9-118D43CB1F4F}"/>
              </a:ext>
            </a:extLst>
          </p:cNvPr>
          <p:cNvSpPr txBox="1">
            <a:spLocks/>
          </p:cNvSpPr>
          <p:nvPr/>
        </p:nvSpPr>
        <p:spPr>
          <a:xfrm>
            <a:off x="6399682" y="538132"/>
            <a:ext cx="5792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of Quadgrams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53D72-EAC7-45C0-8C84-DBBABE967371}"/>
              </a:ext>
            </a:extLst>
          </p:cNvPr>
          <p:cNvSpPr txBox="1"/>
          <p:nvPr/>
        </p:nvSpPr>
        <p:spPr>
          <a:xfrm>
            <a:off x="6585383" y="1401638"/>
            <a:ext cx="5143401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1mol of Hydrochloric Acid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1mol of sulfuric Acid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500ml of isopropyl alcohol</a:t>
            </a:r>
          </a:p>
          <a:p>
            <a:pPr algn="ctr">
              <a:spcAft>
                <a:spcPts val="300"/>
              </a:spcAft>
            </a:pPr>
            <a:endParaRPr lang="en-US" dirty="0"/>
          </a:p>
          <a:p>
            <a:pPr algn="ctr">
              <a:spcAft>
                <a:spcPts val="300"/>
              </a:spcAft>
            </a:pPr>
            <a:r>
              <a:rPr lang="en-US" dirty="0"/>
              <a:t>CTAB (2mM)</a:t>
            </a:r>
          </a:p>
          <a:p>
            <a:pPr algn="ctr">
              <a:spcAft>
                <a:spcPts val="3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9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96F3-CDB2-4B1C-98A1-268309EE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US" dirty="0"/>
              <a:t>Convert these ingredients to Parts of Speech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958BF9-C76C-40C9-8A82-243E5304D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37" y="2457366"/>
            <a:ext cx="6759526" cy="19432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07C75-2E17-41AE-B436-33B5E48926D4}"/>
              </a:ext>
            </a:extLst>
          </p:cNvPr>
          <p:cNvSpPr txBox="1"/>
          <p:nvPr/>
        </p:nvSpPr>
        <p:spPr>
          <a:xfrm>
            <a:off x="1285041" y="2603100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D7627-3456-438B-92E8-E9F4E0B8EA03}"/>
              </a:ext>
            </a:extLst>
          </p:cNvPr>
          <p:cNvSpPr txBox="1"/>
          <p:nvPr/>
        </p:nvSpPr>
        <p:spPr>
          <a:xfrm>
            <a:off x="1285041" y="3243972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358CE-7FB9-4A27-8F6D-966F21F76419}"/>
              </a:ext>
            </a:extLst>
          </p:cNvPr>
          <p:cNvSpPr txBox="1"/>
          <p:nvPr/>
        </p:nvSpPr>
        <p:spPr>
          <a:xfrm>
            <a:off x="1285041" y="3822303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231DE-4274-431F-8F9B-F841A32D51D7}"/>
              </a:ext>
            </a:extLst>
          </p:cNvPr>
          <p:cNvSpPr txBox="1"/>
          <p:nvPr/>
        </p:nvSpPr>
        <p:spPr>
          <a:xfrm>
            <a:off x="3553123" y="2063701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5D533-7885-48C6-A670-BEFF4866514A}"/>
              </a:ext>
            </a:extLst>
          </p:cNvPr>
          <p:cNvSpPr txBox="1"/>
          <p:nvPr/>
        </p:nvSpPr>
        <p:spPr>
          <a:xfrm>
            <a:off x="5157927" y="2088034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BEF68-EF1C-45D8-8BE1-B100902A3957}"/>
              </a:ext>
            </a:extLst>
          </p:cNvPr>
          <p:cNvSpPr txBox="1"/>
          <p:nvPr/>
        </p:nvSpPr>
        <p:spPr>
          <a:xfrm>
            <a:off x="6599068" y="2088034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957C4-A44D-4AF4-A042-F02DD87BFE3F}"/>
              </a:ext>
            </a:extLst>
          </p:cNvPr>
          <p:cNvSpPr txBox="1"/>
          <p:nvPr/>
        </p:nvSpPr>
        <p:spPr>
          <a:xfrm>
            <a:off x="8322817" y="204336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F69C5-7E66-41EC-9A4D-71FD51D0C35D}"/>
              </a:ext>
            </a:extLst>
          </p:cNvPr>
          <p:cNvSpPr txBox="1"/>
          <p:nvPr/>
        </p:nvSpPr>
        <p:spPr>
          <a:xfrm>
            <a:off x="2255520" y="4425884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Language Toolkit (NLTK) module Part of speech Tagger was used for this Conversion </a:t>
            </a:r>
          </a:p>
        </p:txBody>
      </p:sp>
    </p:spTree>
    <p:extLst>
      <p:ext uri="{BB962C8B-B14F-4D97-AF65-F5344CB8AC3E}">
        <p14:creationId xmlns:p14="http://schemas.microsoft.com/office/powerpoint/2010/main" val="10821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B31B-32A0-4F3C-8607-A407986C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Overlap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3CE4E4-E06E-4CBE-8CD6-42FB0704F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460012"/>
            <a:ext cx="9867900" cy="365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57089-5FD1-4CEB-B114-DC2861AB93C5}"/>
              </a:ext>
            </a:extLst>
          </p:cNvPr>
          <p:cNvSpPr txBox="1"/>
          <p:nvPr/>
        </p:nvSpPr>
        <p:spPr>
          <a:xfrm>
            <a:off x="962660" y="5406866"/>
            <a:ext cx="1026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we see the ingredient is made up by four words within the text</a:t>
            </a:r>
          </a:p>
        </p:txBody>
      </p:sp>
    </p:spTree>
    <p:extLst>
      <p:ext uri="{BB962C8B-B14F-4D97-AF65-F5344CB8AC3E}">
        <p14:creationId xmlns:p14="http://schemas.microsoft.com/office/powerpoint/2010/main" val="347070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036-55AD-4611-BF4D-D2ABB381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64E9-4D16-4749-98EC-A2699FD2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Independent of context</a:t>
            </a:r>
          </a:p>
          <a:p>
            <a:pPr marL="0" indent="0" algn="ctr">
              <a:buNone/>
            </a:pPr>
            <a:r>
              <a:rPr lang="en-US" dirty="0"/>
              <a:t>Must be trained</a:t>
            </a:r>
          </a:p>
          <a:p>
            <a:pPr marL="0" indent="0" algn="ctr">
              <a:buNone/>
            </a:pPr>
            <a:r>
              <a:rPr lang="en-US" dirty="0"/>
              <a:t>Can predict positive and Negative </a:t>
            </a:r>
            <a:r>
              <a:rPr lang="en-US" dirty="0" err="1"/>
              <a:t>Quadgrams</a:t>
            </a:r>
            <a:r>
              <a:rPr lang="en-US" dirty="0"/>
              <a:t> on Tests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A99-D4E9-42F1-8AA7-4F60BF8E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E6CA-64B4-4680-8CC4-A15ED210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Trained it with 100 positive Quadgram </a:t>
            </a:r>
          </a:p>
          <a:p>
            <a:pPr marL="0" indent="0" algn="ctr">
              <a:buNone/>
            </a:pPr>
            <a:r>
              <a:rPr lang="en-US" dirty="0"/>
              <a:t>Train with additional 100 negative Quadgram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0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397</Words>
  <Application>Microsoft Office PowerPoint</Application>
  <PresentationFormat>Widescreen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Extracting Chemical Ingredients with Machine Learning and Quadgrams </vt:lpstr>
      <vt:lpstr>Objectives</vt:lpstr>
      <vt:lpstr>What’s the Point?</vt:lpstr>
      <vt:lpstr>PowerPoint Presentation</vt:lpstr>
      <vt:lpstr>Example of Trigrams</vt:lpstr>
      <vt:lpstr>Convert these ingredients to Parts of Speech</vt:lpstr>
      <vt:lpstr>Avoiding Overlap</vt:lpstr>
      <vt:lpstr>Naïve Bayes Classifier</vt:lpstr>
      <vt:lpstr>Training the Classifier</vt:lpstr>
      <vt:lpstr>RESULTS Receiver Operating Characteristic </vt:lpstr>
      <vt:lpstr>Actual Results</vt:lpstr>
      <vt:lpstr>State of Repairs</vt:lpstr>
      <vt:lpstr>Pattern Module by CLIPS</vt:lpstr>
      <vt:lpstr>Example text from Extraction</vt:lpstr>
      <vt:lpstr>PowerPoint Presentation</vt:lpstr>
      <vt:lpstr>Viterbi Algorithm</vt:lpstr>
      <vt:lpstr>PowerPoint Presentation</vt:lpstr>
      <vt:lpstr>Tongue Twisters 1 </vt:lpstr>
      <vt:lpstr>Tongue Twisters 1 </vt:lpstr>
      <vt:lpstr>Tongue Twisters 2 </vt:lpstr>
      <vt:lpstr>Tongue Twisters 2</vt:lpstr>
      <vt:lpstr>Tongue Twisters 3 </vt:lpstr>
      <vt:lpstr>Tongue Twisters 3</vt:lpstr>
      <vt:lpstr>More Things to Fix</vt:lpstr>
      <vt:lpstr>Acknowledgments</vt:lpstr>
      <vt:lpstr>Works Cited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Chemical Ingredients with Machine Learning and Trigrams</dc:title>
  <dc:creator>Erick Saenz-Gardea</dc:creator>
  <cp:lastModifiedBy>Erick Saenz</cp:lastModifiedBy>
  <cp:revision>35</cp:revision>
  <dcterms:created xsi:type="dcterms:W3CDTF">2018-07-20T03:23:40Z</dcterms:created>
  <dcterms:modified xsi:type="dcterms:W3CDTF">2019-03-21T20:00:07Z</dcterms:modified>
</cp:coreProperties>
</file>