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03E41-86A8-4F46-8303-54A42544AAED}" type="datetimeFigureOut">
              <a:rPr lang="tr-TR" smtClean="0"/>
              <a:t>12.05.2024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7CFC7-CC9B-464B-B2F4-246773E4F8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331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E99526-DE0E-2FFF-962D-70D322D398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 err="1">
                <a:latin typeface="Arial Black" panose="020B0A04020102020204" pitchFamily="34" charset="0"/>
                <a:cs typeface="Aharoni" panose="02010803020104030203" pitchFamily="2" charset="-79"/>
              </a:rPr>
              <a:t>Kütüphanebılgı</a:t>
            </a:r>
            <a:endParaRPr lang="tr-TR" dirty="0"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D3D4348-A4F5-B8DB-A5B1-0276537807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tr-TR" dirty="0"/>
              <a:t>23my03039|Hikmet eren manav</a:t>
            </a:r>
          </a:p>
          <a:p>
            <a:pPr algn="r"/>
            <a:r>
              <a:rPr lang="tr-TR" dirty="0"/>
              <a:t>23my03022|İsmail arda </a:t>
            </a:r>
            <a:r>
              <a:rPr lang="tr-TR" dirty="0" err="1"/>
              <a:t>canbaz</a:t>
            </a:r>
            <a:endParaRPr lang="tr-TR" dirty="0"/>
          </a:p>
          <a:p>
            <a:pPr algn="r"/>
            <a:r>
              <a:rPr lang="tr-TR" dirty="0"/>
              <a:t>23my03047|ramazan Erkut </a:t>
            </a:r>
            <a:r>
              <a:rPr lang="tr-TR" dirty="0" err="1"/>
              <a:t>karaduman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421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B15CCD-1E82-E515-B28F-07B26C72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33851"/>
            <a:ext cx="9905998" cy="1478570"/>
          </a:xfrm>
        </p:spPr>
        <p:txBody>
          <a:bodyPr/>
          <a:lstStyle/>
          <a:p>
            <a:r>
              <a:rPr lang="tr-TR" dirty="0">
                <a:latin typeface="Arial Black" panose="020B0A04020102020204" pitchFamily="34" charset="0"/>
              </a:rPr>
              <a:t>Amacımız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8FACBAB-D047-598F-0BEF-58FC88170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sz="2000" dirty="0">
                <a:latin typeface="Arial Black" panose="020B0A04020102020204" pitchFamily="34" charset="0"/>
              </a:rPr>
              <a:t>Kütüphane uygulamamızın amacı, kullanıcıların kütüphane yetkililerine ihtiyaç duymadan kütüphanemizde bulunan kitaplara erişimini kolaylaştırmak, aynı zamanda yetkililerin işlemlerini kolaylaştırmaktır.</a:t>
            </a:r>
          </a:p>
          <a:p>
            <a:r>
              <a:rPr lang="tr-TR" sz="2000" dirty="0">
                <a:latin typeface="Arial Black" panose="020B0A04020102020204" pitchFamily="34" charset="0"/>
              </a:rPr>
              <a:t>Uygulamamız, kullanıcılara kütüphanemizde mevcut kitapları gösterir ve bu kitapları belirli kriterlere göre filtreleme imkanı sunar. Ayrıca, kütüphane yetkilileri için kitap durumlarını izleme, kütüphane arşivine kitap ekleme/çıkarma, kitapların bulunduğu bölgeleri değiştirme gibi işlemleri hızlı şekilde gerçekleştirmelerine olanak tanır.</a:t>
            </a:r>
          </a:p>
          <a:p>
            <a:endParaRPr lang="tr-TR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12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07D3BD-8196-8EB4-6F06-942D6D8F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rial Black" panose="020B0A04020102020204" pitchFamily="34" charset="0"/>
              </a:rPr>
              <a:t>Hedefimiz		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83F1AD-FC79-4004-9AC3-391A456C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Arial Black" panose="020B0A04020102020204" pitchFamily="34" charset="0"/>
              </a:rPr>
              <a:t>Uygulamamızın nihai versiyonuyla tüm işlemleri hızlı ve güvenli şekilde yerine getiren bir yapı oluşturmak.</a:t>
            </a:r>
          </a:p>
          <a:p>
            <a:endParaRPr lang="tr-TR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8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B19FAB-786C-2E6E-3C91-49E9AE51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rial Black" panose="020B0A04020102020204" pitchFamily="34" charset="0"/>
              </a:rPr>
              <a:t>VERSİYONLAR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8F7B16-6E4C-B1AA-C778-7DC4568CB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>
                <a:latin typeface="Arial Black" panose="020B0A04020102020204" pitchFamily="34" charset="0"/>
              </a:rPr>
              <a:t>V1.0 = Uygulamamızın ilk versiyonu. Bu versiyon, ileriki zamanlarda gelecek olan 2. versiyona ışık tutacak şekilde tasarlandı.</a:t>
            </a:r>
          </a:p>
          <a:p>
            <a:r>
              <a:rPr lang="tr-TR" dirty="0">
                <a:latin typeface="Arial Black" panose="020B0A04020102020204" pitchFamily="34" charset="0"/>
              </a:rPr>
              <a:t>V2.0 = V1.0'da eksik bırakılan kısımlar V2.0 ile tamamlanıp küçük bir arayüz değişikliğine gidecek.</a:t>
            </a:r>
          </a:p>
          <a:p>
            <a:r>
              <a:rPr lang="tr-TR" dirty="0">
                <a:solidFill>
                  <a:schemeClr val="bg1"/>
                </a:solidFill>
                <a:latin typeface="Arial Black" panose="020B0A04020102020204" pitchFamily="34" charset="0"/>
              </a:rPr>
              <a:t>V3.0 = V1.0 ve V2.0'dan elde ettiğimiz tecrübeyle tamamı yenilenmiş arayüz tasarımı ve farklı sistemlerle karşınıza çıkacak.</a:t>
            </a:r>
          </a:p>
        </p:txBody>
      </p:sp>
    </p:spTree>
    <p:extLst>
      <p:ext uri="{BB962C8B-B14F-4D97-AF65-F5344CB8AC3E}">
        <p14:creationId xmlns:p14="http://schemas.microsoft.com/office/powerpoint/2010/main" val="15724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etin kutusu 9">
            <a:extLst>
              <a:ext uri="{FF2B5EF4-FFF2-40B4-BE49-F238E27FC236}">
                <a16:creationId xmlns:a16="http://schemas.microsoft.com/office/drawing/2014/main" id="{96BF1988-58B6-0D09-3C3F-A6D8EDCB454A}"/>
              </a:ext>
            </a:extLst>
          </p:cNvPr>
          <p:cNvSpPr txBox="1"/>
          <p:nvPr/>
        </p:nvSpPr>
        <p:spPr>
          <a:xfrm>
            <a:off x="2904067" y="558800"/>
            <a:ext cx="558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4800" dirty="0">
                <a:latin typeface="Arial Black" panose="020B0A04020102020204" pitchFamily="34" charset="0"/>
              </a:rPr>
              <a:t>Akış Diyagramı</a:t>
            </a:r>
          </a:p>
        </p:txBody>
      </p:sp>
      <p:pic>
        <p:nvPicPr>
          <p:cNvPr id="5" name="İçerik Yer Tutucusu 4" descr="metin, diyagram, ekran görüntüsü içeren bir resim">
            <a:extLst>
              <a:ext uri="{FF2B5EF4-FFF2-40B4-BE49-F238E27FC236}">
                <a16:creationId xmlns:a16="http://schemas.microsoft.com/office/drawing/2014/main" id="{4CDFE035-DDB9-16A2-A7B2-7AFDD66D0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220" y="1422453"/>
            <a:ext cx="10655559" cy="5211611"/>
          </a:xfrm>
        </p:spPr>
      </p:pic>
    </p:spTree>
    <p:extLst>
      <p:ext uri="{BB962C8B-B14F-4D97-AF65-F5344CB8AC3E}">
        <p14:creationId xmlns:p14="http://schemas.microsoft.com/office/powerpoint/2010/main" val="893613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8CDCCDD-F83E-9EEC-43DB-B29AAC60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694267"/>
            <a:ext cx="9905999" cy="5096934"/>
          </a:xfrm>
        </p:spPr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tr-TR" sz="4800"/>
              <a:t>TEŞEKKÜRLER…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4798244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TM04033919[[fn=Devre]]</Template>
  <TotalTime>137</TotalTime>
  <Words>161</Words>
  <Application>Microsoft Office PowerPoint</Application>
  <PresentationFormat>Geniş ekran</PresentationFormat>
  <Paragraphs>15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Aptos</vt:lpstr>
      <vt:lpstr>Arial</vt:lpstr>
      <vt:lpstr>Arial Black</vt:lpstr>
      <vt:lpstr>Tw Cen MT</vt:lpstr>
      <vt:lpstr>Devre</vt:lpstr>
      <vt:lpstr>Kütüphanebılgı</vt:lpstr>
      <vt:lpstr>Amacımız</vt:lpstr>
      <vt:lpstr>Hedefimiz   </vt:lpstr>
      <vt:lpstr>VERSİYONLAR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Kütüphanebılgı</dc:title>
  <dc:creator>Hikmet Eren Manav</dc:creator>
  <cp:lastModifiedBy>Hikmet Eren Manav</cp:lastModifiedBy>
  <cp:revision>5</cp:revision>
  <dcterms:created xsi:type="dcterms:W3CDTF">2024-04-21T17:34:59Z</dcterms:created>
  <dcterms:modified xsi:type="dcterms:W3CDTF">2024-05-12T09:44:27Z</dcterms:modified>
</cp:coreProperties>
</file>