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0b78be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0b78be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0b78be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0b78be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0b78beb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0b78be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0b78be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0b78be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630a34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630a34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0b78beb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0b78be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630a34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630a34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0b78be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0b78be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Распознавание</a:t>
            </a:r>
            <a:r>
              <a:rPr lang="ru"/>
              <a:t> автомобильных номеров на видео​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Ибраев Ерлан​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Стрельников Артем​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Microsoft Azure - облачная платформа компании Microsoft. Предоставляет возможность разработки, выполнения приложений и хранения данных на серверах, расположенных в </a:t>
            </a:r>
            <a:r>
              <a:rPr lang="ru"/>
              <a:t>распределенных</a:t>
            </a:r>
            <a:r>
              <a:rPr lang="ru"/>
              <a:t> дата-центрах.​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Видеоанализатор Azure для медиа применяет модели ИИ для извлечения звуковых и визуальных данных из сохраненного видео, чтобы сделать содержимое доступным для поиска и практически полезным.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r>
              <a:rPr lang="ru"/>
              <a:t> Video Analyzer for Media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лиц. Обнаружение и группировка лиц, показываемых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Извлечение ключевых кадров. Обнаружение статичных ключевых кадров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Оптическое распознавание текста (OCR). Извлечение текста, демонстрируемого на видео.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меток. Определение показываемых визуальных объектов и действий.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 другие функции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Опробовать различные инструменты, которые предоставляет Video Analyzer for Media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API на базе RESTFUL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Разработать тестовую интеллектуальную систему для распознавания номеров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04" y="1316375"/>
            <a:ext cx="5909800" cy="32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активностей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38" y="1017725"/>
            <a:ext cx="66569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3" cy="184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1902458"/>
            <a:ext cx="3820706" cy="299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431" y="1902458"/>
            <a:ext cx="3820706" cy="299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859275"/>
            <a:ext cx="60102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работы над проектом были достигнуты цели: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Разработана интеллектуальная система для </a:t>
            </a:r>
            <a:r>
              <a:rPr lang="ru"/>
              <a:t>распознавания</a:t>
            </a:r>
            <a:r>
              <a:rPr lang="ru"/>
              <a:t> автомобильных номеров на видео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ходе учебной работы, были использованы различные функции Video Analyzer for Media для распознавания номеров автомобилей: оптическое распознавание текста и определение меток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Освоена работа с API.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