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9"/>
  </p:notesMasterIdLst>
  <p:handoutMasterIdLst>
    <p:handoutMasterId r:id="rId10"/>
  </p:handoutMasterIdLst>
  <p:sldIdLst>
    <p:sldId id="1534" r:id="rId2"/>
    <p:sldId id="1527" r:id="rId3"/>
    <p:sldId id="1528" r:id="rId4"/>
    <p:sldId id="1537" r:id="rId5"/>
    <p:sldId id="1536" r:id="rId6"/>
    <p:sldId id="1535" r:id="rId7"/>
    <p:sldId id="1533" r:id="rId8"/>
  </p:sldIdLst>
  <p:sldSz cx="6858000" cy="9144000" type="screen4x3"/>
  <p:notesSz cx="6669088" cy="987266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61" algn="l" rtl="0" eaLnBrk="0" fontAlgn="base" hangingPunct="0">
      <a:spcBef>
        <a:spcPct val="0"/>
      </a:spcBef>
      <a:spcAft>
        <a:spcPct val="0"/>
      </a:spcAft>
      <a:defRPr sz="2000" kern="1200">
        <a:solidFill>
          <a:schemeClr val="tx1"/>
        </a:solidFill>
        <a:latin typeface="Arial" charset="0"/>
        <a:ea typeface="+mn-ea"/>
        <a:cs typeface="+mn-cs"/>
      </a:defRPr>
    </a:lvl2pPr>
    <a:lvl3pPr marL="914322" algn="l" rtl="0" eaLnBrk="0" fontAlgn="base" hangingPunct="0">
      <a:spcBef>
        <a:spcPct val="0"/>
      </a:spcBef>
      <a:spcAft>
        <a:spcPct val="0"/>
      </a:spcAft>
      <a:defRPr sz="2000" kern="1200">
        <a:solidFill>
          <a:schemeClr val="tx1"/>
        </a:solidFill>
        <a:latin typeface="Arial" charset="0"/>
        <a:ea typeface="+mn-ea"/>
        <a:cs typeface="+mn-cs"/>
      </a:defRPr>
    </a:lvl3pPr>
    <a:lvl4pPr marL="1371481" algn="l" rtl="0" eaLnBrk="0" fontAlgn="base" hangingPunct="0">
      <a:spcBef>
        <a:spcPct val="0"/>
      </a:spcBef>
      <a:spcAft>
        <a:spcPct val="0"/>
      </a:spcAft>
      <a:defRPr sz="2000" kern="1200">
        <a:solidFill>
          <a:schemeClr val="tx1"/>
        </a:solidFill>
        <a:latin typeface="Arial" charset="0"/>
        <a:ea typeface="+mn-ea"/>
        <a:cs typeface="+mn-cs"/>
      </a:defRPr>
    </a:lvl4pPr>
    <a:lvl5pPr marL="1828642" algn="l" rtl="0" eaLnBrk="0" fontAlgn="base" hangingPunct="0">
      <a:spcBef>
        <a:spcPct val="0"/>
      </a:spcBef>
      <a:spcAft>
        <a:spcPct val="0"/>
      </a:spcAft>
      <a:defRPr sz="2000" kern="1200">
        <a:solidFill>
          <a:schemeClr val="tx1"/>
        </a:solidFill>
        <a:latin typeface="Arial" charset="0"/>
        <a:ea typeface="+mn-ea"/>
        <a:cs typeface="+mn-cs"/>
      </a:defRPr>
    </a:lvl5pPr>
    <a:lvl6pPr marL="2285802" algn="l" defTabSz="914322" rtl="0" eaLnBrk="1" latinLnBrk="0" hangingPunct="1">
      <a:defRPr sz="2000" kern="1200">
        <a:solidFill>
          <a:schemeClr val="tx1"/>
        </a:solidFill>
        <a:latin typeface="Arial" charset="0"/>
        <a:ea typeface="+mn-ea"/>
        <a:cs typeface="+mn-cs"/>
      </a:defRPr>
    </a:lvl6pPr>
    <a:lvl7pPr marL="2742963" algn="l" defTabSz="914322" rtl="0" eaLnBrk="1" latinLnBrk="0" hangingPunct="1">
      <a:defRPr sz="2000" kern="1200">
        <a:solidFill>
          <a:schemeClr val="tx1"/>
        </a:solidFill>
        <a:latin typeface="Arial" charset="0"/>
        <a:ea typeface="+mn-ea"/>
        <a:cs typeface="+mn-cs"/>
      </a:defRPr>
    </a:lvl7pPr>
    <a:lvl8pPr marL="3200124" algn="l" defTabSz="914322" rtl="0" eaLnBrk="1" latinLnBrk="0" hangingPunct="1">
      <a:defRPr sz="2000" kern="1200">
        <a:solidFill>
          <a:schemeClr val="tx1"/>
        </a:solidFill>
        <a:latin typeface="Arial" charset="0"/>
        <a:ea typeface="+mn-ea"/>
        <a:cs typeface="+mn-cs"/>
      </a:defRPr>
    </a:lvl8pPr>
    <a:lvl9pPr marL="3657283" algn="l" defTabSz="914322"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1">
          <p15:clr>
            <a:srgbClr val="A4A3A4"/>
          </p15:clr>
        </p15:guide>
      </p15:sldGuideLst>
    </p:ext>
    <p:ext uri="{2D200454-40CA-4A62-9FC3-DE9A4176ACB9}">
      <p15:notesGuideLst xmlns:p15="http://schemas.microsoft.com/office/powerpoint/2012/main">
        <p15:guide id="1" orient="horz" pos="3109">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2B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61" autoAdjust="0"/>
    <p:restoredTop sz="72806" autoAdjust="0"/>
  </p:normalViewPr>
  <p:slideViewPr>
    <p:cSldViewPr snapToObjects="1">
      <p:cViewPr varScale="1">
        <p:scale>
          <a:sx n="85" d="100"/>
          <a:sy n="85" d="100"/>
        </p:scale>
        <p:origin x="498" y="108"/>
      </p:cViewPr>
      <p:guideLst>
        <p:guide orient="horz" pos="288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notesViewPr>
    <p:cSldViewPr snapToObjects="1">
      <p:cViewPr varScale="1">
        <p:scale>
          <a:sx n="74" d="100"/>
          <a:sy n="74" d="100"/>
        </p:scale>
        <p:origin x="-2958" y="-102"/>
      </p:cViewPr>
      <p:guideLst>
        <p:guide orient="horz" pos="3109"/>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099" name="Rectangle 3"/>
          <p:cNvSpPr>
            <a:spLocks noGrp="1" noChangeArrowheads="1"/>
          </p:cNvSpPr>
          <p:nvPr>
            <p:ph type="dt" sz="quarter" idx="1"/>
          </p:nvPr>
        </p:nvSpPr>
        <p:spPr bwMode="auto">
          <a:xfrm>
            <a:off x="3780192"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algn="r" defTabSz="933702" eaLnBrk="1" hangingPunct="1">
              <a:defRPr sz="1000">
                <a:latin typeface="Times New Roman" pitchFamily="18" charset="0"/>
              </a:defRPr>
            </a:lvl1pPr>
          </a:lstStyle>
          <a:p>
            <a:endParaRPr lang="de-DE" dirty="0"/>
          </a:p>
        </p:txBody>
      </p:sp>
      <p:sp>
        <p:nvSpPr>
          <p:cNvPr id="4100" name="Rectangle 4"/>
          <p:cNvSpPr>
            <a:spLocks noGrp="1" noChangeArrowheads="1"/>
          </p:cNvSpPr>
          <p:nvPr>
            <p:ph type="ftr" sz="quarter" idx="2"/>
          </p:nvPr>
        </p:nvSpPr>
        <p:spPr bwMode="auto">
          <a:xfrm>
            <a:off x="3"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101" name="Rectangle 5"/>
          <p:cNvSpPr>
            <a:spLocks noGrp="1" noChangeArrowheads="1"/>
          </p:cNvSpPr>
          <p:nvPr>
            <p:ph type="sldNum" sz="quarter" idx="3"/>
          </p:nvPr>
        </p:nvSpPr>
        <p:spPr bwMode="auto">
          <a:xfrm>
            <a:off x="3780192"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algn="r" defTabSz="933702" eaLnBrk="1" hangingPunct="1">
              <a:defRPr sz="1000">
                <a:latin typeface="Times New Roman" pitchFamily="18" charset="0"/>
              </a:defRPr>
            </a:lvl1pPr>
          </a:lstStyle>
          <a:p>
            <a:fld id="{BA857850-B7A5-439C-B106-41043176701C}" type="slidenum">
              <a:rPr lang="de-DE"/>
              <a:pPr/>
              <a:t>‹Nr.›</a:t>
            </a:fld>
            <a:endParaRPr lang="de-DE" dirty="0"/>
          </a:p>
        </p:txBody>
      </p:sp>
    </p:spTree>
    <p:extLst>
      <p:ext uri="{BB962C8B-B14F-4D97-AF65-F5344CB8AC3E}">
        <p14:creationId xmlns:p14="http://schemas.microsoft.com/office/powerpoint/2010/main" val="3161399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2"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1" name="Rectangle 3"/>
          <p:cNvSpPr>
            <a:spLocks noGrp="1" noChangeArrowheads="1"/>
          </p:cNvSpPr>
          <p:nvPr>
            <p:ph type="dt" idx="1"/>
          </p:nvPr>
        </p:nvSpPr>
        <p:spPr bwMode="auto">
          <a:xfrm>
            <a:off x="3777075"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
        <p:nvSpPr>
          <p:cNvPr id="22532" name="Rectangle 4"/>
          <p:cNvSpPr>
            <a:spLocks noGrp="1" noRot="1" noChangeAspect="1" noChangeArrowheads="1" noTextEdit="1"/>
          </p:cNvSpPr>
          <p:nvPr>
            <p:ph type="sldImg" idx="2"/>
          </p:nvPr>
        </p:nvSpPr>
        <p:spPr bwMode="auto">
          <a:xfrm>
            <a:off x="1947863" y="741363"/>
            <a:ext cx="2773362"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66910" y="4689517"/>
            <a:ext cx="533527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2534" name="Rectangle 6"/>
          <p:cNvSpPr>
            <a:spLocks noGrp="1" noChangeArrowheads="1"/>
          </p:cNvSpPr>
          <p:nvPr>
            <p:ph type="ftr" sz="quarter" idx="4"/>
          </p:nvPr>
        </p:nvSpPr>
        <p:spPr bwMode="auto">
          <a:xfrm>
            <a:off x="2"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5" name="Rectangle 7"/>
          <p:cNvSpPr>
            <a:spLocks noGrp="1" noChangeArrowheads="1"/>
          </p:cNvSpPr>
          <p:nvPr>
            <p:ph type="sldNum" sz="quarter" idx="5"/>
          </p:nvPr>
        </p:nvSpPr>
        <p:spPr bwMode="auto">
          <a:xfrm>
            <a:off x="3777075"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Tree>
    <p:extLst>
      <p:ext uri="{BB962C8B-B14F-4D97-AF65-F5344CB8AC3E}">
        <p14:creationId xmlns:p14="http://schemas.microsoft.com/office/powerpoint/2010/main" val="699387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Times New Roman" pitchFamily="18" charset="0"/>
        <a:ea typeface="+mn-ea"/>
        <a:cs typeface="+mn-cs"/>
      </a:defRPr>
    </a:lvl1pPr>
    <a:lvl2pPr marL="457161" algn="l" rtl="0" fontAlgn="base">
      <a:spcBef>
        <a:spcPct val="30000"/>
      </a:spcBef>
      <a:spcAft>
        <a:spcPct val="0"/>
      </a:spcAft>
      <a:defRPr sz="1100" kern="1200">
        <a:solidFill>
          <a:schemeClr val="tx1"/>
        </a:solidFill>
        <a:latin typeface="Times New Roman" pitchFamily="18" charset="0"/>
        <a:ea typeface="+mn-ea"/>
        <a:cs typeface="+mn-cs"/>
      </a:defRPr>
    </a:lvl2pPr>
    <a:lvl3pPr marL="914322" algn="l" rtl="0" fontAlgn="base">
      <a:spcBef>
        <a:spcPct val="30000"/>
      </a:spcBef>
      <a:spcAft>
        <a:spcPct val="0"/>
      </a:spcAft>
      <a:defRPr sz="1100" kern="1200">
        <a:solidFill>
          <a:schemeClr val="tx1"/>
        </a:solidFill>
        <a:latin typeface="Times New Roman" pitchFamily="18" charset="0"/>
        <a:ea typeface="+mn-ea"/>
        <a:cs typeface="+mn-cs"/>
      </a:defRPr>
    </a:lvl3pPr>
    <a:lvl4pPr marL="1371481" algn="l" rtl="0" fontAlgn="base">
      <a:spcBef>
        <a:spcPct val="30000"/>
      </a:spcBef>
      <a:spcAft>
        <a:spcPct val="0"/>
      </a:spcAft>
      <a:defRPr sz="1100" kern="1200">
        <a:solidFill>
          <a:schemeClr val="tx1"/>
        </a:solidFill>
        <a:latin typeface="Times New Roman" pitchFamily="18" charset="0"/>
        <a:ea typeface="+mn-ea"/>
        <a:cs typeface="+mn-cs"/>
      </a:defRPr>
    </a:lvl4pPr>
    <a:lvl5pPr marL="1828642" algn="l" rtl="0" fontAlgn="base">
      <a:spcBef>
        <a:spcPct val="30000"/>
      </a:spcBef>
      <a:spcAft>
        <a:spcPct val="0"/>
      </a:spcAft>
      <a:defRPr sz="1100" kern="1200">
        <a:solidFill>
          <a:schemeClr val="tx1"/>
        </a:solidFill>
        <a:latin typeface="Times New Roman" pitchFamily="18" charset="0"/>
        <a:ea typeface="+mn-ea"/>
        <a:cs typeface="+mn-cs"/>
      </a:defRPr>
    </a:lvl5pPr>
    <a:lvl6pPr marL="2285802" algn="l" defTabSz="914322" rtl="0" eaLnBrk="1" latinLnBrk="0" hangingPunct="1">
      <a:defRPr sz="1100" kern="1200">
        <a:solidFill>
          <a:schemeClr val="tx1"/>
        </a:solidFill>
        <a:latin typeface="+mn-lt"/>
        <a:ea typeface="+mn-ea"/>
        <a:cs typeface="+mn-cs"/>
      </a:defRPr>
    </a:lvl6pPr>
    <a:lvl7pPr marL="2742963" algn="l" defTabSz="914322" rtl="0" eaLnBrk="1" latinLnBrk="0" hangingPunct="1">
      <a:defRPr sz="1100" kern="1200">
        <a:solidFill>
          <a:schemeClr val="tx1"/>
        </a:solidFill>
        <a:latin typeface="+mn-lt"/>
        <a:ea typeface="+mn-ea"/>
        <a:cs typeface="+mn-cs"/>
      </a:defRPr>
    </a:lvl7pPr>
    <a:lvl8pPr marL="3200124" algn="l" defTabSz="914322" rtl="0" eaLnBrk="1" latinLnBrk="0" hangingPunct="1">
      <a:defRPr sz="1100" kern="1200">
        <a:solidFill>
          <a:schemeClr val="tx1"/>
        </a:solidFill>
        <a:latin typeface="+mn-lt"/>
        <a:ea typeface="+mn-ea"/>
        <a:cs typeface="+mn-cs"/>
      </a:defRPr>
    </a:lvl8pPr>
    <a:lvl9pPr marL="3657283" algn="l" defTabSz="9143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sp>
        <p:nvSpPr>
          <p:cNvPr id="7" name="Line 9"/>
          <p:cNvSpPr>
            <a:spLocks noChangeShapeType="1"/>
          </p:cNvSpPr>
          <p:nvPr/>
        </p:nvSpPr>
        <p:spPr bwMode="auto">
          <a:xfrm>
            <a:off x="1" y="2474308"/>
            <a:ext cx="3861197"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9458" name="Rectangle 2"/>
          <p:cNvSpPr>
            <a:spLocks noGrp="1" noChangeArrowheads="1"/>
          </p:cNvSpPr>
          <p:nvPr>
            <p:ph type="ctrTitle"/>
          </p:nvPr>
        </p:nvSpPr>
        <p:spPr>
          <a:xfrm>
            <a:off x="345282" y="3059831"/>
            <a:ext cx="6167438" cy="2736304"/>
          </a:xfrm>
          <a:prstGeom prst="rect">
            <a:avLst/>
          </a:prstGeom>
        </p:spPr>
        <p:txBody>
          <a:bodyPr lIns="91432" tIns="45715" rIns="91432" bIns="45715" anchor="t"/>
          <a:lstStyle>
            <a:lvl1pPr>
              <a:defRPr sz="32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9459" name="Rectangle 3"/>
          <p:cNvSpPr>
            <a:spLocks noGrp="1" noChangeArrowheads="1"/>
          </p:cNvSpPr>
          <p:nvPr>
            <p:ph type="subTitle" idx="1"/>
          </p:nvPr>
        </p:nvSpPr>
        <p:spPr>
          <a:xfrm>
            <a:off x="348258" y="6300193"/>
            <a:ext cx="6161485" cy="1515533"/>
          </a:xfrm>
          <a:prstGeom prst="rect">
            <a:avLst/>
          </a:prstGeom>
        </p:spPr>
        <p:txBody>
          <a:bodyPr lIns="91432" tIns="45715" rIns="91432" bIns="45715"/>
          <a:lstStyle>
            <a:lvl1pPr marL="0" indent="0" algn="ctr">
              <a:buFontTx/>
              <a:buNone/>
              <a:defRPr sz="2000"/>
            </a:lvl1pPr>
          </a:lstStyle>
          <a:p>
            <a:pPr lvl="0"/>
            <a:r>
              <a:rPr lang="en-US" altLang="en-GB" noProof="0" dirty="0" err="1"/>
              <a:t>Formatvorlage</a:t>
            </a:r>
            <a:r>
              <a:rPr lang="en-US" altLang="en-GB" noProof="0" dirty="0"/>
              <a:t> des </a:t>
            </a:r>
            <a:r>
              <a:rPr lang="en-US" altLang="en-GB" noProof="0" dirty="0" err="1"/>
              <a:t>Untertitelmasters</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6" name="Textplatzhalter 15"/>
          <p:cNvSpPr>
            <a:spLocks noGrp="1"/>
          </p:cNvSpPr>
          <p:nvPr>
            <p:ph type="body" sz="quarter" idx="10"/>
          </p:nvPr>
        </p:nvSpPr>
        <p:spPr>
          <a:xfrm>
            <a:off x="345281" y="1812919"/>
            <a:ext cx="4685135" cy="546101"/>
          </a:xfrm>
          <a:prstGeom prst="rect">
            <a:avLst/>
          </a:prstGeom>
        </p:spPr>
        <p:txBody>
          <a:bodyPr lIns="91432" tIns="45715" rIns="91432" bIns="45715"/>
          <a:lstStyle>
            <a:lvl1pPr marL="0" indent="0">
              <a:buNone/>
              <a:defRPr sz="2400" b="1"/>
            </a:lvl1pPr>
          </a:lstStyle>
          <a:p>
            <a:pPr lvl="0"/>
            <a:endParaRPr lang="de-DE" dirty="0"/>
          </a:p>
        </p:txBody>
      </p:sp>
      <p:pic>
        <p:nvPicPr>
          <p:cNvPr id="35"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 y="1"/>
            <a:ext cx="6858000"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Grafik 3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pic>
        <p:nvPicPr>
          <p:cNvPr id="37" name="Grafik 36"/>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11199" y="1496826"/>
            <a:ext cx="1303311" cy="977483"/>
          </a:xfrm>
          <a:prstGeom prst="rect">
            <a:avLst/>
          </a:prstGeom>
          <a:ln w="12700">
            <a:solidFill>
              <a:schemeClr val="tx1"/>
            </a:solidFill>
          </a:ln>
          <a:effectLst/>
        </p:spPr>
      </p:pic>
      <p:pic>
        <p:nvPicPr>
          <p:cNvPr id="38" name="Picture 4" descr="LogoHSPF-sw"/>
          <p:cNvPicPr>
            <a:picLocks noChangeAspect="1" noChangeArrowheads="1"/>
          </p:cNvPicPr>
          <p:nvPr userDrawn="1"/>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818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2712902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6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344216" y="1653221"/>
            <a:ext cx="4114800" cy="4650213"/>
          </a:xfrm>
          <a:prstGeom prst="rect">
            <a:avLst/>
          </a:prstGeom>
        </p:spPr>
        <p:txBody>
          <a:bodyPr lIns="91432" tIns="45715" rIns="91432" bIns="45715"/>
          <a:lstStyle>
            <a:lvl1pPr marL="0" indent="0">
              <a:buNone/>
              <a:defRPr sz="3200"/>
            </a:lvl1pPr>
            <a:lvl2pPr marL="457161" indent="0">
              <a:buNone/>
              <a:defRPr sz="2800"/>
            </a:lvl2pPr>
            <a:lvl3pPr marL="914322" indent="0">
              <a:buNone/>
              <a:defRPr sz="2400"/>
            </a:lvl3pPr>
            <a:lvl4pPr marL="1371481" indent="0">
              <a:buNone/>
              <a:defRPr sz="2000"/>
            </a:lvl4pPr>
            <a:lvl5pPr marL="1828642" indent="0">
              <a:buNone/>
              <a:defRPr sz="2000"/>
            </a:lvl5pPr>
            <a:lvl6pPr marL="2285802" indent="0">
              <a:buNone/>
              <a:defRPr sz="2000"/>
            </a:lvl6pPr>
            <a:lvl7pPr marL="2742963" indent="0">
              <a:buNone/>
              <a:defRPr sz="2000"/>
            </a:lvl7pPr>
            <a:lvl8pPr marL="3200124" indent="0">
              <a:buNone/>
              <a:defRPr sz="2000"/>
            </a:lvl8pPr>
            <a:lvl9pPr marL="3657283" indent="0">
              <a:buNone/>
              <a:defRPr sz="2000"/>
            </a:lvl9pPr>
          </a:lstStyle>
          <a:p>
            <a:pPr lvl="0"/>
            <a:endParaRPr lang="de-DE" noProof="0" dirty="0"/>
          </a:p>
        </p:txBody>
      </p:sp>
      <p:sp>
        <p:nvSpPr>
          <p:cNvPr id="4" name="Textplatzhalter 3"/>
          <p:cNvSpPr>
            <a:spLocks noGrp="1"/>
          </p:cNvSpPr>
          <p:nvPr>
            <p:ph type="body" sz="half" idx="2"/>
          </p:nvPr>
        </p:nvSpPr>
        <p:spPr>
          <a:xfrm>
            <a:off x="1344216" y="6588224"/>
            <a:ext cx="4114800" cy="1641376"/>
          </a:xfrm>
          <a:prstGeom prst="rect">
            <a:avLst/>
          </a:prstGeom>
        </p:spPr>
        <p:txBody>
          <a:bodyPr lIns="91432" tIns="45715" rIns="91432" bIns="45715"/>
          <a:lstStyle>
            <a:lvl1pPr marL="0" indent="0">
              <a:buNone/>
              <a:defRPr sz="1400"/>
            </a:lvl1pPr>
            <a:lvl2pPr marL="457161" indent="0">
              <a:buNone/>
              <a:defRPr sz="1100"/>
            </a:lvl2pPr>
            <a:lvl3pPr marL="914322" indent="0">
              <a:buNone/>
              <a:defRPr sz="1000"/>
            </a:lvl3pPr>
            <a:lvl4pPr marL="1371481" indent="0">
              <a:buNone/>
              <a:defRPr sz="900"/>
            </a:lvl4pPr>
            <a:lvl5pPr marL="1828642" indent="0">
              <a:buNone/>
              <a:defRPr sz="900"/>
            </a:lvl5pPr>
            <a:lvl6pPr marL="2285802" indent="0">
              <a:buNone/>
              <a:defRPr sz="900"/>
            </a:lvl6pPr>
            <a:lvl7pPr marL="2742963" indent="0">
              <a:buNone/>
              <a:defRPr sz="900"/>
            </a:lvl7pPr>
            <a:lvl8pPr marL="3200124" indent="0">
              <a:buNone/>
              <a:defRPr sz="900"/>
            </a:lvl8pPr>
            <a:lvl9pPr marL="3657283" indent="0">
              <a:buNone/>
              <a:defRPr sz="900"/>
            </a:lvl9pPr>
          </a:lstStyle>
          <a:p>
            <a:pPr lvl="0"/>
            <a:r>
              <a:rPr lang="de-DE"/>
              <a:t>Textmasterformat bearbeiten</a:t>
            </a:r>
          </a:p>
        </p:txBody>
      </p:sp>
      <p:sp>
        <p:nvSpPr>
          <p:cNvPr id="11" name="Titel 10"/>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6"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573416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Vertikaler Textplatzhalter 2"/>
          <p:cNvSpPr>
            <a:spLocks noGrp="1"/>
          </p:cNvSpPr>
          <p:nvPr>
            <p:ph type="body" orient="vert" idx="1"/>
          </p:nvPr>
        </p:nvSpPr>
        <p:spPr>
          <a:xfrm>
            <a:off x="285752" y="1691680"/>
            <a:ext cx="6384132" cy="6639520"/>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3028528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086350" y="1345980"/>
            <a:ext cx="1600200" cy="6985221"/>
          </a:xfrm>
          <a:prstGeom prst="rect">
            <a:avLst/>
          </a:prstGeom>
        </p:spPr>
        <p:txBody>
          <a:bodyPr vert="eaVert" lIns="91432" tIns="45715" rIns="91432" bIns="45715"/>
          <a:lstStyle/>
          <a:p>
            <a:r>
              <a:rPr lang="de-DE" dirty="0"/>
              <a:t>Titelmasterformat durch Klicken bearbeiten</a:t>
            </a:r>
          </a:p>
        </p:txBody>
      </p:sp>
      <p:sp>
        <p:nvSpPr>
          <p:cNvPr id="3" name="Vertikaler Textplatzhalter 2"/>
          <p:cNvSpPr>
            <a:spLocks noGrp="1"/>
          </p:cNvSpPr>
          <p:nvPr>
            <p:ph type="body" orient="vert" idx="1"/>
          </p:nvPr>
        </p:nvSpPr>
        <p:spPr>
          <a:xfrm>
            <a:off x="285750" y="1345980"/>
            <a:ext cx="4686300" cy="6985221"/>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4991929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0"/>
            <a:ext cx="6381750" cy="711201"/>
          </a:xfrm>
          <a:prstGeom prst="rect">
            <a:avLst/>
          </a:prstGeom>
        </p:spPr>
        <p:txBody>
          <a:bodyPr lIns="91432" tIns="45715" rIns="91432" bIns="45715"/>
          <a:lstStyle/>
          <a:p>
            <a:r>
              <a:rPr lang="de-DE"/>
              <a:t>Titelmasterformat durch Klicken bearbeiten</a:t>
            </a:r>
          </a:p>
        </p:txBody>
      </p:sp>
      <p:sp>
        <p:nvSpPr>
          <p:cNvPr id="3" name="Tabellenplatzhalter 2"/>
          <p:cNvSpPr>
            <a:spLocks noGrp="1"/>
          </p:cNvSpPr>
          <p:nvPr>
            <p:ph type="tbl" idx="1"/>
          </p:nvPr>
        </p:nvSpPr>
        <p:spPr>
          <a:xfrm>
            <a:off x="285752" y="1524000"/>
            <a:ext cx="6384132" cy="6807200"/>
          </a:xfrm>
          <a:prstGeom prst="rect">
            <a:avLst/>
          </a:prstGeom>
        </p:spPr>
        <p:txBody>
          <a:bodyPr lIns="91432" tIns="45715" rIns="91432" bIns="45715"/>
          <a:lstStyle/>
          <a:p>
            <a:pPr lvl="0"/>
            <a:endParaRPr lang="de-DE" noProof="0" dirty="0"/>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622929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00051" y="304800"/>
            <a:ext cx="6309122" cy="1016000"/>
          </a:xfrm>
          <a:prstGeom prst="rect">
            <a:avLst/>
          </a:prstGeom>
        </p:spPr>
        <p:txBody>
          <a:bodyPr lIns="91432" tIns="45715" rIns="91432" bIns="45715"/>
          <a:lstStyle/>
          <a:p>
            <a:r>
              <a:rPr lang="de-DE"/>
              <a:t>Titelmasterformat durch Klicken bearbeiten</a:t>
            </a:r>
          </a:p>
        </p:txBody>
      </p:sp>
      <p:sp>
        <p:nvSpPr>
          <p:cNvPr id="3" name="Textplatzhalter 2"/>
          <p:cNvSpPr>
            <a:spLocks noGrp="1"/>
          </p:cNvSpPr>
          <p:nvPr>
            <p:ph type="body" sz="half" idx="1"/>
          </p:nvPr>
        </p:nvSpPr>
        <p:spPr>
          <a:xfrm>
            <a:off x="400051" y="1625600"/>
            <a:ext cx="3096816" cy="650240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ClipArt-Platzhalter 3"/>
          <p:cNvSpPr>
            <a:spLocks noGrp="1"/>
          </p:cNvSpPr>
          <p:nvPr>
            <p:ph type="clipArt" sz="half" idx="2"/>
          </p:nvPr>
        </p:nvSpPr>
        <p:spPr>
          <a:xfrm>
            <a:off x="3611167" y="1625600"/>
            <a:ext cx="3098006" cy="6502400"/>
          </a:xfrm>
          <a:prstGeom prst="rect">
            <a:avLst/>
          </a:prstGeom>
        </p:spPr>
        <p:txBody>
          <a:bodyPr lIns="91432" tIns="45715" rIns="91432" bIns="45715"/>
          <a:lstStyle/>
          <a:p>
            <a:endParaRPr lang="de-DE" dirty="0"/>
          </a:p>
        </p:txBody>
      </p:sp>
    </p:spTree>
    <p:extLst>
      <p:ext uri="{BB962C8B-B14F-4D97-AF65-F5344CB8AC3E}">
        <p14:creationId xmlns:p14="http://schemas.microsoft.com/office/powerpoint/2010/main" val="381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4" name="Textplatzhalter 15"/>
          <p:cNvSpPr>
            <a:spLocks noGrp="1"/>
          </p:cNvSpPr>
          <p:nvPr>
            <p:ph type="body" sz="quarter" idx="10"/>
          </p:nvPr>
        </p:nvSpPr>
        <p:spPr>
          <a:xfrm>
            <a:off x="345283" y="1175351"/>
            <a:ext cx="3960318" cy="335134"/>
          </a:xfrm>
          <a:prstGeom prst="rect">
            <a:avLst/>
          </a:prstGeom>
        </p:spPr>
        <p:txBody>
          <a:bodyPr lIns="91432" tIns="45715" rIns="91432" bIns="45715"/>
          <a:lstStyle>
            <a:lvl1pPr marL="0" indent="0">
              <a:buNone/>
              <a:defRPr sz="1700" b="1">
                <a:latin typeface="+mj-lt"/>
              </a:defRPr>
            </a:lvl1pPr>
          </a:lstStyle>
          <a:p>
            <a:pPr lvl="0"/>
            <a:endParaRPr lang="de-DE" dirty="0"/>
          </a:p>
        </p:txBody>
      </p:sp>
      <p:sp>
        <p:nvSpPr>
          <p:cNvPr id="15" name="Line 9"/>
          <p:cNvSpPr>
            <a:spLocks noChangeShapeType="1"/>
          </p:cNvSpPr>
          <p:nvPr userDrawn="1"/>
        </p:nvSpPr>
        <p:spPr bwMode="auto">
          <a:xfrm>
            <a:off x="1" y="1526107"/>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8"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653266"/>
            <a:ext cx="6167438" cy="614480"/>
          </a:xfrm>
          <a:prstGeom prst="rect">
            <a:avLst/>
          </a:prstGeom>
        </p:spPr>
        <p:txBody>
          <a:bodyPr lIns="91432" tIns="45715" rIns="91432" bIns="45715" anchor="t"/>
          <a:lstStyle>
            <a:lvl1pPr>
              <a:defRPr sz="20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31.07.2025</a:t>
            </a:fld>
            <a:endParaRPr lang="de-DE" dirty="0">
              <a:solidFill>
                <a:srgbClr val="000000"/>
              </a:solidFill>
            </a:endParaRPr>
          </a:p>
        </p:txBody>
      </p:sp>
      <p:sp>
        <p:nvSpPr>
          <p:cNvPr id="10" name="Line 9"/>
          <p:cNvSpPr>
            <a:spLocks noChangeShapeType="1"/>
          </p:cNvSpPr>
          <p:nvPr userDrawn="1"/>
        </p:nvSpPr>
        <p:spPr bwMode="auto">
          <a:xfrm>
            <a:off x="-1192" y="2411760"/>
            <a:ext cx="6858001"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1" name="Line 5"/>
          <p:cNvSpPr>
            <a:spLocks noChangeShapeType="1"/>
          </p:cNvSpPr>
          <p:nvPr userDrawn="1"/>
        </p:nvSpPr>
        <p:spPr bwMode="auto">
          <a:xfrm>
            <a:off x="-1190" y="8734875"/>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2" name="Rectangle 7"/>
          <p:cNvSpPr txBox="1">
            <a:spLocks noChangeArrowheads="1"/>
          </p:cNvSpPr>
          <p:nvPr userDrawn="1"/>
        </p:nvSpPr>
        <p:spPr bwMode="auto">
          <a:xfrm>
            <a:off x="289324" y="8802760"/>
            <a:ext cx="2491605"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de-DE" dirty="0">
                <a:solidFill>
                  <a:srgbClr val="000000"/>
                </a:solidFill>
              </a:rPr>
              <a:t>Prof. Dr. Peer Johannsen </a:t>
            </a:r>
          </a:p>
        </p:txBody>
      </p:sp>
      <p:pic>
        <p:nvPicPr>
          <p:cNvPr id="13" name="Picture 4" descr="LogoHSPF-s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331" b="-30769"/>
          <a:stretch>
            <a:fillRect/>
          </a:stretch>
        </p:blipFill>
        <p:spPr bwMode="auto">
          <a:xfrm>
            <a:off x="4306223" y="8818360"/>
            <a:ext cx="2555875" cy="330200"/>
          </a:xfrm>
          <a:prstGeom prst="rect">
            <a:avLst/>
          </a:prstGeom>
          <a:noFill/>
          <a:ln>
            <a:noFill/>
          </a:ln>
        </p:spPr>
      </p:pic>
    </p:spTree>
    <p:extLst>
      <p:ext uri="{BB962C8B-B14F-4D97-AF65-F5344CB8AC3E}">
        <p14:creationId xmlns:p14="http://schemas.microsoft.com/office/powerpoint/2010/main" val="20715067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3" name="Rechteck 2"/>
          <p:cNvSpPr/>
          <p:nvPr userDrawn="1"/>
        </p:nvSpPr>
        <p:spPr bwMode="auto">
          <a:xfrm>
            <a:off x="656692" y="773930"/>
            <a:ext cx="5544616" cy="7596140"/>
          </a:xfrm>
          <a:prstGeom prst="rect">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387032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36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31.07.2025</a:t>
            </a:fld>
            <a:endParaRPr lang="de-DE" dirty="0">
              <a:solidFill>
                <a:srgbClr val="000000"/>
              </a:solidFill>
            </a:endParaRPr>
          </a:p>
        </p:txBody>
      </p:sp>
    </p:spTree>
    <p:extLst>
      <p:ext uri="{BB962C8B-B14F-4D97-AF65-F5344CB8AC3E}">
        <p14:creationId xmlns:p14="http://schemas.microsoft.com/office/powerpoint/2010/main" val="11950886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0" name="Rectangle 7"/>
          <p:cNvSpPr txBox="1">
            <a:spLocks noChangeArrowheads="1"/>
          </p:cNvSpPr>
          <p:nvPr userDrawn="1"/>
        </p:nvSpPr>
        <p:spPr bwMode="auto">
          <a:xfrm>
            <a:off x="3104965" y="8802760"/>
            <a:ext cx="648071"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AB5D789-8952-4F7F-91F0-CBC9618CA1CC}" type="slidenum">
              <a:rPr lang="de-DE" smtClean="0">
                <a:solidFill>
                  <a:srgbClr val="000000"/>
                </a:solidFill>
              </a:rPr>
              <a:pPr algn="ctr">
                <a:defRPr/>
              </a:pPr>
              <a:t>‹Nr.›</a:t>
            </a:fld>
            <a:endParaRPr lang="de-DE" dirty="0">
              <a:solidFill>
                <a:srgbClr val="000000"/>
              </a:solidFill>
            </a:endParaRPr>
          </a:p>
        </p:txBody>
      </p:sp>
    </p:spTree>
    <p:extLst>
      <p:ext uri="{BB962C8B-B14F-4D97-AF65-F5344CB8AC3E}">
        <p14:creationId xmlns:p14="http://schemas.microsoft.com/office/powerpoint/2010/main" val="35792818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179512"/>
            <a:ext cx="6381750" cy="504056"/>
          </a:xfrm>
          <a:prstGeom prst="rect">
            <a:avLst/>
          </a:prstGeom>
        </p:spPr>
        <p:txBody>
          <a:bodyPr lIns="91432" tIns="45715" rIns="91432" bIns="45715"/>
          <a:lstStyle/>
          <a:p>
            <a:r>
              <a:rPr lang="de-DE" dirty="0"/>
              <a:t>Titelmasterformat durch Klicken bearbeiten</a:t>
            </a:r>
          </a:p>
        </p:txBody>
      </p:sp>
      <p:sp>
        <p:nvSpPr>
          <p:cNvPr id="3" name="Inhaltsplatzhalter 2"/>
          <p:cNvSpPr>
            <a:spLocks noGrp="1"/>
          </p:cNvSpPr>
          <p:nvPr>
            <p:ph idx="1"/>
          </p:nvPr>
        </p:nvSpPr>
        <p:spPr>
          <a:xfrm>
            <a:off x="345209" y="971600"/>
            <a:ext cx="6167584" cy="7560841"/>
          </a:xfrm>
          <a:prstGeom prst="rect">
            <a:avLst/>
          </a:prstGeom>
        </p:spPr>
        <p:txBody>
          <a:bodyPr lIns="91432" tIns="45715" rIns="91432" bIns="45715"/>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4500252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ogo, 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idx="1"/>
          </p:nvPr>
        </p:nvSpPr>
        <p:spPr>
          <a:xfrm>
            <a:off x="285752" y="1691680"/>
            <a:ext cx="6384132" cy="663952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6" name="Grafik 5"/>
          <p:cNvPicPr preferRelativeResize="0">
            <a:picLocks/>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825" t="4368" r="2324" b="2119"/>
          <a:stretch/>
        </p:blipFill>
        <p:spPr>
          <a:xfrm>
            <a:off x="5670000" y="7104001"/>
            <a:ext cx="999000" cy="1200000"/>
          </a:xfrm>
          <a:prstGeom prst="rect">
            <a:avLst/>
          </a:prstGeom>
          <a:ln>
            <a:noFill/>
          </a:ln>
          <a:effectLst>
            <a:outerShdw blurRad="50800" dist="38100" dir="2700000" algn="tl" rotWithShape="0">
              <a:prstClr val="black">
                <a:alpha val="40000"/>
              </a:prstClr>
            </a:outerShdw>
          </a:effectLst>
        </p:spPr>
      </p:pic>
      <p:sp>
        <p:nvSpPr>
          <p:cNvPr id="7"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7903842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sz="half" idx="1"/>
          </p:nvPr>
        </p:nvSpPr>
        <p:spPr>
          <a:xfrm>
            <a:off x="285751"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3534968"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590649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215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7" r:id="rId3"/>
    <p:sldLayoutId id="2147483698" r:id="rId4"/>
    <p:sldLayoutId id="2147483696" r:id="rId5"/>
    <p:sldLayoutId id="2147483695"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hf sldNum="0" hdr="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Frutiger 45 Light" pitchFamily="50" charset="0"/>
        </a:defRPr>
      </a:lvl2pPr>
      <a:lvl3pPr algn="l" rtl="0" eaLnBrk="0" fontAlgn="base" hangingPunct="0">
        <a:spcBef>
          <a:spcPct val="0"/>
        </a:spcBef>
        <a:spcAft>
          <a:spcPct val="0"/>
        </a:spcAft>
        <a:defRPr kumimoji="1" sz="2800" b="1">
          <a:solidFill>
            <a:schemeClr val="tx2"/>
          </a:solidFill>
          <a:latin typeface="Frutiger 45 Light" pitchFamily="50" charset="0"/>
        </a:defRPr>
      </a:lvl3pPr>
      <a:lvl4pPr algn="l" rtl="0" eaLnBrk="0" fontAlgn="base" hangingPunct="0">
        <a:spcBef>
          <a:spcPct val="0"/>
        </a:spcBef>
        <a:spcAft>
          <a:spcPct val="0"/>
        </a:spcAft>
        <a:defRPr kumimoji="1" sz="2800" b="1">
          <a:solidFill>
            <a:schemeClr val="tx2"/>
          </a:solidFill>
          <a:latin typeface="Frutiger 45 Light" pitchFamily="50" charset="0"/>
        </a:defRPr>
      </a:lvl4pPr>
      <a:lvl5pPr algn="l" rtl="0" eaLnBrk="0" fontAlgn="base" hangingPunct="0">
        <a:spcBef>
          <a:spcPct val="0"/>
        </a:spcBef>
        <a:spcAft>
          <a:spcPct val="0"/>
        </a:spcAft>
        <a:defRPr kumimoji="1" sz="2800" b="1">
          <a:solidFill>
            <a:schemeClr val="tx2"/>
          </a:solidFill>
          <a:latin typeface="Frutiger 45 Light" pitchFamily="50" charset="0"/>
        </a:defRPr>
      </a:lvl5pPr>
      <a:lvl6pPr marL="457161" algn="l" rtl="0" eaLnBrk="0" fontAlgn="base" hangingPunct="0">
        <a:spcBef>
          <a:spcPct val="0"/>
        </a:spcBef>
        <a:spcAft>
          <a:spcPct val="0"/>
        </a:spcAft>
        <a:defRPr kumimoji="1" sz="2800" b="1">
          <a:solidFill>
            <a:schemeClr val="tx2"/>
          </a:solidFill>
          <a:latin typeface="Frutiger 45 Light" pitchFamily="50" charset="0"/>
        </a:defRPr>
      </a:lvl6pPr>
      <a:lvl7pPr marL="914322" algn="l" rtl="0" eaLnBrk="0" fontAlgn="base" hangingPunct="0">
        <a:spcBef>
          <a:spcPct val="0"/>
        </a:spcBef>
        <a:spcAft>
          <a:spcPct val="0"/>
        </a:spcAft>
        <a:defRPr kumimoji="1" sz="2800" b="1">
          <a:solidFill>
            <a:schemeClr val="tx2"/>
          </a:solidFill>
          <a:latin typeface="Frutiger 45 Light" pitchFamily="50" charset="0"/>
        </a:defRPr>
      </a:lvl7pPr>
      <a:lvl8pPr marL="1371481" algn="l" rtl="0" eaLnBrk="0" fontAlgn="base" hangingPunct="0">
        <a:spcBef>
          <a:spcPct val="0"/>
        </a:spcBef>
        <a:spcAft>
          <a:spcPct val="0"/>
        </a:spcAft>
        <a:defRPr kumimoji="1" sz="2800" b="1">
          <a:solidFill>
            <a:schemeClr val="tx2"/>
          </a:solidFill>
          <a:latin typeface="Frutiger 45 Light" pitchFamily="50" charset="0"/>
        </a:defRPr>
      </a:lvl8pPr>
      <a:lvl9pPr marL="1828642" algn="l" rtl="0" eaLnBrk="0" fontAlgn="base" hangingPunct="0">
        <a:spcBef>
          <a:spcPct val="0"/>
        </a:spcBef>
        <a:spcAft>
          <a:spcPct val="0"/>
        </a:spcAft>
        <a:defRPr kumimoji="1" sz="2800" b="1">
          <a:solidFill>
            <a:schemeClr val="tx2"/>
          </a:solidFill>
          <a:latin typeface="Frutiger 45 Light" pitchFamily="50" charset="0"/>
        </a:defRPr>
      </a:lvl9pPr>
    </p:titleStyle>
    <p:bodyStyle>
      <a:lvl1pPr marL="342871" indent="-342871" algn="l" rtl="0" eaLnBrk="0" fontAlgn="base" hangingPunct="0">
        <a:spcBef>
          <a:spcPct val="40000"/>
        </a:spcBef>
        <a:spcAft>
          <a:spcPct val="0"/>
        </a:spcAft>
        <a:buClr>
          <a:schemeClr val="tx1"/>
        </a:buClr>
        <a:buChar char="•"/>
        <a:defRPr kumimoji="1" sz="1100">
          <a:solidFill>
            <a:schemeClr val="tx1"/>
          </a:solidFill>
          <a:latin typeface="+mn-lt"/>
          <a:ea typeface="+mn-ea"/>
          <a:cs typeface="+mn-cs"/>
        </a:defRPr>
      </a:lvl1pPr>
      <a:lvl2pPr marL="742886" indent="-285725"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2pPr>
      <a:lvl3pPr marL="1142901" indent="-228580" algn="l" rtl="0" eaLnBrk="0" fontAlgn="base" hangingPunct="0">
        <a:spcBef>
          <a:spcPct val="40000"/>
        </a:spcBef>
        <a:spcAft>
          <a:spcPct val="0"/>
        </a:spcAft>
        <a:buClr>
          <a:schemeClr val="tx1"/>
        </a:buClr>
        <a:buChar char="•"/>
        <a:defRPr kumimoji="1" sz="1000">
          <a:solidFill>
            <a:schemeClr val="tx1"/>
          </a:solidFill>
          <a:latin typeface="+mn-lt"/>
        </a:defRPr>
      </a:lvl3pPr>
      <a:lvl4pPr marL="1600062" indent="-228580"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4pPr>
      <a:lvl5pPr marL="2057223" indent="-228580" algn="l" rtl="0" eaLnBrk="0" fontAlgn="base" hangingPunct="0">
        <a:spcBef>
          <a:spcPct val="40000"/>
        </a:spcBef>
        <a:spcAft>
          <a:spcPct val="0"/>
        </a:spcAft>
        <a:buClr>
          <a:schemeClr val="tx1"/>
        </a:buClr>
        <a:buChar char="•"/>
        <a:defRPr kumimoji="1" sz="1000">
          <a:solidFill>
            <a:schemeClr val="tx1"/>
          </a:solidFill>
          <a:latin typeface="+mn-lt"/>
        </a:defRPr>
      </a:lvl5pPr>
      <a:lvl6pPr marL="2514382" indent="-228580" algn="l" rtl="0" eaLnBrk="0" fontAlgn="base" hangingPunct="0">
        <a:spcBef>
          <a:spcPct val="40000"/>
        </a:spcBef>
        <a:spcAft>
          <a:spcPct val="0"/>
        </a:spcAft>
        <a:buClr>
          <a:schemeClr val="tx1"/>
        </a:buClr>
        <a:buChar char="•"/>
        <a:defRPr kumimoji="1">
          <a:solidFill>
            <a:schemeClr val="tx1"/>
          </a:solidFill>
          <a:latin typeface="+mn-lt"/>
        </a:defRPr>
      </a:lvl6pPr>
      <a:lvl7pPr marL="2971543" indent="-228580" algn="l" rtl="0" eaLnBrk="0" fontAlgn="base" hangingPunct="0">
        <a:spcBef>
          <a:spcPct val="40000"/>
        </a:spcBef>
        <a:spcAft>
          <a:spcPct val="0"/>
        </a:spcAft>
        <a:buClr>
          <a:schemeClr val="tx1"/>
        </a:buClr>
        <a:buChar char="•"/>
        <a:defRPr kumimoji="1">
          <a:solidFill>
            <a:schemeClr val="tx1"/>
          </a:solidFill>
          <a:latin typeface="+mn-lt"/>
        </a:defRPr>
      </a:lvl7pPr>
      <a:lvl8pPr marL="3428704" indent="-228580" algn="l" rtl="0" eaLnBrk="0" fontAlgn="base" hangingPunct="0">
        <a:spcBef>
          <a:spcPct val="40000"/>
        </a:spcBef>
        <a:spcAft>
          <a:spcPct val="0"/>
        </a:spcAft>
        <a:buClr>
          <a:schemeClr val="tx1"/>
        </a:buClr>
        <a:buChar char="•"/>
        <a:defRPr kumimoji="1">
          <a:solidFill>
            <a:schemeClr val="tx1"/>
          </a:solidFill>
          <a:latin typeface="+mn-lt"/>
        </a:defRPr>
      </a:lvl8pPr>
      <a:lvl9pPr marL="3885864" indent="-228580" algn="l" rtl="0" eaLnBrk="0" fontAlgn="base" hangingPunct="0">
        <a:spcBef>
          <a:spcPct val="40000"/>
        </a:spcBef>
        <a:spcAft>
          <a:spcPct val="0"/>
        </a:spcAft>
        <a:buClr>
          <a:schemeClr val="tx1"/>
        </a:buClr>
        <a:buChar char="•"/>
        <a:defRPr kumimoji="1">
          <a:solidFill>
            <a:schemeClr val="tx1"/>
          </a:solidFill>
          <a:latin typeface="+mn-lt"/>
        </a:defRPr>
      </a:lvl9pPr>
    </p:bodyStyle>
    <p:otherStyle>
      <a:defPPr>
        <a:defRPr lang="de-DE"/>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1" algn="l" defTabSz="914322" rtl="0" eaLnBrk="1" latinLnBrk="0" hangingPunct="1">
        <a:defRPr sz="1800" kern="1200">
          <a:solidFill>
            <a:schemeClr val="tx1"/>
          </a:solidFill>
          <a:latin typeface="+mn-lt"/>
          <a:ea typeface="+mn-ea"/>
          <a:cs typeface="+mn-cs"/>
        </a:defRPr>
      </a:lvl4pPr>
      <a:lvl5pPr marL="1828642" algn="l" defTabSz="914322" rtl="0" eaLnBrk="1" latinLnBrk="0" hangingPunct="1">
        <a:defRPr sz="1800" kern="1200">
          <a:solidFill>
            <a:schemeClr val="tx1"/>
          </a:solidFill>
          <a:latin typeface="+mn-lt"/>
          <a:ea typeface="+mn-ea"/>
          <a:cs typeface="+mn-cs"/>
        </a:defRPr>
      </a:lvl5pPr>
      <a:lvl6pPr marL="2285802" algn="l" defTabSz="914322" rtl="0" eaLnBrk="1" latinLnBrk="0" hangingPunct="1">
        <a:defRPr sz="1800" kern="1200">
          <a:solidFill>
            <a:schemeClr val="tx1"/>
          </a:solidFill>
          <a:latin typeface="+mn-lt"/>
          <a:ea typeface="+mn-ea"/>
          <a:cs typeface="+mn-cs"/>
        </a:defRPr>
      </a:lvl6pPr>
      <a:lvl7pPr marL="2742963" algn="l" defTabSz="914322" rtl="0" eaLnBrk="1" latinLnBrk="0" hangingPunct="1">
        <a:defRPr sz="1800" kern="1200">
          <a:solidFill>
            <a:schemeClr val="tx1"/>
          </a:solidFill>
          <a:latin typeface="+mn-lt"/>
          <a:ea typeface="+mn-ea"/>
          <a:cs typeface="+mn-cs"/>
        </a:defRPr>
      </a:lvl7pPr>
      <a:lvl8pPr marL="3200124" algn="l" defTabSz="914322" rtl="0" eaLnBrk="1" latinLnBrk="0" hangingPunct="1">
        <a:defRPr sz="1800" kern="1200">
          <a:solidFill>
            <a:schemeClr val="tx1"/>
          </a:solidFill>
          <a:latin typeface="+mn-lt"/>
          <a:ea typeface="+mn-ea"/>
          <a:cs typeface="+mn-cs"/>
        </a:defRPr>
      </a:lvl8pPr>
      <a:lvl9pPr marL="3657283"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6753" y="755576"/>
            <a:ext cx="5544493" cy="761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08720" y="4911322"/>
            <a:ext cx="5040560" cy="1569660"/>
          </a:xfrm>
          <a:prstGeom prst="rect">
            <a:avLst/>
          </a:prstGeom>
          <a:noFill/>
        </p:spPr>
        <p:txBody>
          <a:bodyPr wrap="square" rtlCol="0">
            <a:spAutoFit/>
          </a:bodyPr>
          <a:lstStyle/>
          <a:p>
            <a:pPr algn="ctr"/>
            <a:r>
              <a:rPr lang="de-DE" sz="4800" b="1" dirty="0"/>
              <a:t>NEURO VECTOR</a:t>
            </a:r>
          </a:p>
        </p:txBody>
      </p:sp>
    </p:spTree>
    <p:extLst>
      <p:ext uri="{BB962C8B-B14F-4D97-AF65-F5344CB8AC3E}">
        <p14:creationId xmlns:p14="http://schemas.microsoft.com/office/powerpoint/2010/main" val="20340367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665333" y="2499685"/>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GAME CONTROLS</a:t>
            </a:r>
            <a:endParaRPr kumimoji="0" lang="de-DE" sz="2400" b="1" i="0" u="none" strike="noStrike" cap="none" normalizeH="0" baseline="0" dirty="0">
              <a:ln>
                <a:noFill/>
              </a:ln>
              <a:solidFill>
                <a:schemeClr val="tx1"/>
              </a:solidFill>
              <a:effectLst/>
              <a:latin typeface="Arial" charset="0"/>
            </a:endParaRPr>
          </a:p>
        </p:txBody>
      </p:sp>
      <p:sp>
        <p:nvSpPr>
          <p:cNvPr id="3" name="Textfeld 2"/>
          <p:cNvSpPr txBox="1"/>
          <p:nvPr/>
        </p:nvSpPr>
        <p:spPr>
          <a:xfrm>
            <a:off x="764704" y="3150789"/>
            <a:ext cx="5328592" cy="738664"/>
          </a:xfrm>
          <a:prstGeom prst="rect">
            <a:avLst/>
          </a:prstGeom>
          <a:noFill/>
        </p:spPr>
        <p:txBody>
          <a:bodyPr wrap="square" rtlCol="0">
            <a:spAutoFit/>
          </a:bodyPr>
          <a:lstStyle/>
          <a:p>
            <a:r>
              <a:rPr lang="en-US" sz="1200" b="1" dirty="0">
                <a:solidFill>
                  <a:srgbClr val="FF0000"/>
                </a:solidFill>
              </a:rPr>
              <a:t>NEURO VECTOR</a:t>
            </a:r>
            <a:r>
              <a:rPr lang="en-US" sz="1200" dirty="0"/>
              <a:t> is designed to be played with the built-in control panel only. The functions of the controls are:</a:t>
            </a:r>
          </a:p>
          <a:p>
            <a:endParaRPr lang="en-US" sz="1800" dirty="0"/>
          </a:p>
        </p:txBody>
      </p:sp>
      <p:sp>
        <p:nvSpPr>
          <p:cNvPr id="4" name="Rechteck 3"/>
          <p:cNvSpPr/>
          <p:nvPr/>
        </p:nvSpPr>
        <p:spPr bwMode="auto">
          <a:xfrm>
            <a:off x="665333" y="791963"/>
            <a:ext cx="5527334" cy="1363874"/>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2400" b="1" dirty="0">
              <a:effectLst>
                <a:outerShdw blurRad="38100" dist="38100" dir="2700000" algn="tl">
                  <a:srgbClr val="000000">
                    <a:alpha val="43137"/>
                  </a:srgbClr>
                </a:outerShdw>
              </a:effectLst>
            </a:endParaRPr>
          </a:p>
          <a:p>
            <a:pPr marL="0" marR="0" indent="0" algn="ctr" defTabSz="914400" rtl="0" eaLnBrk="0" fontAlgn="base" latinLnBrk="0" hangingPunct="0">
              <a:lnSpc>
                <a:spcPct val="100000"/>
              </a:lnSpc>
              <a:spcBef>
                <a:spcPct val="0"/>
              </a:spcBef>
              <a:spcAft>
                <a:spcPct val="0"/>
              </a:spcAft>
              <a:buClrTx/>
              <a:buSzTx/>
              <a:buFontTx/>
              <a:buNone/>
              <a:tabLst/>
            </a:pPr>
            <a:r>
              <a:rPr lang="de-DE" sz="4000" b="1" dirty="0"/>
              <a:t>NEURO VECTOR</a:t>
            </a:r>
            <a:endParaRPr kumimoji="0" lang="de-DE" sz="4000" b="1" i="0" u="none" strike="noStrike" normalizeH="0" dirty="0">
              <a:ln>
                <a:noFill/>
              </a:ln>
              <a:solidFill>
                <a:schemeClr val="tx1"/>
              </a:solidFill>
            </a:endParaRPr>
          </a:p>
        </p:txBody>
      </p:sp>
      <p:grpSp>
        <p:nvGrpSpPr>
          <p:cNvPr id="7" name="Gruppieren 6"/>
          <p:cNvGrpSpPr/>
          <p:nvPr/>
        </p:nvGrpSpPr>
        <p:grpSpPr>
          <a:xfrm>
            <a:off x="908720" y="3622181"/>
            <a:ext cx="5017789" cy="4698414"/>
            <a:chOff x="908720" y="3760410"/>
            <a:chExt cx="5017789" cy="4698414"/>
          </a:xfrm>
        </p:grpSpPr>
        <p:pic>
          <p:nvPicPr>
            <p:cNvPr id="1027" name="Picture 3" descr="C:\Users\peer.johannsen.MA\Documents\Hochschule Pforzheim\Vorlesungen\Vorlesungen 2016 SS\Robot Programming\Manuals\Template\manual_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484" y="4099578"/>
              <a:ext cx="3905032" cy="3290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08720" y="4083575"/>
              <a:ext cx="2016224" cy="415498"/>
            </a:xfrm>
            <a:prstGeom prst="rect">
              <a:avLst/>
            </a:prstGeom>
            <a:noFill/>
          </p:spPr>
          <p:txBody>
            <a:bodyPr wrap="square" rtlCol="0">
              <a:spAutoFit/>
            </a:bodyPr>
            <a:lstStyle/>
            <a:p>
              <a:r>
                <a:rPr lang="en-US" sz="1050" b="1" dirty="0"/>
                <a:t>Button 1</a:t>
              </a:r>
            </a:p>
            <a:p>
              <a:r>
                <a:rPr lang="en-US" sz="1050" dirty="0"/>
                <a:t>If stressed, press</a:t>
              </a:r>
            </a:p>
          </p:txBody>
        </p:sp>
        <p:sp>
          <p:nvSpPr>
            <p:cNvPr id="8" name="Textfeld 7"/>
            <p:cNvSpPr txBox="1"/>
            <p:nvPr/>
          </p:nvSpPr>
          <p:spPr>
            <a:xfrm>
              <a:off x="3910285" y="3760410"/>
              <a:ext cx="2016224" cy="900246"/>
            </a:xfrm>
            <a:prstGeom prst="rect">
              <a:avLst/>
            </a:prstGeom>
            <a:noFill/>
          </p:spPr>
          <p:txBody>
            <a:bodyPr wrap="square" rtlCol="0">
              <a:spAutoFit/>
            </a:bodyPr>
            <a:lstStyle/>
            <a:p>
              <a:r>
                <a:rPr lang="en-US" sz="1050" b="1" dirty="0"/>
                <a:t>Button 2</a:t>
              </a:r>
            </a:p>
            <a:p>
              <a:r>
                <a:rPr lang="en-US" sz="1050" dirty="0"/>
                <a:t>With the help of the second button the player can go back to the menu and select a different mode</a:t>
              </a:r>
            </a:p>
          </p:txBody>
        </p:sp>
        <p:sp>
          <p:nvSpPr>
            <p:cNvPr id="9" name="Textfeld 8"/>
            <p:cNvSpPr txBox="1"/>
            <p:nvPr/>
          </p:nvSpPr>
          <p:spPr>
            <a:xfrm>
              <a:off x="908720" y="7396995"/>
              <a:ext cx="1800200" cy="577081"/>
            </a:xfrm>
            <a:prstGeom prst="rect">
              <a:avLst/>
            </a:prstGeom>
            <a:noFill/>
          </p:spPr>
          <p:txBody>
            <a:bodyPr wrap="square" rtlCol="0">
              <a:spAutoFit/>
            </a:bodyPr>
            <a:lstStyle/>
            <a:p>
              <a:r>
                <a:rPr lang="en-US" sz="1050" b="1" dirty="0"/>
                <a:t>Joystick</a:t>
              </a:r>
            </a:p>
            <a:p>
              <a:r>
                <a:rPr lang="en-US" sz="1050" dirty="0"/>
                <a:t>The joystick can be used to select the fitting option</a:t>
              </a:r>
            </a:p>
          </p:txBody>
        </p:sp>
        <p:sp>
          <p:nvSpPr>
            <p:cNvPr id="12" name="Textfeld 11"/>
            <p:cNvSpPr txBox="1"/>
            <p:nvPr/>
          </p:nvSpPr>
          <p:spPr>
            <a:xfrm>
              <a:off x="2708921" y="7396995"/>
              <a:ext cx="1152127" cy="1061829"/>
            </a:xfrm>
            <a:prstGeom prst="rect">
              <a:avLst/>
            </a:prstGeom>
            <a:noFill/>
          </p:spPr>
          <p:txBody>
            <a:bodyPr wrap="square" rtlCol="0">
              <a:spAutoFit/>
            </a:bodyPr>
            <a:lstStyle/>
            <a:p>
              <a:r>
                <a:rPr lang="en-US" sz="1050" b="1" dirty="0"/>
                <a:t>Button 3</a:t>
              </a:r>
            </a:p>
            <a:p>
              <a:r>
                <a:rPr lang="en-US" sz="1050" dirty="0"/>
                <a:t>With the help of the third button the player can restart the current mode</a:t>
              </a:r>
            </a:p>
          </p:txBody>
        </p:sp>
        <p:sp>
          <p:nvSpPr>
            <p:cNvPr id="13" name="Textfeld 12"/>
            <p:cNvSpPr txBox="1"/>
            <p:nvPr/>
          </p:nvSpPr>
          <p:spPr>
            <a:xfrm>
              <a:off x="4009359" y="7396995"/>
              <a:ext cx="1579881" cy="900246"/>
            </a:xfrm>
            <a:prstGeom prst="rect">
              <a:avLst/>
            </a:prstGeom>
            <a:noFill/>
          </p:spPr>
          <p:txBody>
            <a:bodyPr wrap="square" rtlCol="0">
              <a:spAutoFit/>
            </a:bodyPr>
            <a:lstStyle/>
            <a:p>
              <a:r>
                <a:rPr lang="en-US" sz="1050" b="1" dirty="0"/>
                <a:t>Button 4</a:t>
              </a:r>
            </a:p>
            <a:p>
              <a:r>
                <a:rPr lang="en-US" sz="1050" dirty="0"/>
                <a:t>Button 4 confirms the selected input during your menu and during the game</a:t>
              </a:r>
            </a:p>
          </p:txBody>
        </p:sp>
      </p:grpSp>
    </p:spTree>
    <p:extLst>
      <p:ext uri="{BB962C8B-B14F-4D97-AF65-F5344CB8AC3E}">
        <p14:creationId xmlns:p14="http://schemas.microsoft.com/office/powerpoint/2010/main" val="24780017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HOW TO PLAY</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6247864"/>
          </a:xfrm>
          <a:prstGeom prst="rect">
            <a:avLst/>
          </a:prstGeom>
          <a:noFill/>
        </p:spPr>
        <p:txBody>
          <a:bodyPr wrap="square" rtlCol="0">
            <a:spAutoFit/>
          </a:bodyPr>
          <a:lstStyle/>
          <a:p>
            <a:r>
              <a:rPr lang="en-US" sz="1400" b="1" dirty="0"/>
              <a:t>PLAYER SELECTION</a:t>
            </a:r>
          </a:p>
          <a:p>
            <a:r>
              <a:rPr lang="en-US" sz="1200" dirty="0"/>
              <a:t>Conceptually, this game is a single player game, therefore only one player can play this game at a time and you do not need set anything. But if you have a friend right now, that is no problem. Just play the game in turns and look who can reach a higher score. </a:t>
            </a:r>
          </a:p>
          <a:p>
            <a:endParaRPr lang="en-US" sz="1200" dirty="0"/>
          </a:p>
          <a:p>
            <a:endParaRPr lang="en-US" sz="1200" dirty="0"/>
          </a:p>
          <a:p>
            <a:r>
              <a:rPr lang="en-US" sz="1400" b="1" dirty="0"/>
              <a:t>OPTION SELECTION</a:t>
            </a:r>
            <a:endParaRPr lang="en-US" sz="1200" dirty="0"/>
          </a:p>
          <a:p>
            <a:r>
              <a:rPr lang="en-US" sz="1200" dirty="0"/>
              <a:t>At the start of each game, after a short introduction, you arrive at the main menu. Here you can select between different game modes/options. There are in total 5 game modes:</a:t>
            </a:r>
          </a:p>
          <a:p>
            <a:endParaRPr lang="en-US" sz="1200" dirty="0"/>
          </a:p>
          <a:p>
            <a:r>
              <a:rPr lang="en-US" sz="1200" dirty="0"/>
              <a:t>	</a:t>
            </a:r>
            <a:r>
              <a:rPr lang="en-US" sz="1200" b="1" dirty="0"/>
              <a:t>- STILL</a:t>
            </a:r>
          </a:p>
          <a:p>
            <a:r>
              <a:rPr lang="en-US" sz="1200" b="1" dirty="0"/>
              <a:t>	- PULSE</a:t>
            </a:r>
          </a:p>
          <a:p>
            <a:r>
              <a:rPr lang="en-US" sz="1200" b="1" dirty="0"/>
              <a:t>	- PORTAL</a:t>
            </a:r>
          </a:p>
          <a:p>
            <a:r>
              <a:rPr lang="en-US" sz="1200" b="1" dirty="0"/>
              <a:t>	- ORBIT</a:t>
            </a:r>
          </a:p>
          <a:p>
            <a:r>
              <a:rPr lang="en-US" sz="1200" b="1" dirty="0"/>
              <a:t>	- ECHO</a:t>
            </a:r>
          </a:p>
          <a:p>
            <a:endParaRPr lang="en-US" sz="1200" dirty="0"/>
          </a:p>
          <a:p>
            <a:r>
              <a:rPr lang="en-US" sz="1200" dirty="0"/>
              <a:t>A small arrow on the left of the screen indicates the currently selected mode. When the game is booted for the first time, the mode “STILL” is selected. You can navigate through the modes using the joystick. To move the arrow down, push the joystick downward. To continue going down, you need to release the pressure of the joystick and then reapply the pressure in which way(down or up) you like to move.</a:t>
            </a:r>
          </a:p>
          <a:p>
            <a:endParaRPr lang="en-US" sz="1200" dirty="0"/>
          </a:p>
          <a:p>
            <a:r>
              <a:rPr lang="en-US" sz="1200" dirty="0"/>
              <a:t>On the right side of the screen, your current high score for the selected mode is displayed. A mode is considered completed when you reach a score of 16.</a:t>
            </a:r>
          </a:p>
          <a:p>
            <a:endParaRPr lang="en-US" sz="1200" dirty="0"/>
          </a:p>
          <a:p>
            <a:r>
              <a:rPr lang="en-US" sz="1200" dirty="0"/>
              <a:t>To select a mode, press button 4 and you will be immediately thrown into the level. Do not worry, if you dislike a mode, there is still the option to go back to menu and select a different mode.</a:t>
            </a:r>
          </a:p>
        </p:txBody>
      </p:sp>
    </p:spTree>
    <p:extLst>
      <p:ext uri="{BB962C8B-B14F-4D97-AF65-F5344CB8AC3E}">
        <p14:creationId xmlns:p14="http://schemas.microsoft.com/office/powerpoint/2010/main" val="24733971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04940-31C4-B515-8DE0-15EC17DC9A20}"/>
            </a:ext>
          </a:extLst>
        </p:cNvPr>
        <p:cNvGrpSpPr/>
        <p:nvPr/>
      </p:nvGrpSpPr>
      <p:grpSpPr>
        <a:xfrm>
          <a:off x="0" y="0"/>
          <a:ext cx="0" cy="0"/>
          <a:chOff x="0" y="0"/>
          <a:chExt cx="0" cy="0"/>
        </a:xfrm>
      </p:grpSpPr>
      <p:sp>
        <p:nvSpPr>
          <p:cNvPr id="4" name="Rechteck 3">
            <a:extLst>
              <a:ext uri="{FF2B5EF4-FFF2-40B4-BE49-F238E27FC236}">
                <a16:creationId xmlns:a16="http://schemas.microsoft.com/office/drawing/2014/main" id="{11EAB558-F8DE-81BE-4D2F-854BAB868B40}"/>
              </a:ext>
            </a:extLst>
          </p:cNvPr>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HOW TO PLAY</a:t>
            </a:r>
            <a:endParaRPr kumimoji="0" lang="de-DE" sz="2400" b="1" i="0" u="none" strike="noStrike" cap="none" normalizeH="0" baseline="0" dirty="0">
              <a:ln>
                <a:noFill/>
              </a:ln>
              <a:solidFill>
                <a:schemeClr val="tx1"/>
              </a:solidFill>
              <a:effectLst/>
              <a:latin typeface="Arial" charset="0"/>
            </a:endParaRPr>
          </a:p>
        </p:txBody>
      </p:sp>
      <p:sp>
        <p:nvSpPr>
          <p:cNvPr id="5" name="Textfeld 4">
            <a:extLst>
              <a:ext uri="{FF2B5EF4-FFF2-40B4-BE49-F238E27FC236}">
                <a16:creationId xmlns:a16="http://schemas.microsoft.com/office/drawing/2014/main" id="{3B33351B-222B-CB3F-3A6E-063769CB9AB3}"/>
              </a:ext>
            </a:extLst>
          </p:cNvPr>
          <p:cNvSpPr txBox="1"/>
          <p:nvPr/>
        </p:nvSpPr>
        <p:spPr>
          <a:xfrm>
            <a:off x="764704" y="1380946"/>
            <a:ext cx="5328592" cy="5755422"/>
          </a:xfrm>
          <a:prstGeom prst="rect">
            <a:avLst/>
          </a:prstGeom>
          <a:noFill/>
        </p:spPr>
        <p:txBody>
          <a:bodyPr wrap="square" rtlCol="0">
            <a:spAutoFit/>
          </a:bodyPr>
          <a:lstStyle/>
          <a:p>
            <a:r>
              <a:rPr lang="en-US" sz="1400" b="1" dirty="0"/>
              <a:t>GAME PLAY</a:t>
            </a:r>
          </a:p>
          <a:p>
            <a:r>
              <a:rPr lang="en-US" sz="1200" dirty="0"/>
              <a:t>After long years of studying and a lot of tears, you finally reached your dream job being a doctor. Now, on a daily basis, you try to help people by fixing their brains. </a:t>
            </a:r>
          </a:p>
          <a:p>
            <a:endParaRPr lang="en-US" sz="1200" dirty="0"/>
          </a:p>
          <a:p>
            <a:r>
              <a:rPr lang="en-US" sz="1200" dirty="0"/>
              <a:t>After selecting your game mode, you are greeted by a brain looking interface. Within this brain, there are 9 squares. The 9 squares are displayed in a 3 x 3 field. There are two phases. A “</a:t>
            </a:r>
            <a:r>
              <a:rPr lang="en-US" sz="1200" b="1" dirty="0"/>
              <a:t>REMEMBER</a:t>
            </a:r>
            <a:r>
              <a:rPr lang="en-US" sz="1200" dirty="0"/>
              <a:t>” and a “</a:t>
            </a:r>
            <a:r>
              <a:rPr lang="en-US" sz="1200" b="1" dirty="0"/>
              <a:t>REPEAT</a:t>
            </a:r>
            <a:r>
              <a:rPr lang="en-US" sz="1200" dirty="0"/>
              <a:t>” phase. </a:t>
            </a:r>
          </a:p>
          <a:p>
            <a:endParaRPr lang="en-US" sz="1200" dirty="0"/>
          </a:p>
          <a:p>
            <a:r>
              <a:rPr lang="en-US" sz="1400" b="1" dirty="0"/>
              <a:t>REMEMBER</a:t>
            </a:r>
            <a:r>
              <a:rPr lang="en-US" sz="1600" b="1" dirty="0"/>
              <a:t>:</a:t>
            </a:r>
            <a:r>
              <a:rPr lang="en-US" sz="1200" dirty="0"/>
              <a:t> </a:t>
            </a:r>
          </a:p>
          <a:p>
            <a:r>
              <a:rPr lang="en-US" sz="1200" dirty="0"/>
              <a:t>In the remember state, your task is to remember a specific sequence that will be displayed. In the 3 × 3 field, an </a:t>
            </a:r>
            <a:r>
              <a:rPr lang="en-US" sz="1200" b="1" dirty="0"/>
              <a:t>“X”</a:t>
            </a:r>
            <a:r>
              <a:rPr lang="en-US" sz="1200" dirty="0"/>
              <a:t> will appear. Try to remember where the </a:t>
            </a:r>
            <a:r>
              <a:rPr lang="en-US" sz="1200" b="1" dirty="0"/>
              <a:t>“X”</a:t>
            </a:r>
            <a:r>
              <a:rPr lang="en-US" sz="1200" dirty="0"/>
              <a:t> was. </a:t>
            </a:r>
          </a:p>
          <a:p>
            <a:endParaRPr lang="en-US" sz="1200" dirty="0"/>
          </a:p>
          <a:p>
            <a:r>
              <a:rPr lang="en-US" sz="1200" b="1" dirty="0"/>
              <a:t>REPEAT:</a:t>
            </a:r>
          </a:p>
          <a:p>
            <a:r>
              <a:rPr lang="en-US" sz="1200" dirty="0"/>
              <a:t>Your mission is to move your joystick to where the </a:t>
            </a:r>
            <a:r>
              <a:rPr lang="en-US" sz="1200" b="1" dirty="0"/>
              <a:t>“X”</a:t>
            </a:r>
            <a:r>
              <a:rPr lang="en-US" sz="1200" dirty="0"/>
              <a:t> was and press </a:t>
            </a:r>
            <a:r>
              <a:rPr lang="en-US" sz="1200" b="1" dirty="0"/>
              <a:t>Button 4</a:t>
            </a:r>
            <a:r>
              <a:rPr lang="en-US" sz="1200" dirty="0"/>
              <a:t>. You can move around with the joystick. Without applying pressure to the joystick, the </a:t>
            </a:r>
            <a:r>
              <a:rPr lang="en-US" sz="1200" b="1" dirty="0"/>
              <a:t>“X” </a:t>
            </a:r>
            <a:r>
              <a:rPr lang="en-US" sz="1200" dirty="0"/>
              <a:t>will appear in the middle square. This </a:t>
            </a:r>
            <a:r>
              <a:rPr lang="en-US" sz="1200" b="1" dirty="0"/>
              <a:t>“X”</a:t>
            </a:r>
            <a:r>
              <a:rPr lang="en-US" sz="1200" dirty="0"/>
              <a:t> indicates your current position. If you apply pressure to the right, the </a:t>
            </a:r>
            <a:r>
              <a:rPr lang="en-US" sz="1200" b="1" dirty="0"/>
              <a:t>“X”</a:t>
            </a:r>
            <a:r>
              <a:rPr lang="en-US" sz="1200" dirty="0"/>
              <a:t> will appear to the right. This means the </a:t>
            </a:r>
            <a:r>
              <a:rPr lang="en-US" sz="1200" b="1" dirty="0"/>
              <a:t>“X”</a:t>
            </a:r>
            <a:r>
              <a:rPr lang="en-US" sz="1200" dirty="0"/>
              <a:t> will appear in the direction in which you apply pressure. </a:t>
            </a:r>
          </a:p>
          <a:p>
            <a:endParaRPr lang="en-US" sz="1200" dirty="0"/>
          </a:p>
          <a:p>
            <a:r>
              <a:rPr lang="en-US" sz="1400" b="1" dirty="0"/>
              <a:t>TIMING</a:t>
            </a:r>
          </a:p>
          <a:p>
            <a:r>
              <a:rPr lang="en-US" sz="1200" dirty="0"/>
              <a:t>Your mission is to save lives, and you cannot take forever. At the top of the screen, you can see the lifeline and the beats per minute of your patient. The beats per minute will drop over time. If it drops to </a:t>
            </a:r>
            <a:r>
              <a:rPr lang="en-US" sz="1200" b="1" dirty="0"/>
              <a:t>0</a:t>
            </a:r>
            <a:r>
              <a:rPr lang="en-US" sz="1200" dirty="0"/>
              <a:t>, you lose your patient and the level.  </a:t>
            </a:r>
          </a:p>
          <a:p>
            <a:endParaRPr lang="en-US" sz="1200" dirty="0"/>
          </a:p>
        </p:txBody>
      </p:sp>
    </p:spTree>
    <p:extLst>
      <p:ext uri="{BB962C8B-B14F-4D97-AF65-F5344CB8AC3E}">
        <p14:creationId xmlns:p14="http://schemas.microsoft.com/office/powerpoint/2010/main" val="5129500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SCORING</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646331"/>
          </a:xfrm>
          <a:prstGeom prst="rect">
            <a:avLst/>
          </a:prstGeom>
          <a:noFill/>
        </p:spPr>
        <p:txBody>
          <a:bodyPr wrap="square" rtlCol="0">
            <a:spAutoFit/>
          </a:bodyPr>
          <a:lstStyle/>
          <a:p>
            <a:r>
              <a:rPr lang="en-US" sz="1200" dirty="0"/>
              <a:t>Your score will be determined by how many “X” you could successfully repeat. Each mode saves a unique score. This score can go up to 16. If you reached 16 you finished the level. </a:t>
            </a:r>
          </a:p>
        </p:txBody>
      </p:sp>
      <p:sp>
        <p:nvSpPr>
          <p:cNvPr id="6" name="Rechteck 5"/>
          <p:cNvSpPr/>
          <p:nvPr/>
        </p:nvSpPr>
        <p:spPr bwMode="auto">
          <a:xfrm>
            <a:off x="665333" y="4976508"/>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HIGH SCORE MEMORY</a:t>
            </a:r>
            <a:endParaRPr kumimoji="0" lang="de-DE" sz="2400" b="1" i="0" u="none" strike="noStrike" cap="none" normalizeH="0" baseline="0" dirty="0">
              <a:ln>
                <a:noFill/>
              </a:ln>
              <a:solidFill>
                <a:schemeClr val="tx1"/>
              </a:solidFill>
              <a:effectLst/>
              <a:latin typeface="Arial" charset="0"/>
            </a:endParaRPr>
          </a:p>
        </p:txBody>
      </p:sp>
      <p:sp>
        <p:nvSpPr>
          <p:cNvPr id="7" name="Rechteck 6"/>
          <p:cNvSpPr/>
          <p:nvPr/>
        </p:nvSpPr>
        <p:spPr bwMode="auto">
          <a:xfrm>
            <a:off x="665333" y="6450436"/>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RESTARTING THE GAME</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5552572"/>
            <a:ext cx="5328592" cy="646331"/>
          </a:xfrm>
          <a:prstGeom prst="rect">
            <a:avLst/>
          </a:prstGeom>
          <a:noFill/>
        </p:spPr>
        <p:txBody>
          <a:bodyPr wrap="square" rtlCol="0">
            <a:spAutoFit/>
          </a:bodyPr>
          <a:lstStyle/>
          <a:p>
            <a:r>
              <a:rPr lang="en-US" sz="1200" dirty="0"/>
              <a:t>As long as your machine is on, with the game cartridge in place, the highest score is retained. To see this score, press the Reset button. When the machine is turned off and the cartridge removed, the score is lost.</a:t>
            </a:r>
          </a:p>
        </p:txBody>
      </p:sp>
      <p:sp>
        <p:nvSpPr>
          <p:cNvPr id="9" name="Textfeld 8"/>
          <p:cNvSpPr txBox="1"/>
          <p:nvPr/>
        </p:nvSpPr>
        <p:spPr>
          <a:xfrm>
            <a:off x="764704" y="7034130"/>
            <a:ext cx="5328592" cy="830997"/>
          </a:xfrm>
          <a:prstGeom prst="rect">
            <a:avLst/>
          </a:prstGeom>
          <a:noFill/>
        </p:spPr>
        <p:txBody>
          <a:bodyPr wrap="square" rtlCol="0">
            <a:spAutoFit/>
          </a:bodyPr>
          <a:lstStyle/>
          <a:p>
            <a:r>
              <a:rPr lang="en-US" sz="1200" dirty="0"/>
              <a:t>To restart a completed game with the same number of players and the same game option, press any of the four buttons once the game is over. If you wish to restart the game before it is completed, or change the number of players or the game option, press the Reset button.</a:t>
            </a:r>
          </a:p>
        </p:txBody>
      </p:sp>
    </p:spTree>
    <p:extLst>
      <p:ext uri="{BB962C8B-B14F-4D97-AF65-F5344CB8AC3E}">
        <p14:creationId xmlns:p14="http://schemas.microsoft.com/office/powerpoint/2010/main" val="27278236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82084"/>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SETTING UP</a:t>
            </a:r>
            <a:endParaRPr kumimoji="0" lang="de-DE" sz="2400" b="1" i="0" u="none" strike="noStrike" cap="none" normalizeH="0" baseline="0" dirty="0">
              <a:ln>
                <a:noFill/>
              </a:ln>
              <a:solidFill>
                <a:schemeClr val="tx1"/>
              </a:solidFill>
              <a:effectLst/>
              <a:latin typeface="Arial" charset="0"/>
            </a:endParaRPr>
          </a:p>
        </p:txBody>
      </p:sp>
      <p:grpSp>
        <p:nvGrpSpPr>
          <p:cNvPr id="6" name="Gruppieren 5"/>
          <p:cNvGrpSpPr/>
          <p:nvPr/>
        </p:nvGrpSpPr>
        <p:grpSpPr>
          <a:xfrm>
            <a:off x="894630" y="1213229"/>
            <a:ext cx="5068741" cy="5599113"/>
            <a:chOff x="894630" y="1772444"/>
            <a:chExt cx="5068741" cy="5599113"/>
          </a:xfrm>
        </p:grpSpPr>
        <p:pic>
          <p:nvPicPr>
            <p:cNvPr id="6146" name="Picture 2" descr="C:\Users\peer.johannsen.MA\Documents\Hochschule Pforzheim\Vorlesungen\Vorlesungen 2016 SS\Robot Programming\Manuals\Template\manual_03.PNG"/>
            <p:cNvPicPr>
              <a:picLocks noChangeAspect="1" noChangeArrowheads="1"/>
            </p:cNvPicPr>
            <p:nvPr/>
          </p:nvPicPr>
          <p:blipFill rotWithShape="1">
            <a:blip r:embed="rId2">
              <a:extLst>
                <a:ext uri="{28A0092B-C50C-407E-A947-70E740481C1C}">
                  <a14:useLocalDpi xmlns:a14="http://schemas.microsoft.com/office/drawing/2010/main" val="0"/>
                </a:ext>
              </a:extLst>
            </a:blip>
            <a:srcRect t="6436" b="-6436"/>
            <a:stretch/>
          </p:blipFill>
          <p:spPr bwMode="auto">
            <a:xfrm>
              <a:off x="894630" y="1772444"/>
              <a:ext cx="5068741" cy="559911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bwMode="auto">
            <a:xfrm>
              <a:off x="4725144" y="6444208"/>
              <a:ext cx="93610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3" name="Abgerundetes Rechteck 2"/>
            <p:cNvSpPr/>
            <p:nvPr/>
          </p:nvSpPr>
          <p:spPr bwMode="auto">
            <a:xfrm>
              <a:off x="930255" y="2656606"/>
              <a:ext cx="1310234" cy="1527290"/>
            </a:xfrm>
            <a:prstGeom prst="roundRect">
              <a:avLst>
                <a:gd name="adj" fmla="val 9416"/>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grpSp>
      <p:sp>
        <p:nvSpPr>
          <p:cNvPr id="7" name="Rechteck 6"/>
          <p:cNvSpPr/>
          <p:nvPr/>
        </p:nvSpPr>
        <p:spPr bwMode="auto">
          <a:xfrm>
            <a:off x="665333" y="6670086"/>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CREDITS</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7222421"/>
            <a:ext cx="5328592" cy="938719"/>
          </a:xfrm>
          <a:prstGeom prst="rect">
            <a:avLst/>
          </a:prstGeom>
          <a:noFill/>
        </p:spPr>
        <p:txBody>
          <a:bodyPr wrap="square" rtlCol="0">
            <a:spAutoFit/>
          </a:bodyPr>
          <a:lstStyle/>
          <a:p>
            <a:r>
              <a:rPr lang="en-US" sz="1100" dirty="0"/>
              <a:t>This game was developed by </a:t>
            </a:r>
            <a:r>
              <a:rPr lang="en-US" sz="1100" b="1" dirty="0">
                <a:solidFill>
                  <a:srgbClr val="FF0000"/>
                </a:solidFill>
              </a:rPr>
              <a:t>Erlind Sejdiu</a:t>
            </a:r>
            <a:r>
              <a:rPr lang="en-US" sz="1100" dirty="0"/>
              <a:t> and programmed in C and MC6809 assembly language. It is the outcome of a student project which was part of the elective course “Advanced hardware-oriented C and Assembly Language Programming” at Pforzheim University, Germany, in spring term 2025, supervised and tutored by Prof. Dr. </a:t>
            </a:r>
            <a:r>
              <a:rPr lang="en-US" sz="1100" dirty="0" err="1"/>
              <a:t>rer</a:t>
            </a:r>
            <a:r>
              <a:rPr lang="en-US" sz="1100" dirty="0"/>
              <a:t>. nat. Peer Johannsen. </a:t>
            </a:r>
          </a:p>
        </p:txBody>
      </p:sp>
    </p:spTree>
    <p:extLst>
      <p:ext uri="{BB962C8B-B14F-4D97-AF65-F5344CB8AC3E}">
        <p14:creationId xmlns:p14="http://schemas.microsoft.com/office/powerpoint/2010/main" val="23691970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er.johannsen.MA\Documents\Hochschule Pforzheim\Vorlesungen\Vorlesungen 2016 SS\Robot Programming\Manuals\Template\manual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785052"/>
            <a:ext cx="5502044" cy="760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83434"/>
      </p:ext>
    </p:extLst>
  </p:cSld>
  <p:clrMapOvr>
    <a:masterClrMapping/>
  </p:clrMapOvr>
  <p:transition/>
</p:sld>
</file>

<file path=ppt/theme/theme1.xml><?xml version="1.0" encoding="utf-8"?>
<a:theme xmlns:a="http://schemas.openxmlformats.org/drawingml/2006/main" name="2_Vorlage FH">
  <a:themeElements>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fontScheme name="PJ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Vorlage FH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clrMap bg1="lt1" tx1="dk1" bg2="lt2" tx2="dk2" accent1="accent1" accent2="accent2" accent3="accent3" accent4="accent4" accent5="accent5" accent6="accent6" hlink="hlink" folHlink="folHlink"/>
    </a:extraClrScheme>
    <a:extraClrScheme>
      <a:clrScheme name="Vorlage FH 3">
        <a:dk1>
          <a:srgbClr val="000000"/>
        </a:dk1>
        <a:lt1>
          <a:srgbClr val="FFFFFF"/>
        </a:lt1>
        <a:dk2>
          <a:srgbClr val="000000"/>
        </a:dk2>
        <a:lt2>
          <a:srgbClr val="918A82"/>
        </a:lt2>
        <a:accent1>
          <a:srgbClr val="822DDC"/>
        </a:accent1>
        <a:accent2>
          <a:srgbClr val="A691EE"/>
        </a:accent2>
        <a:accent3>
          <a:srgbClr val="FFFFFF"/>
        </a:accent3>
        <a:accent4>
          <a:srgbClr val="000000"/>
        </a:accent4>
        <a:accent5>
          <a:srgbClr val="C1ADEB"/>
        </a:accent5>
        <a:accent6>
          <a:srgbClr val="9683D8"/>
        </a:accent6>
        <a:hlink>
          <a:srgbClr val="9B7BEA"/>
        </a:hlink>
        <a:folHlink>
          <a:srgbClr val="754FE3"/>
        </a:folHlink>
      </a:clrScheme>
      <a:clrMap bg1="lt1" tx1="dk1" bg2="lt2" tx2="dk2" accent1="accent1" accent2="accent2" accent3="accent3" accent4="accent4" accent5="accent5" accent6="accent6" hlink="hlink" folHlink="folHlink"/>
    </a:extraClrScheme>
    <a:extraClrScheme>
      <a:clrScheme name="Vorlage FH 4">
        <a:dk1>
          <a:srgbClr val="000000"/>
        </a:dk1>
        <a:lt1>
          <a:srgbClr val="FFFFFF"/>
        </a:lt1>
        <a:dk2>
          <a:srgbClr val="000000"/>
        </a:dk2>
        <a:lt2>
          <a:srgbClr val="918A82"/>
        </a:lt2>
        <a:accent1>
          <a:srgbClr val="CB3974"/>
        </a:accent1>
        <a:accent2>
          <a:srgbClr val="DE8CAE"/>
        </a:accent2>
        <a:accent3>
          <a:srgbClr val="FFFFFF"/>
        </a:accent3>
        <a:accent4>
          <a:srgbClr val="000000"/>
        </a:accent4>
        <a:accent5>
          <a:srgbClr val="E2AEBC"/>
        </a:accent5>
        <a:accent6>
          <a:srgbClr val="C97E9D"/>
        </a:accent6>
        <a:hlink>
          <a:srgbClr val="DA779F"/>
        </a:hlink>
        <a:folHlink>
          <a:srgbClr val="D4638F"/>
        </a:folHlink>
      </a:clrScheme>
      <a:clrMap bg1="lt1" tx1="dk1" bg2="lt2" tx2="dk2" accent1="accent1" accent2="accent2" accent3="accent3" accent4="accent4" accent5="accent5" accent6="accent6" hlink="hlink" folHlink="folHlink"/>
    </a:extraClrScheme>
    <a:extraClrScheme>
      <a:clrScheme name="Vorlage FH 5">
        <a:dk1>
          <a:srgbClr val="000000"/>
        </a:dk1>
        <a:lt1>
          <a:srgbClr val="FFFFFF"/>
        </a:lt1>
        <a:dk2>
          <a:srgbClr val="000000"/>
        </a:dk2>
        <a:lt2>
          <a:srgbClr val="918A82"/>
        </a:lt2>
        <a:accent1>
          <a:srgbClr val="24983C"/>
        </a:accent1>
        <a:accent2>
          <a:srgbClr val="75DC75"/>
        </a:accent2>
        <a:accent3>
          <a:srgbClr val="FFFFFF"/>
        </a:accent3>
        <a:accent4>
          <a:srgbClr val="000000"/>
        </a:accent4>
        <a:accent5>
          <a:srgbClr val="ACCAAF"/>
        </a:accent5>
        <a:accent6>
          <a:srgbClr val="69C769"/>
        </a:accent6>
        <a:hlink>
          <a:srgbClr val="52D544"/>
        </a:hlink>
        <a:folHlink>
          <a:srgbClr val="45B023"/>
        </a:folHlink>
      </a:clrScheme>
      <a:clrMap bg1="lt1" tx1="dk1" bg2="lt2" tx2="dk2" accent1="accent1" accent2="accent2" accent3="accent3" accent4="accent4" accent5="accent5" accent6="accent6" hlink="hlink" folHlink="folHlink"/>
    </a:extraClrScheme>
    <a:extraClrScheme>
      <a:clrScheme name="Vorlage FH 6">
        <a:dk1>
          <a:srgbClr val="000000"/>
        </a:dk1>
        <a:lt1>
          <a:srgbClr val="FFFFFF"/>
        </a:lt1>
        <a:dk2>
          <a:srgbClr val="000000"/>
        </a:dk2>
        <a:lt2>
          <a:srgbClr val="918A82"/>
        </a:lt2>
        <a:accent1>
          <a:srgbClr val="EB9E0C"/>
        </a:accent1>
        <a:accent2>
          <a:srgbClr val="F3DC97"/>
        </a:accent2>
        <a:accent3>
          <a:srgbClr val="FFFFFF"/>
        </a:accent3>
        <a:accent4>
          <a:srgbClr val="000000"/>
        </a:accent4>
        <a:accent5>
          <a:srgbClr val="F3CCAA"/>
        </a:accent5>
        <a:accent6>
          <a:srgbClr val="DCC788"/>
        </a:accent6>
        <a:hlink>
          <a:srgbClr val="E7C76F"/>
        </a:hlink>
        <a:folHlink>
          <a:srgbClr val="E3B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885</Words>
  <Application>Microsoft Office PowerPoint</Application>
  <PresentationFormat>Bildschirmpräsentation (4:3)</PresentationFormat>
  <Paragraphs>57</Paragraphs>
  <Slides>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Frutiger 45 Light</vt:lpstr>
      <vt:lpstr>Symbol</vt:lpstr>
      <vt:lpstr>Times New Roman</vt:lpstr>
      <vt:lpstr>2_Vorlage FH</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Hochschule Pforzheim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Software-Entwicklung 1 - 01 - Grundlagen von C</dc:title>
  <dc:creator>Prof. Dr. rer. nat. Peer Johannsen</dc:creator>
  <cp:lastModifiedBy>Erlind Sejdiu</cp:lastModifiedBy>
  <cp:revision>1015</cp:revision>
  <cp:lastPrinted>2016-03-08T07:59:56Z</cp:lastPrinted>
  <dcterms:created xsi:type="dcterms:W3CDTF">2004-10-10T13:55:48Z</dcterms:created>
  <dcterms:modified xsi:type="dcterms:W3CDTF">2025-07-31T12:45:20Z</dcterms:modified>
</cp:coreProperties>
</file>