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3"/>
  </p:notesMasterIdLst>
  <p:handoutMasterIdLst>
    <p:handoutMasterId r:id="rId4"/>
  </p:handoutMasterIdLst>
  <p:sldIdLst>
    <p:sldId id="1559" r:id="rId2"/>
  </p:sldIdLst>
  <p:sldSz cx="6858000" cy="9144000" type="screen4x3"/>
  <p:notesSz cx="6797675" cy="987425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9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26FE"/>
    <a:srgbClr val="4A206A"/>
    <a:srgbClr val="823E92"/>
    <a:srgbClr val="CC0099"/>
    <a:srgbClr val="FF8001"/>
    <a:srgbClr val="FE8002"/>
    <a:srgbClr val="FF2525"/>
    <a:srgbClr val="E11F1F"/>
    <a:srgbClr val="A50021"/>
    <a:srgbClr val="5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61" autoAdjust="0"/>
    <p:restoredTop sz="72806" autoAdjust="0"/>
  </p:normalViewPr>
  <p:slideViewPr>
    <p:cSldViewPr snapToObjects="1">
      <p:cViewPr varScale="1">
        <p:scale>
          <a:sx n="86" d="100"/>
          <a:sy n="86" d="100"/>
        </p:scale>
        <p:origin x="2868" y="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84"/>
    </p:cViewPr>
  </p:sorterViewPr>
  <p:notesViewPr>
    <p:cSldViewPr snapToObjects="1">
      <p:cViewPr varScale="1">
        <p:scale>
          <a:sx n="74" d="100"/>
          <a:sy n="74" d="100"/>
        </p:scale>
        <p:origin x="-2958" y="-102"/>
      </p:cViewPr>
      <p:guideLst>
        <p:guide orient="horz" pos="3109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4"/>
            <a:ext cx="29446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139" tIns="47069" rIns="94139" bIns="47069" numCol="1" anchor="t" anchorCtr="0" compatLnSpc="1">
            <a:prstTxWarp prst="textNoShape">
              <a:avLst/>
            </a:prstTxWarp>
          </a:bodyPr>
          <a:lstStyle>
            <a:lvl1pPr defTabSz="940985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3079" y="4"/>
            <a:ext cx="29446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139" tIns="47069" rIns="94139" bIns="47069" numCol="1" anchor="t" anchorCtr="0" compatLnSpc="1">
            <a:prstTxWarp prst="textNoShape">
              <a:avLst/>
            </a:prstTxWarp>
          </a:bodyPr>
          <a:lstStyle>
            <a:lvl1pPr algn="r" defTabSz="940985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380539"/>
            <a:ext cx="29446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139" tIns="47069" rIns="94139" bIns="47069" numCol="1" anchor="b" anchorCtr="0" compatLnSpc="1">
            <a:prstTxWarp prst="textNoShape">
              <a:avLst/>
            </a:prstTxWarp>
          </a:bodyPr>
          <a:lstStyle>
            <a:lvl1pPr defTabSz="940985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3079" y="9380539"/>
            <a:ext cx="29446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4139" tIns="47069" rIns="94139" bIns="47069" numCol="1" anchor="b" anchorCtr="0" compatLnSpc="1">
            <a:prstTxWarp prst="textNoShape">
              <a:avLst/>
            </a:prstTxWarp>
          </a:bodyPr>
          <a:lstStyle>
            <a:lvl1pPr algn="r" defTabSz="940985" eaLnBrk="1" hangingPunct="1">
              <a:defRPr sz="1000">
                <a:latin typeface="Times New Roman" pitchFamily="18" charset="0"/>
              </a:defRPr>
            </a:lvl1pPr>
          </a:lstStyle>
          <a:p>
            <a:fld id="{BA857850-B7A5-439C-B106-41043176701C}" type="slidenum">
              <a:rPr lang="de-DE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13996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4"/>
            <a:ext cx="2946189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09" tIns="45555" rIns="91109" bIns="45555" numCol="1" anchor="t" anchorCtr="0" compatLnSpc="1">
            <a:prstTxWarp prst="textNoShape">
              <a:avLst/>
            </a:prstTxWarp>
          </a:bodyPr>
          <a:lstStyle>
            <a:lvl1pPr defTabSz="91088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901" y="4"/>
            <a:ext cx="2946189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09" tIns="45555" rIns="91109" bIns="45555" numCol="1" anchor="t" anchorCtr="0" compatLnSpc="1">
            <a:prstTxWarp prst="textNoShape">
              <a:avLst/>
            </a:prstTxWarp>
          </a:bodyPr>
          <a:lstStyle>
            <a:lvl1pPr algn="r" defTabSz="91088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1363" y="741363"/>
            <a:ext cx="2774950" cy="37004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9" y="4690271"/>
            <a:ext cx="543814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09" tIns="45555" rIns="91109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378959"/>
            <a:ext cx="2946189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09" tIns="45555" rIns="91109" bIns="45555" numCol="1" anchor="b" anchorCtr="0" compatLnSpc="1">
            <a:prstTxWarp prst="textNoShape">
              <a:avLst/>
            </a:prstTxWarp>
          </a:bodyPr>
          <a:lstStyle>
            <a:lvl1pPr defTabSz="91088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901" y="9378959"/>
            <a:ext cx="2946189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09" tIns="45555" rIns="91109" bIns="45555" numCol="1" anchor="b" anchorCtr="0" compatLnSpc="1">
            <a:prstTxWarp prst="textNoShape">
              <a:avLst/>
            </a:prstTxWarp>
          </a:bodyPr>
          <a:lstStyle>
            <a:lvl1pPr algn="r" defTabSz="910887" eaLnBrk="1" hangingPunct="1">
              <a:defRPr sz="1000">
                <a:latin typeface="Times New Roman" pitchFamily="18" charset="0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93871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2.g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gif"/><Relationship Id="rId5" Type="http://schemas.microsoft.com/office/2007/relationships/hdphoto" Target="../media/hdphoto1.wdp"/><Relationship Id="rId4" Type="http://schemas.openxmlformats.org/officeDocument/2006/relationships/image" Target="../media/image1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1" y="2474308"/>
            <a:ext cx="3861197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3059832"/>
            <a:ext cx="6167438" cy="2736304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8258" y="6300192"/>
            <a:ext cx="6161485" cy="151553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/>
            </a:lvl1pPr>
          </a:lstStyle>
          <a:p>
            <a:pPr lvl="0"/>
            <a:r>
              <a:rPr lang="en-US" altLang="en-GB" noProof="0" dirty="0" err="1"/>
              <a:t>Formatvorlage</a:t>
            </a:r>
            <a:r>
              <a:rPr lang="en-US" altLang="en-GB" noProof="0" dirty="0"/>
              <a:t> des </a:t>
            </a:r>
            <a:r>
              <a:rPr lang="en-US" altLang="en-GB" noProof="0" dirty="0" err="1"/>
              <a:t>Untertitelmasters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812920"/>
            <a:ext cx="4685134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/>
            </a:lvl1pPr>
          </a:lstStyle>
          <a:p>
            <a:pPr lvl="0"/>
            <a:endParaRPr lang="de-DE" dirty="0"/>
          </a:p>
        </p:txBody>
      </p:sp>
      <p:pic>
        <p:nvPicPr>
          <p:cNvPr id="35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0" y="0"/>
            <a:ext cx="6858000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Grafik 3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pic>
        <p:nvPicPr>
          <p:cNvPr id="37" name="Grafik 36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98" y="1496825"/>
            <a:ext cx="1303311" cy="97748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38" name="Picture 4" descr="LogoHSPF-sw"/>
          <p:cNvPicPr>
            <a:picLocks noChangeAspect="1" noChangeArrowheads="1"/>
          </p:cNvPicPr>
          <p:nvPr userDrawn="1"/>
        </p:nvPicPr>
        <p:blipFill>
          <a:blip r:embed="rId6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2818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77660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1653220"/>
            <a:ext cx="4114800" cy="46502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6588224"/>
            <a:ext cx="4114800" cy="1641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41652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1" y="1691680"/>
            <a:ext cx="6384131" cy="66395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528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5086350" y="1345979"/>
            <a:ext cx="1600200" cy="6985220"/>
          </a:xfrm>
          <a:prstGeom prst="rect">
            <a:avLst/>
          </a:prstGeom>
        </p:spPr>
        <p:txBody>
          <a:bodyPr vert="eaVert"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85750" y="1345979"/>
            <a:ext cx="4686300" cy="698522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19295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7112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285751" y="1524000"/>
            <a:ext cx="6384131" cy="6807200"/>
          </a:xfrm>
          <a:prstGeom prst="rect">
            <a:avLst/>
          </a:prstGeom>
        </p:spPr>
        <p:txBody>
          <a:bodyPr/>
          <a:lstStyle/>
          <a:p>
            <a:pPr lvl="0"/>
            <a:endParaRPr lang="de-DE" noProof="0" dirty="0"/>
          </a:p>
        </p:txBody>
      </p:sp>
      <p:sp>
        <p:nvSpPr>
          <p:cNvPr id="4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9299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el, Text und Clip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00051" y="304800"/>
            <a:ext cx="6309122" cy="1016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00051" y="1625600"/>
            <a:ext cx="3096816" cy="6502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ClipArt-Platzhalter 3"/>
          <p:cNvSpPr>
            <a:spLocks noGrp="1"/>
          </p:cNvSpPr>
          <p:nvPr>
            <p:ph type="clipArt" sz="half" idx="2"/>
          </p:nvPr>
        </p:nvSpPr>
        <p:spPr>
          <a:xfrm>
            <a:off x="3611167" y="1625600"/>
            <a:ext cx="3098006" cy="650240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1943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175351"/>
            <a:ext cx="3960319" cy="3351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526107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653265"/>
            <a:ext cx="6167438" cy="614479"/>
          </a:xfrm>
          <a:prstGeom prst="rect">
            <a:avLst/>
          </a:prstGeom>
        </p:spPr>
        <p:txBody>
          <a:bodyPr anchor="t"/>
          <a:lstStyle>
            <a:lvl1pPr>
              <a:defRPr sz="20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0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31.07.2025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-1193" y="2411760"/>
            <a:ext cx="6858001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1" name="Line 5"/>
          <p:cNvSpPr>
            <a:spLocks noChangeShapeType="1"/>
          </p:cNvSpPr>
          <p:nvPr userDrawn="1"/>
        </p:nvSpPr>
        <p:spPr bwMode="auto">
          <a:xfrm>
            <a:off x="-1190" y="8734876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2" name="Rectangle 7"/>
          <p:cNvSpPr txBox="1">
            <a:spLocks noChangeArrowheads="1"/>
          </p:cNvSpPr>
          <p:nvPr userDrawn="1"/>
        </p:nvSpPr>
        <p:spPr bwMode="auto">
          <a:xfrm>
            <a:off x="289323" y="8802760"/>
            <a:ext cx="2491605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de-DE" dirty="0">
                <a:solidFill>
                  <a:srgbClr val="000000"/>
                </a:solidFill>
              </a:rPr>
              <a:t>Prof. Dr. Peer Johannsen </a:t>
            </a:r>
          </a:p>
        </p:txBody>
      </p:sp>
      <p:pic>
        <p:nvPicPr>
          <p:cNvPr id="13" name="Picture 4" descr="LogoHSPF-sw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6222" y="8818360"/>
            <a:ext cx="2555875" cy="330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15067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703246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250945"/>
            <a:ext cx="3960319" cy="393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6" y="982475"/>
            <a:ext cx="968084" cy="72606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835696"/>
            <a:ext cx="6167438" cy="936104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23" name="Rectangle 7"/>
          <p:cNvSpPr txBox="1">
            <a:spLocks noChangeArrowheads="1"/>
          </p:cNvSpPr>
          <p:nvPr userDrawn="1"/>
        </p:nvSpPr>
        <p:spPr bwMode="auto">
          <a:xfrm>
            <a:off x="2450640" y="8802760"/>
            <a:ext cx="1956720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CBCE4B5A-AA3E-4FAB-82CE-196AB7A3D3CE}" type="datetime1">
              <a:rPr lang="de-DE" smtClean="0">
                <a:solidFill>
                  <a:srgbClr val="000000"/>
                </a:solidFill>
              </a:rPr>
              <a:t>31.07.2025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08861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bg>
      <p:bgPr>
        <a:gradFill>
          <a:gsLst>
            <a:gs pos="0">
              <a:srgbClr val="BFBFBF"/>
            </a:gs>
            <a:gs pos="50000">
              <a:srgbClr val="E9EAEA"/>
            </a:gs>
            <a:gs pos="100000">
              <a:srgbClr val="BFBFB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4" descr="LogoHSPF-sw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1" b="-30769"/>
          <a:stretch>
            <a:fillRect/>
          </a:stretch>
        </p:blipFill>
        <p:spPr bwMode="auto">
          <a:xfrm>
            <a:off x="4305600" y="8820000"/>
            <a:ext cx="2555875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platzhalter 15"/>
          <p:cNvSpPr>
            <a:spLocks noGrp="1"/>
          </p:cNvSpPr>
          <p:nvPr>
            <p:ph type="body" sz="quarter" idx="10"/>
          </p:nvPr>
        </p:nvSpPr>
        <p:spPr>
          <a:xfrm>
            <a:off x="345281" y="1250945"/>
            <a:ext cx="3960319" cy="393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latin typeface="+mj-lt"/>
              </a:defRPr>
            </a:lvl1pPr>
          </a:lstStyle>
          <a:p>
            <a:pPr lvl="0"/>
            <a:endParaRPr lang="de-DE" dirty="0"/>
          </a:p>
        </p:txBody>
      </p:sp>
      <p:sp>
        <p:nvSpPr>
          <p:cNvPr id="15" name="Line 9"/>
          <p:cNvSpPr>
            <a:spLocks noChangeShapeType="1"/>
          </p:cNvSpPr>
          <p:nvPr userDrawn="1"/>
        </p:nvSpPr>
        <p:spPr bwMode="auto">
          <a:xfrm>
            <a:off x="1" y="1708538"/>
            <a:ext cx="4305599" cy="0"/>
          </a:xfrm>
          <a:prstGeom prst="line">
            <a:avLst/>
          </a:prstGeom>
          <a:noFill/>
          <a:ln w="12700">
            <a:solidFill>
              <a:srgbClr val="5F5F5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726" y="982475"/>
            <a:ext cx="968084" cy="726063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20" descr="HPF_graugelb PPP"/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520" t="-1" r="277" b="4510"/>
          <a:stretch/>
        </p:blipFill>
        <p:spPr bwMode="auto">
          <a:xfrm>
            <a:off x="-1191" y="0"/>
            <a:ext cx="6858001" cy="756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Grafik 1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40" y="162174"/>
            <a:ext cx="729695" cy="431651"/>
          </a:xfrm>
          <a:prstGeom prst="rect">
            <a:avLst/>
          </a:prstGeom>
        </p:spPr>
      </p:pic>
      <p:sp>
        <p:nvSpPr>
          <p:cNvPr id="20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5281" y="1835696"/>
            <a:ext cx="6167438" cy="936104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</a:lstStyle>
          <a:p>
            <a:pPr lvl="0"/>
            <a:r>
              <a:rPr lang="en-US" altLang="en-GB" noProof="0" dirty="0" err="1"/>
              <a:t>Titelmasterformat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durch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Klicken</a:t>
            </a:r>
            <a:r>
              <a:rPr lang="en-US" altLang="en-GB" noProof="0" dirty="0"/>
              <a:t> </a:t>
            </a:r>
            <a:r>
              <a:rPr lang="en-US" altLang="en-GB" noProof="0" dirty="0" err="1"/>
              <a:t>bearbeiten</a:t>
            </a:r>
            <a:endParaRPr lang="en-US" altLang="en-GB" noProof="0" dirty="0"/>
          </a:p>
        </p:txBody>
      </p:sp>
      <p:sp>
        <p:nvSpPr>
          <p:cNvPr id="10" name="Rectangle 7"/>
          <p:cNvSpPr txBox="1">
            <a:spLocks noChangeArrowheads="1"/>
          </p:cNvSpPr>
          <p:nvPr userDrawn="1"/>
        </p:nvSpPr>
        <p:spPr bwMode="auto">
          <a:xfrm>
            <a:off x="3104965" y="8802760"/>
            <a:ext cx="648071" cy="264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4AB5D789-8952-4F7F-91F0-CBC9618CA1CC}" type="slidenum">
              <a:rPr lang="de-DE" smtClean="0">
                <a:solidFill>
                  <a:srgbClr val="000000"/>
                </a:solidFill>
              </a:rPr>
              <a:pPr algn="ctr">
                <a:defRPr/>
              </a:pPr>
              <a:t>‹Nr.›</a:t>
            </a:fld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8182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179512"/>
            <a:ext cx="6381750" cy="504056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45208" y="971600"/>
            <a:ext cx="6167585" cy="75608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2521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go, 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85751" y="1691680"/>
            <a:ext cx="6384131" cy="663952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6" name="Grafik 5"/>
          <p:cNvPicPr preferRelativeResize="0">
            <a:picLocks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" t="4368" r="2324" b="2119"/>
          <a:stretch/>
        </p:blipFill>
        <p:spPr>
          <a:xfrm>
            <a:off x="5670000" y="7104000"/>
            <a:ext cx="999000" cy="12000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Line 8"/>
          <p:cNvSpPr>
            <a:spLocks noChangeShapeType="1"/>
          </p:cNvSpPr>
          <p:nvPr userDrawn="1"/>
        </p:nvSpPr>
        <p:spPr bwMode="auto">
          <a:xfrm>
            <a:off x="-1191" y="756000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3842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85750" y="1524000"/>
            <a:ext cx="3134916" cy="6807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534967" y="1524000"/>
            <a:ext cx="3134915" cy="68072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6493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801" y="304800"/>
            <a:ext cx="6381750" cy="522784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-1190" y="1115484"/>
            <a:ext cx="685800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de-DE" dirty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29025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52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97" r:id="rId3"/>
    <p:sldLayoutId id="2147483696" r:id="rId4"/>
    <p:sldLayoutId id="2147483695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</p:sldLayoutIdLst>
  <p:transition/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Frutiger 45 Light" pitchFamily="50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Font typeface="Symbol" pitchFamily="18" charset="2"/>
        <a:buChar char="-"/>
        <a:defRPr kumimoji="1" sz="1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 sz="1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40000"/>
        </a:spcBef>
        <a:spcAft>
          <a:spcPct val="0"/>
        </a:spcAft>
        <a:buClr>
          <a:schemeClr val="tx1"/>
        </a:buClr>
        <a:buChar char="•"/>
        <a:defRPr kumimoji="1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491332" y="791369"/>
            <a:ext cx="5875337" cy="7563582"/>
            <a:chOff x="491332" y="791369"/>
            <a:chExt cx="5875337" cy="7563582"/>
          </a:xfrm>
        </p:grpSpPr>
        <p:sp>
          <p:nvSpPr>
            <p:cNvPr id="6" name="Rechteck 5"/>
            <p:cNvSpPr/>
            <p:nvPr/>
          </p:nvSpPr>
          <p:spPr bwMode="auto">
            <a:xfrm>
              <a:off x="620688" y="921068"/>
              <a:ext cx="5616624" cy="6747276"/>
            </a:xfrm>
            <a:prstGeom prst="rect">
              <a:avLst/>
            </a:prstGeom>
            <a:solidFill>
              <a:srgbClr val="1EA907">
                <a:alpha val="5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3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91332" y="791369"/>
              <a:ext cx="5875337" cy="7563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feld 3"/>
            <p:cNvSpPr txBox="1"/>
            <p:nvPr/>
          </p:nvSpPr>
          <p:spPr>
            <a:xfrm>
              <a:off x="5143894" y="7814116"/>
              <a:ext cx="958915" cy="276999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PACE MISSION" panose="02000600000000000000" pitchFamily="50" charset="0"/>
                  <a:cs typeface="Aharoni" panose="02010803020104030203" pitchFamily="2" charset="-79"/>
                </a:rPr>
                <a:t>CONFIRM</a:t>
              </a: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4184979" y="7814116"/>
              <a:ext cx="958915" cy="276999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PACE MISSION" panose="02000600000000000000" pitchFamily="50" charset="0"/>
                  <a:cs typeface="Aharoni" panose="02010803020104030203" pitchFamily="2" charset="-79"/>
                </a:rPr>
                <a:t>Restart</a:t>
              </a:r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34656" y="7813679"/>
              <a:ext cx="1091861" cy="276999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PACE MISSION" panose="02000600000000000000" pitchFamily="50" charset="0"/>
                  <a:cs typeface="Aharoni" panose="02010803020104030203" pitchFamily="2" charset="-79"/>
                </a:rPr>
                <a:t>JOYSTICK</a:t>
              </a: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3226064" y="7814116"/>
              <a:ext cx="958915" cy="276999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PACE MISSION" panose="02000600000000000000" pitchFamily="50" charset="0"/>
                  <a:cs typeface="Aharoni" panose="02010803020104030203" pitchFamily="2" charset="-79"/>
                </a:rPr>
                <a:t>Menu</a:t>
              </a:r>
            </a:p>
          </p:txBody>
        </p:sp>
      </p:grpSp>
      <p:sp>
        <p:nvSpPr>
          <p:cNvPr id="11" name="Sechseck 10">
            <a:extLst>
              <a:ext uri="{FF2B5EF4-FFF2-40B4-BE49-F238E27FC236}">
                <a16:creationId xmlns:a16="http://schemas.microsoft.com/office/drawing/2014/main" id="{55952318-06DF-88FD-9A81-43DC72C471BA}"/>
              </a:ext>
            </a:extLst>
          </p:cNvPr>
          <p:cNvSpPr/>
          <p:nvPr/>
        </p:nvSpPr>
        <p:spPr bwMode="auto">
          <a:xfrm>
            <a:off x="1280586" y="1151620"/>
            <a:ext cx="4452670" cy="648072"/>
          </a:xfrm>
          <a:prstGeom prst="hexagon">
            <a:avLst/>
          </a:prstGeom>
          <a:solidFill>
            <a:srgbClr val="00B050"/>
          </a:solidFill>
          <a:ln w="3810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de-DE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PACE MISSION" panose="02000600000000000000" pitchFamily="50" charset="0"/>
                <a:cs typeface="Aharoni" panose="02010803020104030203" pitchFamily="2" charset="-79"/>
              </a:rPr>
              <a:t>NEURO VECTOR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35418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2_Vorlage FH">
  <a:themeElements>
    <a:clrScheme name="Vorlage FH 2">
      <a:dk1>
        <a:srgbClr val="000000"/>
      </a:dk1>
      <a:lt1>
        <a:srgbClr val="FFFFFF"/>
      </a:lt1>
      <a:dk2>
        <a:srgbClr val="000000"/>
      </a:dk2>
      <a:lt2>
        <a:srgbClr val="999999"/>
      </a:lt2>
      <a:accent1>
        <a:srgbClr val="5C65C2"/>
      </a:accent1>
      <a:accent2>
        <a:srgbClr val="97B8E1"/>
      </a:accent2>
      <a:accent3>
        <a:srgbClr val="FFFFFF"/>
      </a:accent3>
      <a:accent4>
        <a:srgbClr val="000000"/>
      </a:accent4>
      <a:accent5>
        <a:srgbClr val="B5B8DD"/>
      </a:accent5>
      <a:accent6>
        <a:srgbClr val="88A6CC"/>
      </a:accent6>
      <a:hlink>
        <a:srgbClr val="7F96D2"/>
      </a:hlink>
      <a:folHlink>
        <a:srgbClr val="6B82D7"/>
      </a:folHlink>
    </a:clrScheme>
    <a:fontScheme name="PJ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orlage FH 1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2">
        <a:dk1>
          <a:srgbClr val="000000"/>
        </a:dk1>
        <a:lt1>
          <a:srgbClr val="FFFFFF"/>
        </a:lt1>
        <a:dk2>
          <a:srgbClr val="000000"/>
        </a:dk2>
        <a:lt2>
          <a:srgbClr val="999999"/>
        </a:lt2>
        <a:accent1>
          <a:srgbClr val="5C65C2"/>
        </a:accent1>
        <a:accent2>
          <a:srgbClr val="97B8E1"/>
        </a:accent2>
        <a:accent3>
          <a:srgbClr val="FFFFFF"/>
        </a:accent3>
        <a:accent4>
          <a:srgbClr val="000000"/>
        </a:accent4>
        <a:accent5>
          <a:srgbClr val="B5B8DD"/>
        </a:accent5>
        <a:accent6>
          <a:srgbClr val="88A6CC"/>
        </a:accent6>
        <a:hlink>
          <a:srgbClr val="7F96D2"/>
        </a:hlink>
        <a:folHlink>
          <a:srgbClr val="6B82D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3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822DDC"/>
        </a:accent1>
        <a:accent2>
          <a:srgbClr val="A691EE"/>
        </a:accent2>
        <a:accent3>
          <a:srgbClr val="FFFFFF"/>
        </a:accent3>
        <a:accent4>
          <a:srgbClr val="000000"/>
        </a:accent4>
        <a:accent5>
          <a:srgbClr val="C1ADEB"/>
        </a:accent5>
        <a:accent6>
          <a:srgbClr val="9683D8"/>
        </a:accent6>
        <a:hlink>
          <a:srgbClr val="9B7BEA"/>
        </a:hlink>
        <a:folHlink>
          <a:srgbClr val="754FE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4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CB3974"/>
        </a:accent1>
        <a:accent2>
          <a:srgbClr val="DE8CAE"/>
        </a:accent2>
        <a:accent3>
          <a:srgbClr val="FFFFFF"/>
        </a:accent3>
        <a:accent4>
          <a:srgbClr val="000000"/>
        </a:accent4>
        <a:accent5>
          <a:srgbClr val="E2AEBC"/>
        </a:accent5>
        <a:accent6>
          <a:srgbClr val="C97E9D"/>
        </a:accent6>
        <a:hlink>
          <a:srgbClr val="DA779F"/>
        </a:hlink>
        <a:folHlink>
          <a:srgbClr val="D4638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5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24983C"/>
        </a:accent1>
        <a:accent2>
          <a:srgbClr val="75DC75"/>
        </a:accent2>
        <a:accent3>
          <a:srgbClr val="FFFFFF"/>
        </a:accent3>
        <a:accent4>
          <a:srgbClr val="000000"/>
        </a:accent4>
        <a:accent5>
          <a:srgbClr val="ACCAAF"/>
        </a:accent5>
        <a:accent6>
          <a:srgbClr val="69C769"/>
        </a:accent6>
        <a:hlink>
          <a:srgbClr val="52D544"/>
        </a:hlink>
        <a:folHlink>
          <a:srgbClr val="45B02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 FH 6">
        <a:dk1>
          <a:srgbClr val="000000"/>
        </a:dk1>
        <a:lt1>
          <a:srgbClr val="FFFFFF"/>
        </a:lt1>
        <a:dk2>
          <a:srgbClr val="000000"/>
        </a:dk2>
        <a:lt2>
          <a:srgbClr val="918A82"/>
        </a:lt2>
        <a:accent1>
          <a:srgbClr val="EB9E0C"/>
        </a:accent1>
        <a:accent2>
          <a:srgbClr val="F3DC97"/>
        </a:accent2>
        <a:accent3>
          <a:srgbClr val="FFFFFF"/>
        </a:accent3>
        <a:accent4>
          <a:srgbClr val="000000"/>
        </a:accent4>
        <a:accent5>
          <a:srgbClr val="F3CCAA"/>
        </a:accent5>
        <a:accent6>
          <a:srgbClr val="DCC788"/>
        </a:accent6>
        <a:hlink>
          <a:srgbClr val="E7C76F"/>
        </a:hlink>
        <a:folHlink>
          <a:srgbClr val="E3B5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</Words>
  <Application>Microsoft Office PowerPoint</Application>
  <PresentationFormat>Bildschirmpräsentation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Frutiger 45 Light</vt:lpstr>
      <vt:lpstr>SPACE MISSION</vt:lpstr>
      <vt:lpstr>Symbol</vt:lpstr>
      <vt:lpstr>Times New Roman</vt:lpstr>
      <vt:lpstr>2_Vorlage FH</vt:lpstr>
      <vt:lpstr>PowerPoint-Präsentation</vt:lpstr>
    </vt:vector>
  </TitlesOfParts>
  <Company>Hochschule Pforzheim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Software-Entwicklung 1 - 01 - Grundlagen von C</dc:title>
  <dc:creator>Prof. Dr. rer. nat. Peer Johannsen</dc:creator>
  <cp:lastModifiedBy>Erlind Sejdiu</cp:lastModifiedBy>
  <cp:revision>1110</cp:revision>
  <cp:lastPrinted>2023-10-25T06:49:18Z</cp:lastPrinted>
  <dcterms:created xsi:type="dcterms:W3CDTF">2004-10-10T13:55:48Z</dcterms:created>
  <dcterms:modified xsi:type="dcterms:W3CDTF">2025-07-31T12:29:06Z</dcterms:modified>
</cp:coreProperties>
</file>