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1528" r:id="rId2"/>
    <p:sldId id="1583" r:id="rId3"/>
    <p:sldId id="1534" r:id="rId4"/>
    <p:sldId id="1539" r:id="rId5"/>
    <p:sldId id="1538" r:id="rId6"/>
    <p:sldId id="1537" r:id="rId7"/>
    <p:sldId id="1536" r:id="rId8"/>
    <p:sldId id="1540" r:id="rId9"/>
    <p:sldId id="1535" r:id="rId10"/>
    <p:sldId id="1543" r:id="rId11"/>
    <p:sldId id="1542" r:id="rId12"/>
    <p:sldId id="1564" r:id="rId13"/>
    <p:sldId id="1544" r:id="rId14"/>
    <p:sldId id="1551" r:id="rId15"/>
    <p:sldId id="1552" r:id="rId16"/>
    <p:sldId id="1549" r:id="rId17"/>
    <p:sldId id="1547" r:id="rId18"/>
    <p:sldId id="1548" r:id="rId19"/>
    <p:sldId id="1545" r:id="rId20"/>
    <p:sldId id="1546" r:id="rId21"/>
    <p:sldId id="1555" r:id="rId22"/>
    <p:sldId id="1556" r:id="rId23"/>
    <p:sldId id="1557" r:id="rId24"/>
    <p:sldId id="1558" r:id="rId25"/>
    <p:sldId id="1559" r:id="rId26"/>
    <p:sldId id="1560" r:id="rId27"/>
    <p:sldId id="1561" r:id="rId28"/>
    <p:sldId id="1562" r:id="rId29"/>
    <p:sldId id="1563" r:id="rId30"/>
  </p:sldIdLst>
  <p:sldSz cx="6858000" cy="9144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6FE"/>
    <a:srgbClr val="4A206A"/>
    <a:srgbClr val="823E92"/>
    <a:srgbClr val="CC0099"/>
    <a:srgbClr val="FF8001"/>
    <a:srgbClr val="FE8002"/>
    <a:srgbClr val="FF2525"/>
    <a:srgbClr val="E11F1F"/>
    <a:srgbClr val="A5002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100" d="100"/>
          <a:sy n="100" d="100"/>
        </p:scale>
        <p:origin x="1842" y="-3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9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9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1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741363"/>
            <a:ext cx="2774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690271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1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14.07.2025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14.07.2025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1217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gradFill>
              <a:gsLst>
                <a:gs pos="0">
                  <a:schemeClr val="tx1"/>
                </a:gs>
                <a:gs pos="100000">
                  <a:srgbClr val="7030A0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982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CONFIRM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Restart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Menu</a:t>
              </a:r>
            </a:p>
          </p:txBody>
        </p:sp>
      </p:grpSp>
      <p:sp>
        <p:nvSpPr>
          <p:cNvPr id="11" name="Sechseck 10">
            <a:extLst>
              <a:ext uri="{FF2B5EF4-FFF2-40B4-BE49-F238E27FC236}">
                <a16:creationId xmlns:a16="http://schemas.microsoft.com/office/drawing/2014/main" id="{55952318-06DF-88FD-9A81-43DC72C471BA}"/>
              </a:ext>
            </a:extLst>
          </p:cNvPr>
          <p:cNvSpPr/>
          <p:nvPr/>
        </p:nvSpPr>
        <p:spPr bwMode="auto">
          <a:xfrm>
            <a:off x="1280586" y="1151620"/>
            <a:ext cx="4452670" cy="648072"/>
          </a:xfrm>
          <a:prstGeom prst="hexagon">
            <a:avLst/>
          </a:prstGeom>
          <a:solidFill>
            <a:srgbClr val="00B050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MISSION" panose="02000600000000000000" pitchFamily="50" charset="0"/>
                <a:cs typeface="Aharoni" panose="02010803020104030203" pitchFamily="2" charset="-79"/>
              </a:rPr>
              <a:t>NEURO VECTOR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MENU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CONFIRM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NEURO VECTOR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Bildschirmpräsentation (4:3)</PresentationFormat>
  <Paragraphs>106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Frutiger 45 Light</vt:lpstr>
      <vt:lpstr>SPACE MISSION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Erlind Sejdiu</cp:lastModifiedBy>
  <cp:revision>1109</cp:revision>
  <cp:lastPrinted>2023-10-25T06:49:18Z</cp:lastPrinted>
  <dcterms:created xsi:type="dcterms:W3CDTF">2004-10-10T13:55:48Z</dcterms:created>
  <dcterms:modified xsi:type="dcterms:W3CDTF">2025-07-14T08:48:41Z</dcterms:modified>
</cp:coreProperties>
</file>