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2" r:id="rId1"/>
  </p:sldMasterIdLst>
  <p:notesMasterIdLst>
    <p:notesMasterId r:id="rId9"/>
  </p:notesMasterIdLst>
  <p:handoutMasterIdLst>
    <p:handoutMasterId r:id="rId10"/>
  </p:handoutMasterIdLst>
  <p:sldIdLst>
    <p:sldId id="1534" r:id="rId2"/>
    <p:sldId id="1527" r:id="rId3"/>
    <p:sldId id="1528" r:id="rId4"/>
    <p:sldId id="1537" r:id="rId5"/>
    <p:sldId id="1536" r:id="rId6"/>
    <p:sldId id="1535" r:id="rId7"/>
    <p:sldId id="1533" r:id="rId8"/>
  </p:sldIdLst>
  <p:sldSz cx="6858000" cy="9144000" type="screen4x3"/>
  <p:notesSz cx="6669088" cy="9872663"/>
  <p:defaultTextStyle>
    <a:defPPr>
      <a:defRPr lang="de-DE"/>
    </a:defPPr>
    <a:lvl1pPr algn="l" rtl="0" eaLnBrk="0" fontAlgn="base" hangingPunct="0">
      <a:spcBef>
        <a:spcPct val="0"/>
      </a:spcBef>
      <a:spcAft>
        <a:spcPct val="0"/>
      </a:spcAft>
      <a:defRPr sz="2000" kern="1200">
        <a:solidFill>
          <a:schemeClr val="tx1"/>
        </a:solidFill>
        <a:latin typeface="Arial" charset="0"/>
        <a:ea typeface="+mn-ea"/>
        <a:cs typeface="+mn-cs"/>
      </a:defRPr>
    </a:lvl1pPr>
    <a:lvl2pPr marL="457161" algn="l" rtl="0" eaLnBrk="0" fontAlgn="base" hangingPunct="0">
      <a:spcBef>
        <a:spcPct val="0"/>
      </a:spcBef>
      <a:spcAft>
        <a:spcPct val="0"/>
      </a:spcAft>
      <a:defRPr sz="2000" kern="1200">
        <a:solidFill>
          <a:schemeClr val="tx1"/>
        </a:solidFill>
        <a:latin typeface="Arial" charset="0"/>
        <a:ea typeface="+mn-ea"/>
        <a:cs typeface="+mn-cs"/>
      </a:defRPr>
    </a:lvl2pPr>
    <a:lvl3pPr marL="914322" algn="l" rtl="0" eaLnBrk="0" fontAlgn="base" hangingPunct="0">
      <a:spcBef>
        <a:spcPct val="0"/>
      </a:spcBef>
      <a:spcAft>
        <a:spcPct val="0"/>
      </a:spcAft>
      <a:defRPr sz="2000" kern="1200">
        <a:solidFill>
          <a:schemeClr val="tx1"/>
        </a:solidFill>
        <a:latin typeface="Arial" charset="0"/>
        <a:ea typeface="+mn-ea"/>
        <a:cs typeface="+mn-cs"/>
      </a:defRPr>
    </a:lvl3pPr>
    <a:lvl4pPr marL="1371481" algn="l" rtl="0" eaLnBrk="0" fontAlgn="base" hangingPunct="0">
      <a:spcBef>
        <a:spcPct val="0"/>
      </a:spcBef>
      <a:spcAft>
        <a:spcPct val="0"/>
      </a:spcAft>
      <a:defRPr sz="2000" kern="1200">
        <a:solidFill>
          <a:schemeClr val="tx1"/>
        </a:solidFill>
        <a:latin typeface="Arial" charset="0"/>
        <a:ea typeface="+mn-ea"/>
        <a:cs typeface="+mn-cs"/>
      </a:defRPr>
    </a:lvl4pPr>
    <a:lvl5pPr marL="1828642" algn="l" rtl="0" eaLnBrk="0" fontAlgn="base" hangingPunct="0">
      <a:spcBef>
        <a:spcPct val="0"/>
      </a:spcBef>
      <a:spcAft>
        <a:spcPct val="0"/>
      </a:spcAft>
      <a:defRPr sz="2000" kern="1200">
        <a:solidFill>
          <a:schemeClr val="tx1"/>
        </a:solidFill>
        <a:latin typeface="Arial" charset="0"/>
        <a:ea typeface="+mn-ea"/>
        <a:cs typeface="+mn-cs"/>
      </a:defRPr>
    </a:lvl5pPr>
    <a:lvl6pPr marL="2285802" algn="l" defTabSz="914322" rtl="0" eaLnBrk="1" latinLnBrk="0" hangingPunct="1">
      <a:defRPr sz="2000" kern="1200">
        <a:solidFill>
          <a:schemeClr val="tx1"/>
        </a:solidFill>
        <a:latin typeface="Arial" charset="0"/>
        <a:ea typeface="+mn-ea"/>
        <a:cs typeface="+mn-cs"/>
      </a:defRPr>
    </a:lvl6pPr>
    <a:lvl7pPr marL="2742963" algn="l" defTabSz="914322" rtl="0" eaLnBrk="1" latinLnBrk="0" hangingPunct="1">
      <a:defRPr sz="2000" kern="1200">
        <a:solidFill>
          <a:schemeClr val="tx1"/>
        </a:solidFill>
        <a:latin typeface="Arial" charset="0"/>
        <a:ea typeface="+mn-ea"/>
        <a:cs typeface="+mn-cs"/>
      </a:defRPr>
    </a:lvl7pPr>
    <a:lvl8pPr marL="3200124" algn="l" defTabSz="914322" rtl="0" eaLnBrk="1" latinLnBrk="0" hangingPunct="1">
      <a:defRPr sz="2000" kern="1200">
        <a:solidFill>
          <a:schemeClr val="tx1"/>
        </a:solidFill>
        <a:latin typeface="Arial" charset="0"/>
        <a:ea typeface="+mn-ea"/>
        <a:cs typeface="+mn-cs"/>
      </a:defRPr>
    </a:lvl8pPr>
    <a:lvl9pPr marL="3657283" algn="l" defTabSz="914322" rtl="0" eaLnBrk="1" latinLnBrk="0" hangingPunct="1">
      <a:defRPr sz="20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1">
          <p15:clr>
            <a:srgbClr val="A4A3A4"/>
          </p15:clr>
        </p15:guide>
      </p15:sldGuideLst>
    </p:ext>
    <p:ext uri="{2D200454-40CA-4A62-9FC3-DE9A4176ACB9}">
      <p15:notesGuideLst xmlns:p15="http://schemas.microsoft.com/office/powerpoint/2012/main">
        <p15:guide id="1" orient="horz" pos="3109">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02BE"/>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EBBBCC-DAD2-459C-BE2E-F6DE35CF9A28}" styleName="Dunkle Formatvorlage 2 - Akzent 3/Akz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61" autoAdjust="0"/>
    <p:restoredTop sz="72806" autoAdjust="0"/>
  </p:normalViewPr>
  <p:slideViewPr>
    <p:cSldViewPr snapToObjects="1">
      <p:cViewPr varScale="1">
        <p:scale>
          <a:sx n="86" d="100"/>
          <a:sy n="86" d="100"/>
        </p:scale>
        <p:origin x="2868" y="84"/>
      </p:cViewPr>
      <p:guideLst>
        <p:guide orient="horz" pos="2880"/>
        <p:guide pos="216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184"/>
    </p:cViewPr>
  </p:sorterViewPr>
  <p:notesViewPr>
    <p:cSldViewPr snapToObjects="1">
      <p:cViewPr varScale="1">
        <p:scale>
          <a:sx n="74" d="100"/>
          <a:sy n="74" d="100"/>
        </p:scale>
        <p:origin x="-2958" y="-102"/>
      </p:cViewPr>
      <p:guideLst>
        <p:guide orient="horz" pos="3109"/>
        <p:guide pos="210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3" y="3"/>
            <a:ext cx="2888899" cy="4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410" tIns="46705" rIns="93410" bIns="46705" numCol="1" anchor="t" anchorCtr="0" compatLnSpc="1">
            <a:prstTxWarp prst="textNoShape">
              <a:avLst/>
            </a:prstTxWarp>
          </a:bodyPr>
          <a:lstStyle>
            <a:lvl1pPr defTabSz="933702" eaLnBrk="1" hangingPunct="1">
              <a:defRPr sz="1000">
                <a:latin typeface="Times New Roman" pitchFamily="18" charset="0"/>
              </a:defRPr>
            </a:lvl1pPr>
          </a:lstStyle>
          <a:p>
            <a:endParaRPr lang="de-DE" dirty="0"/>
          </a:p>
        </p:txBody>
      </p:sp>
      <p:sp>
        <p:nvSpPr>
          <p:cNvPr id="4099" name="Rectangle 3"/>
          <p:cNvSpPr>
            <a:spLocks noGrp="1" noChangeArrowheads="1"/>
          </p:cNvSpPr>
          <p:nvPr>
            <p:ph type="dt" sz="quarter" idx="1"/>
          </p:nvPr>
        </p:nvSpPr>
        <p:spPr bwMode="auto">
          <a:xfrm>
            <a:off x="3780192" y="3"/>
            <a:ext cx="2888899" cy="4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410" tIns="46705" rIns="93410" bIns="46705" numCol="1" anchor="t" anchorCtr="0" compatLnSpc="1">
            <a:prstTxWarp prst="textNoShape">
              <a:avLst/>
            </a:prstTxWarp>
          </a:bodyPr>
          <a:lstStyle>
            <a:lvl1pPr algn="r" defTabSz="933702" eaLnBrk="1" hangingPunct="1">
              <a:defRPr sz="1000">
                <a:latin typeface="Times New Roman" pitchFamily="18" charset="0"/>
              </a:defRPr>
            </a:lvl1pPr>
          </a:lstStyle>
          <a:p>
            <a:endParaRPr lang="de-DE" dirty="0"/>
          </a:p>
        </p:txBody>
      </p:sp>
      <p:sp>
        <p:nvSpPr>
          <p:cNvPr id="4100" name="Rectangle 4"/>
          <p:cNvSpPr>
            <a:spLocks noGrp="1" noChangeArrowheads="1"/>
          </p:cNvSpPr>
          <p:nvPr>
            <p:ph type="ftr" sz="quarter" idx="2"/>
          </p:nvPr>
        </p:nvSpPr>
        <p:spPr bwMode="auto">
          <a:xfrm>
            <a:off x="3" y="9379031"/>
            <a:ext cx="2888899" cy="4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410" tIns="46705" rIns="93410" bIns="46705" numCol="1" anchor="b" anchorCtr="0" compatLnSpc="1">
            <a:prstTxWarp prst="textNoShape">
              <a:avLst/>
            </a:prstTxWarp>
          </a:bodyPr>
          <a:lstStyle>
            <a:lvl1pPr defTabSz="933702" eaLnBrk="1" hangingPunct="1">
              <a:defRPr sz="1000">
                <a:latin typeface="Times New Roman" pitchFamily="18" charset="0"/>
              </a:defRPr>
            </a:lvl1pPr>
          </a:lstStyle>
          <a:p>
            <a:endParaRPr lang="de-DE" dirty="0"/>
          </a:p>
        </p:txBody>
      </p:sp>
      <p:sp>
        <p:nvSpPr>
          <p:cNvPr id="4101" name="Rectangle 5"/>
          <p:cNvSpPr>
            <a:spLocks noGrp="1" noChangeArrowheads="1"/>
          </p:cNvSpPr>
          <p:nvPr>
            <p:ph type="sldNum" sz="quarter" idx="3"/>
          </p:nvPr>
        </p:nvSpPr>
        <p:spPr bwMode="auto">
          <a:xfrm>
            <a:off x="3780192" y="9379031"/>
            <a:ext cx="2888899" cy="4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410" tIns="46705" rIns="93410" bIns="46705" numCol="1" anchor="b" anchorCtr="0" compatLnSpc="1">
            <a:prstTxWarp prst="textNoShape">
              <a:avLst/>
            </a:prstTxWarp>
          </a:bodyPr>
          <a:lstStyle>
            <a:lvl1pPr algn="r" defTabSz="933702" eaLnBrk="1" hangingPunct="1">
              <a:defRPr sz="1000">
                <a:latin typeface="Times New Roman" pitchFamily="18" charset="0"/>
              </a:defRPr>
            </a:lvl1pPr>
          </a:lstStyle>
          <a:p>
            <a:fld id="{BA857850-B7A5-439C-B106-41043176701C}" type="slidenum">
              <a:rPr lang="de-DE"/>
              <a:pPr/>
              <a:t>‹Nr.›</a:t>
            </a:fld>
            <a:endParaRPr lang="de-DE" dirty="0"/>
          </a:p>
        </p:txBody>
      </p:sp>
    </p:spTree>
    <p:extLst>
      <p:ext uri="{BB962C8B-B14F-4D97-AF65-F5344CB8AC3E}">
        <p14:creationId xmlns:p14="http://schemas.microsoft.com/office/powerpoint/2010/main" val="31613996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2" y="3"/>
            <a:ext cx="2890458" cy="4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04" tIns="45202" rIns="90404" bIns="45202" numCol="1" anchor="t" anchorCtr="0" compatLnSpc="1">
            <a:prstTxWarp prst="textNoShape">
              <a:avLst/>
            </a:prstTxWarp>
          </a:bodyPr>
          <a:lstStyle>
            <a:lvl1pPr defTabSz="903837" eaLnBrk="1" hangingPunct="1">
              <a:defRPr sz="1000">
                <a:latin typeface="Times New Roman" pitchFamily="18" charset="0"/>
              </a:defRPr>
            </a:lvl1pPr>
          </a:lstStyle>
          <a:p>
            <a:endParaRPr lang="de-DE" dirty="0"/>
          </a:p>
        </p:txBody>
      </p:sp>
      <p:sp>
        <p:nvSpPr>
          <p:cNvPr id="22531" name="Rectangle 3"/>
          <p:cNvSpPr>
            <a:spLocks noGrp="1" noChangeArrowheads="1"/>
          </p:cNvSpPr>
          <p:nvPr>
            <p:ph type="dt" idx="1"/>
          </p:nvPr>
        </p:nvSpPr>
        <p:spPr bwMode="auto">
          <a:xfrm>
            <a:off x="3777075" y="3"/>
            <a:ext cx="2890458" cy="4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04" tIns="45202" rIns="90404" bIns="45202" numCol="1" anchor="t" anchorCtr="0" compatLnSpc="1">
            <a:prstTxWarp prst="textNoShape">
              <a:avLst/>
            </a:prstTxWarp>
          </a:bodyPr>
          <a:lstStyle>
            <a:lvl1pPr algn="r" defTabSz="903837" eaLnBrk="1" hangingPunct="1">
              <a:defRPr sz="1000">
                <a:latin typeface="Times New Roman" pitchFamily="18" charset="0"/>
              </a:defRPr>
            </a:lvl1pPr>
          </a:lstStyle>
          <a:p>
            <a:endParaRPr lang="de-DE" dirty="0"/>
          </a:p>
        </p:txBody>
      </p:sp>
      <p:sp>
        <p:nvSpPr>
          <p:cNvPr id="22532" name="Rectangle 4"/>
          <p:cNvSpPr>
            <a:spLocks noGrp="1" noRot="1" noChangeAspect="1" noChangeArrowheads="1" noTextEdit="1"/>
          </p:cNvSpPr>
          <p:nvPr>
            <p:ph type="sldImg" idx="2"/>
          </p:nvPr>
        </p:nvSpPr>
        <p:spPr bwMode="auto">
          <a:xfrm>
            <a:off x="1947863" y="741363"/>
            <a:ext cx="2773362" cy="3700462"/>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2533" name="Rectangle 5"/>
          <p:cNvSpPr>
            <a:spLocks noGrp="1" noChangeArrowheads="1"/>
          </p:cNvSpPr>
          <p:nvPr>
            <p:ph type="body" sz="quarter" idx="3"/>
          </p:nvPr>
        </p:nvSpPr>
        <p:spPr bwMode="auto">
          <a:xfrm>
            <a:off x="666910" y="4689517"/>
            <a:ext cx="5335270" cy="4442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04" tIns="45202" rIns="90404" bIns="45202" numCol="1" anchor="t" anchorCtr="0" compatLnSpc="1">
            <a:prstTxWarp prst="textNoShape">
              <a:avLst/>
            </a:prstTxWarp>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22534" name="Rectangle 6"/>
          <p:cNvSpPr>
            <a:spLocks noGrp="1" noChangeArrowheads="1"/>
          </p:cNvSpPr>
          <p:nvPr>
            <p:ph type="ftr" sz="quarter" idx="4"/>
          </p:nvPr>
        </p:nvSpPr>
        <p:spPr bwMode="auto">
          <a:xfrm>
            <a:off x="2" y="9377451"/>
            <a:ext cx="2890458" cy="4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04" tIns="45202" rIns="90404" bIns="45202" numCol="1" anchor="b" anchorCtr="0" compatLnSpc="1">
            <a:prstTxWarp prst="textNoShape">
              <a:avLst/>
            </a:prstTxWarp>
          </a:bodyPr>
          <a:lstStyle>
            <a:lvl1pPr defTabSz="903837" eaLnBrk="1" hangingPunct="1">
              <a:defRPr sz="1000">
                <a:latin typeface="Times New Roman" pitchFamily="18" charset="0"/>
              </a:defRPr>
            </a:lvl1pPr>
          </a:lstStyle>
          <a:p>
            <a:endParaRPr lang="de-DE" dirty="0"/>
          </a:p>
        </p:txBody>
      </p:sp>
      <p:sp>
        <p:nvSpPr>
          <p:cNvPr id="22535" name="Rectangle 7"/>
          <p:cNvSpPr>
            <a:spLocks noGrp="1" noChangeArrowheads="1"/>
          </p:cNvSpPr>
          <p:nvPr>
            <p:ph type="sldNum" sz="quarter" idx="5"/>
          </p:nvPr>
        </p:nvSpPr>
        <p:spPr bwMode="auto">
          <a:xfrm>
            <a:off x="3777075" y="9377451"/>
            <a:ext cx="2890458" cy="4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04" tIns="45202" rIns="90404" bIns="45202" numCol="1" anchor="b" anchorCtr="0" compatLnSpc="1">
            <a:prstTxWarp prst="textNoShape">
              <a:avLst/>
            </a:prstTxWarp>
          </a:bodyPr>
          <a:lstStyle>
            <a:lvl1pPr algn="r" defTabSz="903837" eaLnBrk="1" hangingPunct="1">
              <a:defRPr sz="1000">
                <a:latin typeface="Times New Roman" pitchFamily="18" charset="0"/>
              </a:defRPr>
            </a:lvl1pPr>
          </a:lstStyle>
          <a:p>
            <a:endParaRPr lang="de-DE" dirty="0"/>
          </a:p>
        </p:txBody>
      </p:sp>
    </p:spTree>
    <p:extLst>
      <p:ext uri="{BB962C8B-B14F-4D97-AF65-F5344CB8AC3E}">
        <p14:creationId xmlns:p14="http://schemas.microsoft.com/office/powerpoint/2010/main" val="69938719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100" kern="1200">
        <a:solidFill>
          <a:schemeClr val="tx1"/>
        </a:solidFill>
        <a:latin typeface="Times New Roman" pitchFamily="18" charset="0"/>
        <a:ea typeface="+mn-ea"/>
        <a:cs typeface="+mn-cs"/>
      </a:defRPr>
    </a:lvl1pPr>
    <a:lvl2pPr marL="457161" algn="l" rtl="0" fontAlgn="base">
      <a:spcBef>
        <a:spcPct val="30000"/>
      </a:spcBef>
      <a:spcAft>
        <a:spcPct val="0"/>
      </a:spcAft>
      <a:defRPr sz="1100" kern="1200">
        <a:solidFill>
          <a:schemeClr val="tx1"/>
        </a:solidFill>
        <a:latin typeface="Times New Roman" pitchFamily="18" charset="0"/>
        <a:ea typeface="+mn-ea"/>
        <a:cs typeface="+mn-cs"/>
      </a:defRPr>
    </a:lvl2pPr>
    <a:lvl3pPr marL="914322" algn="l" rtl="0" fontAlgn="base">
      <a:spcBef>
        <a:spcPct val="30000"/>
      </a:spcBef>
      <a:spcAft>
        <a:spcPct val="0"/>
      </a:spcAft>
      <a:defRPr sz="1100" kern="1200">
        <a:solidFill>
          <a:schemeClr val="tx1"/>
        </a:solidFill>
        <a:latin typeface="Times New Roman" pitchFamily="18" charset="0"/>
        <a:ea typeface="+mn-ea"/>
        <a:cs typeface="+mn-cs"/>
      </a:defRPr>
    </a:lvl3pPr>
    <a:lvl4pPr marL="1371481" algn="l" rtl="0" fontAlgn="base">
      <a:spcBef>
        <a:spcPct val="30000"/>
      </a:spcBef>
      <a:spcAft>
        <a:spcPct val="0"/>
      </a:spcAft>
      <a:defRPr sz="1100" kern="1200">
        <a:solidFill>
          <a:schemeClr val="tx1"/>
        </a:solidFill>
        <a:latin typeface="Times New Roman" pitchFamily="18" charset="0"/>
        <a:ea typeface="+mn-ea"/>
        <a:cs typeface="+mn-cs"/>
      </a:defRPr>
    </a:lvl4pPr>
    <a:lvl5pPr marL="1828642" algn="l" rtl="0" fontAlgn="base">
      <a:spcBef>
        <a:spcPct val="30000"/>
      </a:spcBef>
      <a:spcAft>
        <a:spcPct val="0"/>
      </a:spcAft>
      <a:defRPr sz="1100" kern="1200">
        <a:solidFill>
          <a:schemeClr val="tx1"/>
        </a:solidFill>
        <a:latin typeface="Times New Roman" pitchFamily="18" charset="0"/>
        <a:ea typeface="+mn-ea"/>
        <a:cs typeface="+mn-cs"/>
      </a:defRPr>
    </a:lvl5pPr>
    <a:lvl6pPr marL="2285802" algn="l" defTabSz="914322" rtl="0" eaLnBrk="1" latinLnBrk="0" hangingPunct="1">
      <a:defRPr sz="1100" kern="1200">
        <a:solidFill>
          <a:schemeClr val="tx1"/>
        </a:solidFill>
        <a:latin typeface="+mn-lt"/>
        <a:ea typeface="+mn-ea"/>
        <a:cs typeface="+mn-cs"/>
      </a:defRPr>
    </a:lvl6pPr>
    <a:lvl7pPr marL="2742963" algn="l" defTabSz="914322" rtl="0" eaLnBrk="1" latinLnBrk="0" hangingPunct="1">
      <a:defRPr sz="1100" kern="1200">
        <a:solidFill>
          <a:schemeClr val="tx1"/>
        </a:solidFill>
        <a:latin typeface="+mn-lt"/>
        <a:ea typeface="+mn-ea"/>
        <a:cs typeface="+mn-cs"/>
      </a:defRPr>
    </a:lvl7pPr>
    <a:lvl8pPr marL="3200124" algn="l" defTabSz="914322" rtl="0" eaLnBrk="1" latinLnBrk="0" hangingPunct="1">
      <a:defRPr sz="1100" kern="1200">
        <a:solidFill>
          <a:schemeClr val="tx1"/>
        </a:solidFill>
        <a:latin typeface="+mn-lt"/>
        <a:ea typeface="+mn-ea"/>
        <a:cs typeface="+mn-cs"/>
      </a:defRPr>
    </a:lvl8pPr>
    <a:lvl9pPr marL="3657283" algn="l" defTabSz="914322" rtl="0" eaLnBrk="1" latinLnBrk="0" hangingPunct="1">
      <a:defRPr sz="11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4.jpeg"/><Relationship Id="rId5" Type="http://schemas.openxmlformats.org/officeDocument/2006/relationships/image" Target="../media/image3.jpg"/><Relationship Id="rId4" Type="http://schemas.openxmlformats.org/officeDocument/2006/relationships/image" Target="../media/image2.gi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jpeg"/><Relationship Id="rId4" Type="http://schemas.openxmlformats.org/officeDocument/2006/relationships/image" Target="../media/image2.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image" Target="../media/image2.gif"/><Relationship Id="rId5" Type="http://schemas.microsoft.com/office/2007/relationships/hdphoto" Target="../media/hdphoto1.wdp"/><Relationship Id="rId4" Type="http://schemas.openxmlformats.org/officeDocument/2006/relationships/image" Target="../media/image1.jpe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image" Target="../media/image2.gif"/><Relationship Id="rId5" Type="http://schemas.microsoft.com/office/2007/relationships/hdphoto" Target="../media/hdphoto1.wdp"/><Relationship Id="rId4" Type="http://schemas.openxmlformats.org/officeDocument/2006/relationships/image" Target="../media/image1.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bg>
      <p:bgPr>
        <a:gradFill>
          <a:gsLst>
            <a:gs pos="0">
              <a:srgbClr val="BFBFBF"/>
            </a:gs>
            <a:gs pos="50000">
              <a:srgbClr val="E9EAEA"/>
            </a:gs>
            <a:gs pos="100000">
              <a:srgbClr val="BFBFBF"/>
            </a:gs>
          </a:gsLst>
          <a:lin ang="2700000" scaled="1"/>
        </a:gradFill>
        <a:effectLst/>
      </p:bgPr>
    </p:bg>
    <p:spTree>
      <p:nvGrpSpPr>
        <p:cNvPr id="1" name=""/>
        <p:cNvGrpSpPr/>
        <p:nvPr/>
      </p:nvGrpSpPr>
      <p:grpSpPr>
        <a:xfrm>
          <a:off x="0" y="0"/>
          <a:ext cx="0" cy="0"/>
          <a:chOff x="0" y="0"/>
          <a:chExt cx="0" cy="0"/>
        </a:xfrm>
      </p:grpSpPr>
      <p:sp>
        <p:nvSpPr>
          <p:cNvPr id="7" name="Line 9"/>
          <p:cNvSpPr>
            <a:spLocks noChangeShapeType="1"/>
          </p:cNvSpPr>
          <p:nvPr/>
        </p:nvSpPr>
        <p:spPr bwMode="auto">
          <a:xfrm>
            <a:off x="1" y="2474308"/>
            <a:ext cx="3861197" cy="0"/>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
        <p:nvSpPr>
          <p:cNvPr id="19458" name="Rectangle 2"/>
          <p:cNvSpPr>
            <a:spLocks noGrp="1" noChangeArrowheads="1"/>
          </p:cNvSpPr>
          <p:nvPr>
            <p:ph type="ctrTitle"/>
          </p:nvPr>
        </p:nvSpPr>
        <p:spPr>
          <a:xfrm>
            <a:off x="345282" y="3059831"/>
            <a:ext cx="6167438" cy="2736304"/>
          </a:xfrm>
          <a:prstGeom prst="rect">
            <a:avLst/>
          </a:prstGeom>
        </p:spPr>
        <p:txBody>
          <a:bodyPr lIns="91432" tIns="45715" rIns="91432" bIns="45715" anchor="t"/>
          <a:lstStyle>
            <a:lvl1pPr>
              <a:defRPr sz="3200"/>
            </a:lvl1pPr>
          </a:lstStyle>
          <a:p>
            <a:pPr lvl="0"/>
            <a:r>
              <a:rPr lang="en-US" altLang="en-GB" noProof="0" dirty="0" err="1"/>
              <a:t>Titelmasterformat</a:t>
            </a:r>
            <a:r>
              <a:rPr lang="en-US" altLang="en-GB" noProof="0" dirty="0"/>
              <a:t> </a:t>
            </a:r>
            <a:r>
              <a:rPr lang="en-US" altLang="en-GB" noProof="0" dirty="0" err="1"/>
              <a:t>durch</a:t>
            </a:r>
            <a:r>
              <a:rPr lang="en-US" altLang="en-GB" noProof="0" dirty="0"/>
              <a:t> </a:t>
            </a:r>
            <a:r>
              <a:rPr lang="en-US" altLang="en-GB" noProof="0" dirty="0" err="1"/>
              <a:t>Klicken</a:t>
            </a:r>
            <a:r>
              <a:rPr lang="en-US" altLang="en-GB" noProof="0" dirty="0"/>
              <a:t> </a:t>
            </a:r>
            <a:r>
              <a:rPr lang="en-US" altLang="en-GB" noProof="0" dirty="0" err="1"/>
              <a:t>bearbeiten</a:t>
            </a:r>
            <a:endParaRPr lang="en-US" altLang="en-GB" noProof="0" dirty="0"/>
          </a:p>
        </p:txBody>
      </p:sp>
      <p:sp>
        <p:nvSpPr>
          <p:cNvPr id="19459" name="Rectangle 3"/>
          <p:cNvSpPr>
            <a:spLocks noGrp="1" noChangeArrowheads="1"/>
          </p:cNvSpPr>
          <p:nvPr>
            <p:ph type="subTitle" idx="1"/>
          </p:nvPr>
        </p:nvSpPr>
        <p:spPr>
          <a:xfrm>
            <a:off x="348258" y="6300193"/>
            <a:ext cx="6161485" cy="1515533"/>
          </a:xfrm>
          <a:prstGeom prst="rect">
            <a:avLst/>
          </a:prstGeom>
        </p:spPr>
        <p:txBody>
          <a:bodyPr lIns="91432" tIns="45715" rIns="91432" bIns="45715"/>
          <a:lstStyle>
            <a:lvl1pPr marL="0" indent="0" algn="ctr">
              <a:buFontTx/>
              <a:buNone/>
              <a:defRPr sz="2000"/>
            </a:lvl1pPr>
          </a:lstStyle>
          <a:p>
            <a:pPr lvl="0"/>
            <a:r>
              <a:rPr lang="en-US" altLang="en-GB" noProof="0" dirty="0" err="1"/>
              <a:t>Formatvorlage</a:t>
            </a:r>
            <a:r>
              <a:rPr lang="en-US" altLang="en-GB" noProof="0" dirty="0"/>
              <a:t> des </a:t>
            </a:r>
            <a:r>
              <a:rPr lang="en-US" altLang="en-GB" noProof="0" dirty="0" err="1"/>
              <a:t>Untertitelmasters</a:t>
            </a:r>
            <a:r>
              <a:rPr lang="en-US" altLang="en-GB" noProof="0" dirty="0"/>
              <a:t> </a:t>
            </a:r>
            <a:r>
              <a:rPr lang="en-US" altLang="en-GB" noProof="0" dirty="0" err="1"/>
              <a:t>durch</a:t>
            </a:r>
            <a:r>
              <a:rPr lang="en-US" altLang="en-GB" noProof="0" dirty="0"/>
              <a:t> </a:t>
            </a:r>
            <a:r>
              <a:rPr lang="en-US" altLang="en-GB" noProof="0" dirty="0" err="1"/>
              <a:t>Klicken</a:t>
            </a:r>
            <a:r>
              <a:rPr lang="en-US" altLang="en-GB" noProof="0" dirty="0"/>
              <a:t> </a:t>
            </a:r>
            <a:r>
              <a:rPr lang="en-US" altLang="en-GB" noProof="0" dirty="0" err="1"/>
              <a:t>bearbeiten</a:t>
            </a:r>
            <a:endParaRPr lang="en-US" altLang="en-GB" noProof="0" dirty="0"/>
          </a:p>
        </p:txBody>
      </p:sp>
      <p:sp>
        <p:nvSpPr>
          <p:cNvPr id="16" name="Textplatzhalter 15"/>
          <p:cNvSpPr>
            <a:spLocks noGrp="1"/>
          </p:cNvSpPr>
          <p:nvPr>
            <p:ph type="body" sz="quarter" idx="10"/>
          </p:nvPr>
        </p:nvSpPr>
        <p:spPr>
          <a:xfrm>
            <a:off x="345281" y="1812919"/>
            <a:ext cx="4685135" cy="546101"/>
          </a:xfrm>
          <a:prstGeom prst="rect">
            <a:avLst/>
          </a:prstGeom>
        </p:spPr>
        <p:txBody>
          <a:bodyPr lIns="91432" tIns="45715" rIns="91432" bIns="45715"/>
          <a:lstStyle>
            <a:lvl1pPr marL="0" indent="0">
              <a:buNone/>
              <a:defRPr sz="2400" b="1"/>
            </a:lvl1pPr>
          </a:lstStyle>
          <a:p>
            <a:pPr lvl="0"/>
            <a:endParaRPr lang="de-DE" dirty="0"/>
          </a:p>
        </p:txBody>
      </p:sp>
      <p:pic>
        <p:nvPicPr>
          <p:cNvPr id="35" name="Picture 20" descr="HPF_graugelb PPP"/>
          <p:cNvPicPr>
            <a:picLocks noChangeAspect="1" noChangeArrowheads="1"/>
          </p:cNvPicPr>
          <p:nvPr userDrawn="1"/>
        </p:nvPicPr>
        <p:blipFill rotWithShape="1">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l="24520" t="-1" r="277" b="4510"/>
          <a:stretch/>
        </p:blipFill>
        <p:spPr bwMode="auto">
          <a:xfrm>
            <a:off x="1" y="1"/>
            <a:ext cx="6858000" cy="756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36" name="Grafik 3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88642" y="162175"/>
            <a:ext cx="729695" cy="431651"/>
          </a:xfrm>
          <a:prstGeom prst="rect">
            <a:avLst/>
          </a:prstGeom>
        </p:spPr>
      </p:pic>
      <p:pic>
        <p:nvPicPr>
          <p:cNvPr id="37" name="Grafik 36"/>
          <p:cNvPicPr>
            <a:picLocks noChangeAspect="1"/>
          </p:cNvPicPr>
          <p:nvPr userDrawn="1"/>
        </p:nvPicPr>
        <p:blipFill>
          <a:blip r:embed="rId5"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5211199" y="1496826"/>
            <a:ext cx="1303311" cy="977483"/>
          </a:xfrm>
          <a:prstGeom prst="rect">
            <a:avLst/>
          </a:prstGeom>
          <a:ln w="12700">
            <a:solidFill>
              <a:schemeClr val="tx1"/>
            </a:solidFill>
          </a:ln>
          <a:effectLst/>
        </p:spPr>
      </p:pic>
      <p:pic>
        <p:nvPicPr>
          <p:cNvPr id="38" name="Picture 4" descr="LogoHSPF-sw"/>
          <p:cNvPicPr>
            <a:picLocks noChangeAspect="1" noChangeArrowheads="1"/>
          </p:cNvPicPr>
          <p:nvPr userDrawn="1"/>
        </p:nvPicPr>
        <p:blipFill>
          <a:blip r:embed="rId6" cstate="print">
            <a:duotone>
              <a:prstClr val="black"/>
              <a:schemeClr val="tx2">
                <a:tint val="45000"/>
                <a:satMod val="400000"/>
              </a:schemeClr>
            </a:duotone>
            <a:extLst>
              <a:ext uri="{28A0092B-C50C-407E-A947-70E740481C1C}">
                <a14:useLocalDpi xmlns:a14="http://schemas.microsoft.com/office/drawing/2010/main" val="0"/>
              </a:ext>
            </a:extLst>
          </a:blip>
          <a:srcRect r="3331" b="-30769"/>
          <a:stretch>
            <a:fillRect/>
          </a:stretch>
        </p:blipFill>
        <p:spPr bwMode="auto">
          <a:xfrm>
            <a:off x="4305601" y="8820000"/>
            <a:ext cx="2555875" cy="33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428182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304801" y="304801"/>
            <a:ext cx="6381750" cy="522784"/>
          </a:xfrm>
          <a:prstGeom prst="rect">
            <a:avLst/>
          </a:prstGeom>
        </p:spPr>
        <p:txBody>
          <a:bodyPr lIns="91432" tIns="45715" rIns="91432" bIns="45715"/>
          <a:lstStyle/>
          <a:p>
            <a:r>
              <a:rPr lang="de-DE"/>
              <a:t>Titelmasterformat durch Klicken bearbeiten</a:t>
            </a:r>
          </a:p>
        </p:txBody>
      </p:sp>
      <p:sp>
        <p:nvSpPr>
          <p:cNvPr id="3" name="Line 8"/>
          <p:cNvSpPr>
            <a:spLocks noChangeShapeType="1"/>
          </p:cNvSpPr>
          <p:nvPr userDrawn="1"/>
        </p:nvSpPr>
        <p:spPr bwMode="auto">
          <a:xfrm>
            <a:off x="-1190" y="1115483"/>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Tree>
    <p:extLst>
      <p:ext uri="{BB962C8B-B14F-4D97-AF65-F5344CB8AC3E}">
        <p14:creationId xmlns:p14="http://schemas.microsoft.com/office/powerpoint/2010/main" val="2271290253"/>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5776609"/>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ild mit Überschrift">
    <p:spTree>
      <p:nvGrpSpPr>
        <p:cNvPr id="1" name=""/>
        <p:cNvGrpSpPr/>
        <p:nvPr/>
      </p:nvGrpSpPr>
      <p:grpSpPr>
        <a:xfrm>
          <a:off x="0" y="0"/>
          <a:ext cx="0" cy="0"/>
          <a:chOff x="0" y="0"/>
          <a:chExt cx="0" cy="0"/>
        </a:xfrm>
      </p:grpSpPr>
      <p:sp>
        <p:nvSpPr>
          <p:cNvPr id="3" name="Bildplatzhalter 2"/>
          <p:cNvSpPr>
            <a:spLocks noGrp="1"/>
          </p:cNvSpPr>
          <p:nvPr>
            <p:ph type="pic" idx="1"/>
          </p:nvPr>
        </p:nvSpPr>
        <p:spPr>
          <a:xfrm>
            <a:off x="1344216" y="1653221"/>
            <a:ext cx="4114800" cy="4650213"/>
          </a:xfrm>
          <a:prstGeom prst="rect">
            <a:avLst/>
          </a:prstGeom>
        </p:spPr>
        <p:txBody>
          <a:bodyPr lIns="91432" tIns="45715" rIns="91432" bIns="45715"/>
          <a:lstStyle>
            <a:lvl1pPr marL="0" indent="0">
              <a:buNone/>
              <a:defRPr sz="3200"/>
            </a:lvl1pPr>
            <a:lvl2pPr marL="457161" indent="0">
              <a:buNone/>
              <a:defRPr sz="2800"/>
            </a:lvl2pPr>
            <a:lvl3pPr marL="914322" indent="0">
              <a:buNone/>
              <a:defRPr sz="2400"/>
            </a:lvl3pPr>
            <a:lvl4pPr marL="1371481" indent="0">
              <a:buNone/>
              <a:defRPr sz="2000"/>
            </a:lvl4pPr>
            <a:lvl5pPr marL="1828642" indent="0">
              <a:buNone/>
              <a:defRPr sz="2000"/>
            </a:lvl5pPr>
            <a:lvl6pPr marL="2285802" indent="0">
              <a:buNone/>
              <a:defRPr sz="2000"/>
            </a:lvl6pPr>
            <a:lvl7pPr marL="2742963" indent="0">
              <a:buNone/>
              <a:defRPr sz="2000"/>
            </a:lvl7pPr>
            <a:lvl8pPr marL="3200124" indent="0">
              <a:buNone/>
              <a:defRPr sz="2000"/>
            </a:lvl8pPr>
            <a:lvl9pPr marL="3657283" indent="0">
              <a:buNone/>
              <a:defRPr sz="2000"/>
            </a:lvl9pPr>
          </a:lstStyle>
          <a:p>
            <a:pPr lvl="0"/>
            <a:endParaRPr lang="de-DE" noProof="0" dirty="0"/>
          </a:p>
        </p:txBody>
      </p:sp>
      <p:sp>
        <p:nvSpPr>
          <p:cNvPr id="4" name="Textplatzhalter 3"/>
          <p:cNvSpPr>
            <a:spLocks noGrp="1"/>
          </p:cNvSpPr>
          <p:nvPr>
            <p:ph type="body" sz="half" idx="2"/>
          </p:nvPr>
        </p:nvSpPr>
        <p:spPr>
          <a:xfrm>
            <a:off x="1344216" y="6588224"/>
            <a:ext cx="4114800" cy="1641376"/>
          </a:xfrm>
          <a:prstGeom prst="rect">
            <a:avLst/>
          </a:prstGeom>
        </p:spPr>
        <p:txBody>
          <a:bodyPr lIns="91432" tIns="45715" rIns="91432" bIns="45715"/>
          <a:lstStyle>
            <a:lvl1pPr marL="0" indent="0">
              <a:buNone/>
              <a:defRPr sz="1400"/>
            </a:lvl1pPr>
            <a:lvl2pPr marL="457161" indent="0">
              <a:buNone/>
              <a:defRPr sz="1100"/>
            </a:lvl2pPr>
            <a:lvl3pPr marL="914322" indent="0">
              <a:buNone/>
              <a:defRPr sz="1000"/>
            </a:lvl3pPr>
            <a:lvl4pPr marL="1371481" indent="0">
              <a:buNone/>
              <a:defRPr sz="900"/>
            </a:lvl4pPr>
            <a:lvl5pPr marL="1828642" indent="0">
              <a:buNone/>
              <a:defRPr sz="900"/>
            </a:lvl5pPr>
            <a:lvl6pPr marL="2285802" indent="0">
              <a:buNone/>
              <a:defRPr sz="900"/>
            </a:lvl6pPr>
            <a:lvl7pPr marL="2742963" indent="0">
              <a:buNone/>
              <a:defRPr sz="900"/>
            </a:lvl7pPr>
            <a:lvl8pPr marL="3200124" indent="0">
              <a:buNone/>
              <a:defRPr sz="900"/>
            </a:lvl8pPr>
            <a:lvl9pPr marL="3657283" indent="0">
              <a:buNone/>
              <a:defRPr sz="900"/>
            </a:lvl9pPr>
          </a:lstStyle>
          <a:p>
            <a:pPr lvl="0"/>
            <a:r>
              <a:rPr lang="de-DE"/>
              <a:t>Textmasterformat bearbeiten</a:t>
            </a:r>
          </a:p>
        </p:txBody>
      </p:sp>
      <p:sp>
        <p:nvSpPr>
          <p:cNvPr id="11" name="Titel 10"/>
          <p:cNvSpPr>
            <a:spLocks noGrp="1"/>
          </p:cNvSpPr>
          <p:nvPr>
            <p:ph type="title"/>
          </p:nvPr>
        </p:nvSpPr>
        <p:spPr>
          <a:xfrm>
            <a:off x="304801" y="304801"/>
            <a:ext cx="6381750" cy="522784"/>
          </a:xfrm>
          <a:prstGeom prst="rect">
            <a:avLst/>
          </a:prstGeom>
        </p:spPr>
        <p:txBody>
          <a:bodyPr lIns="91432" tIns="45715" rIns="91432" bIns="45715"/>
          <a:lstStyle/>
          <a:p>
            <a:r>
              <a:rPr lang="de-DE"/>
              <a:t>Titelmasterformat durch Klicken bearbeiten</a:t>
            </a:r>
          </a:p>
        </p:txBody>
      </p:sp>
      <p:sp>
        <p:nvSpPr>
          <p:cNvPr id="6" name="Line 8"/>
          <p:cNvSpPr>
            <a:spLocks noChangeShapeType="1"/>
          </p:cNvSpPr>
          <p:nvPr userDrawn="1"/>
        </p:nvSpPr>
        <p:spPr bwMode="auto">
          <a:xfrm>
            <a:off x="-1190" y="756000"/>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Tree>
    <p:extLst>
      <p:ext uri="{BB962C8B-B14F-4D97-AF65-F5344CB8AC3E}">
        <p14:creationId xmlns:p14="http://schemas.microsoft.com/office/powerpoint/2010/main" val="3573416529"/>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a:xfrm>
            <a:off x="304801" y="304801"/>
            <a:ext cx="6381750" cy="522784"/>
          </a:xfrm>
          <a:prstGeom prst="rect">
            <a:avLst/>
          </a:prstGeom>
        </p:spPr>
        <p:txBody>
          <a:bodyPr lIns="91432" tIns="45715" rIns="91432" bIns="45715"/>
          <a:lstStyle/>
          <a:p>
            <a:r>
              <a:rPr lang="de-DE"/>
              <a:t>Titelmasterformat durch Klicken bearbeiten</a:t>
            </a:r>
          </a:p>
        </p:txBody>
      </p:sp>
      <p:sp>
        <p:nvSpPr>
          <p:cNvPr id="3" name="Vertikaler Textplatzhalter 2"/>
          <p:cNvSpPr>
            <a:spLocks noGrp="1"/>
          </p:cNvSpPr>
          <p:nvPr>
            <p:ph type="body" orient="vert" idx="1"/>
          </p:nvPr>
        </p:nvSpPr>
        <p:spPr>
          <a:xfrm>
            <a:off x="285752" y="1691680"/>
            <a:ext cx="6384132" cy="6639520"/>
          </a:xfrm>
          <a:prstGeom prst="rect">
            <a:avLst/>
          </a:prstGeom>
        </p:spPr>
        <p:txBody>
          <a:bodyPr vert="eaVert" lIns="91432" tIns="45715" rIns="91432" bIns="45715"/>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Line 8"/>
          <p:cNvSpPr>
            <a:spLocks noChangeShapeType="1"/>
          </p:cNvSpPr>
          <p:nvPr userDrawn="1"/>
        </p:nvSpPr>
        <p:spPr bwMode="auto">
          <a:xfrm>
            <a:off x="-1190" y="756000"/>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Tree>
    <p:extLst>
      <p:ext uri="{BB962C8B-B14F-4D97-AF65-F5344CB8AC3E}">
        <p14:creationId xmlns:p14="http://schemas.microsoft.com/office/powerpoint/2010/main" val="3302852885"/>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5086350" y="1345980"/>
            <a:ext cx="1600200" cy="6985221"/>
          </a:xfrm>
          <a:prstGeom prst="rect">
            <a:avLst/>
          </a:prstGeom>
        </p:spPr>
        <p:txBody>
          <a:bodyPr vert="eaVert" lIns="91432" tIns="45715" rIns="91432" bIns="45715"/>
          <a:lstStyle/>
          <a:p>
            <a:r>
              <a:rPr lang="de-DE" dirty="0"/>
              <a:t>Titelmasterformat durch Klicken bearbeiten</a:t>
            </a:r>
          </a:p>
        </p:txBody>
      </p:sp>
      <p:sp>
        <p:nvSpPr>
          <p:cNvPr id="3" name="Vertikaler Textplatzhalter 2"/>
          <p:cNvSpPr>
            <a:spLocks noGrp="1"/>
          </p:cNvSpPr>
          <p:nvPr>
            <p:ph type="body" orient="vert" idx="1"/>
          </p:nvPr>
        </p:nvSpPr>
        <p:spPr>
          <a:xfrm>
            <a:off x="285750" y="1345980"/>
            <a:ext cx="4686300" cy="6985221"/>
          </a:xfrm>
          <a:prstGeom prst="rect">
            <a:avLst/>
          </a:prstGeom>
        </p:spPr>
        <p:txBody>
          <a:bodyPr vert="eaVert" lIns="91432" tIns="45715" rIns="91432" bIns="45715"/>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Line 8"/>
          <p:cNvSpPr>
            <a:spLocks noChangeShapeType="1"/>
          </p:cNvSpPr>
          <p:nvPr userDrawn="1"/>
        </p:nvSpPr>
        <p:spPr bwMode="auto">
          <a:xfrm>
            <a:off x="-1190" y="1115483"/>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Tree>
    <p:extLst>
      <p:ext uri="{BB962C8B-B14F-4D97-AF65-F5344CB8AC3E}">
        <p14:creationId xmlns:p14="http://schemas.microsoft.com/office/powerpoint/2010/main" val="1499192958"/>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bl" preserve="1">
  <p:cSld name="Titel und Tabelle">
    <p:spTree>
      <p:nvGrpSpPr>
        <p:cNvPr id="1" name=""/>
        <p:cNvGrpSpPr/>
        <p:nvPr/>
      </p:nvGrpSpPr>
      <p:grpSpPr>
        <a:xfrm>
          <a:off x="0" y="0"/>
          <a:ext cx="0" cy="0"/>
          <a:chOff x="0" y="0"/>
          <a:chExt cx="0" cy="0"/>
        </a:xfrm>
      </p:grpSpPr>
      <p:sp>
        <p:nvSpPr>
          <p:cNvPr id="2" name="Titel 1"/>
          <p:cNvSpPr>
            <a:spLocks noGrp="1"/>
          </p:cNvSpPr>
          <p:nvPr>
            <p:ph type="title"/>
          </p:nvPr>
        </p:nvSpPr>
        <p:spPr>
          <a:xfrm>
            <a:off x="304801" y="304800"/>
            <a:ext cx="6381750" cy="711201"/>
          </a:xfrm>
          <a:prstGeom prst="rect">
            <a:avLst/>
          </a:prstGeom>
        </p:spPr>
        <p:txBody>
          <a:bodyPr lIns="91432" tIns="45715" rIns="91432" bIns="45715"/>
          <a:lstStyle/>
          <a:p>
            <a:r>
              <a:rPr lang="de-DE"/>
              <a:t>Titelmasterformat durch Klicken bearbeiten</a:t>
            </a:r>
          </a:p>
        </p:txBody>
      </p:sp>
      <p:sp>
        <p:nvSpPr>
          <p:cNvPr id="3" name="Tabellenplatzhalter 2"/>
          <p:cNvSpPr>
            <a:spLocks noGrp="1"/>
          </p:cNvSpPr>
          <p:nvPr>
            <p:ph type="tbl" idx="1"/>
          </p:nvPr>
        </p:nvSpPr>
        <p:spPr>
          <a:xfrm>
            <a:off x="285752" y="1524000"/>
            <a:ext cx="6384132" cy="6807200"/>
          </a:xfrm>
          <a:prstGeom prst="rect">
            <a:avLst/>
          </a:prstGeom>
        </p:spPr>
        <p:txBody>
          <a:bodyPr lIns="91432" tIns="45715" rIns="91432" bIns="45715"/>
          <a:lstStyle/>
          <a:p>
            <a:pPr lvl="0"/>
            <a:endParaRPr lang="de-DE" noProof="0" dirty="0"/>
          </a:p>
        </p:txBody>
      </p:sp>
      <p:sp>
        <p:nvSpPr>
          <p:cNvPr id="4" name="Line 8"/>
          <p:cNvSpPr>
            <a:spLocks noChangeShapeType="1"/>
          </p:cNvSpPr>
          <p:nvPr userDrawn="1"/>
        </p:nvSpPr>
        <p:spPr bwMode="auto">
          <a:xfrm>
            <a:off x="-1190" y="1115483"/>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Tree>
    <p:extLst>
      <p:ext uri="{BB962C8B-B14F-4D97-AF65-F5344CB8AC3E}">
        <p14:creationId xmlns:p14="http://schemas.microsoft.com/office/powerpoint/2010/main" val="62292993"/>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xAndClipArt">
  <p:cSld name="Titel, Text und ClipArt">
    <p:spTree>
      <p:nvGrpSpPr>
        <p:cNvPr id="1" name=""/>
        <p:cNvGrpSpPr/>
        <p:nvPr/>
      </p:nvGrpSpPr>
      <p:grpSpPr>
        <a:xfrm>
          <a:off x="0" y="0"/>
          <a:ext cx="0" cy="0"/>
          <a:chOff x="0" y="0"/>
          <a:chExt cx="0" cy="0"/>
        </a:xfrm>
      </p:grpSpPr>
      <p:sp>
        <p:nvSpPr>
          <p:cNvPr id="2" name="Titel 1"/>
          <p:cNvSpPr>
            <a:spLocks noGrp="1"/>
          </p:cNvSpPr>
          <p:nvPr>
            <p:ph type="title"/>
          </p:nvPr>
        </p:nvSpPr>
        <p:spPr>
          <a:xfrm>
            <a:off x="400051" y="304800"/>
            <a:ext cx="6309122" cy="1016000"/>
          </a:xfrm>
          <a:prstGeom prst="rect">
            <a:avLst/>
          </a:prstGeom>
        </p:spPr>
        <p:txBody>
          <a:bodyPr lIns="91432" tIns="45715" rIns="91432" bIns="45715"/>
          <a:lstStyle/>
          <a:p>
            <a:r>
              <a:rPr lang="de-DE"/>
              <a:t>Titelmasterformat durch Klicken bearbeiten</a:t>
            </a:r>
          </a:p>
        </p:txBody>
      </p:sp>
      <p:sp>
        <p:nvSpPr>
          <p:cNvPr id="3" name="Textplatzhalter 2"/>
          <p:cNvSpPr>
            <a:spLocks noGrp="1"/>
          </p:cNvSpPr>
          <p:nvPr>
            <p:ph type="body" sz="half" idx="1"/>
          </p:nvPr>
        </p:nvSpPr>
        <p:spPr>
          <a:xfrm>
            <a:off x="400051" y="1625600"/>
            <a:ext cx="3096816" cy="6502400"/>
          </a:xfrm>
          <a:prstGeom prst="rect">
            <a:avLst/>
          </a:prstGeom>
        </p:spPr>
        <p:txBody>
          <a:bodyPr lIns="91432" tIns="45715" rIns="91432" bIns="45715"/>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ClipArt-Platzhalter 3"/>
          <p:cNvSpPr>
            <a:spLocks noGrp="1"/>
          </p:cNvSpPr>
          <p:nvPr>
            <p:ph type="clipArt" sz="half" idx="2"/>
          </p:nvPr>
        </p:nvSpPr>
        <p:spPr>
          <a:xfrm>
            <a:off x="3611167" y="1625600"/>
            <a:ext cx="3098006" cy="6502400"/>
          </a:xfrm>
          <a:prstGeom prst="rect">
            <a:avLst/>
          </a:prstGeom>
        </p:spPr>
        <p:txBody>
          <a:bodyPr lIns="91432" tIns="45715" rIns="91432" bIns="45715"/>
          <a:lstStyle/>
          <a:p>
            <a:endParaRPr lang="de-DE" dirty="0"/>
          </a:p>
        </p:txBody>
      </p:sp>
    </p:spTree>
    <p:extLst>
      <p:ext uri="{BB962C8B-B14F-4D97-AF65-F5344CB8AC3E}">
        <p14:creationId xmlns:p14="http://schemas.microsoft.com/office/powerpoint/2010/main" val="3819433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elfolie">
    <p:spTree>
      <p:nvGrpSpPr>
        <p:cNvPr id="1" name=""/>
        <p:cNvGrpSpPr/>
        <p:nvPr/>
      </p:nvGrpSpPr>
      <p:grpSpPr>
        <a:xfrm>
          <a:off x="0" y="0"/>
          <a:ext cx="0" cy="0"/>
          <a:chOff x="0" y="0"/>
          <a:chExt cx="0" cy="0"/>
        </a:xfrm>
      </p:grpSpPr>
      <p:sp>
        <p:nvSpPr>
          <p:cNvPr id="14" name="Textplatzhalter 15"/>
          <p:cNvSpPr>
            <a:spLocks noGrp="1"/>
          </p:cNvSpPr>
          <p:nvPr>
            <p:ph type="body" sz="quarter" idx="10"/>
          </p:nvPr>
        </p:nvSpPr>
        <p:spPr>
          <a:xfrm>
            <a:off x="345283" y="1175351"/>
            <a:ext cx="3960318" cy="335134"/>
          </a:xfrm>
          <a:prstGeom prst="rect">
            <a:avLst/>
          </a:prstGeom>
        </p:spPr>
        <p:txBody>
          <a:bodyPr lIns="91432" tIns="45715" rIns="91432" bIns="45715"/>
          <a:lstStyle>
            <a:lvl1pPr marL="0" indent="0">
              <a:buNone/>
              <a:defRPr sz="1700" b="1">
                <a:latin typeface="+mj-lt"/>
              </a:defRPr>
            </a:lvl1pPr>
          </a:lstStyle>
          <a:p>
            <a:pPr lvl="0"/>
            <a:endParaRPr lang="de-DE" dirty="0"/>
          </a:p>
        </p:txBody>
      </p:sp>
      <p:sp>
        <p:nvSpPr>
          <p:cNvPr id="15" name="Line 9"/>
          <p:cNvSpPr>
            <a:spLocks noChangeShapeType="1"/>
          </p:cNvSpPr>
          <p:nvPr userDrawn="1"/>
        </p:nvSpPr>
        <p:spPr bwMode="auto">
          <a:xfrm>
            <a:off x="1" y="1526107"/>
            <a:ext cx="4305600" cy="0"/>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pic>
        <p:nvPicPr>
          <p:cNvPr id="18" name="Picture 20" descr="HPF_graugelb PPP"/>
          <p:cNvPicPr>
            <a:picLocks noChangeAspect="1" noChangeArrowheads="1"/>
          </p:cNvPicPr>
          <p:nvPr userDrawn="1"/>
        </p:nvPicPr>
        <p:blipFill rotWithShape="1">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l="24520" t="-1" r="277" b="4510"/>
          <a:stretch/>
        </p:blipFill>
        <p:spPr bwMode="auto">
          <a:xfrm>
            <a:off x="-1190" y="1"/>
            <a:ext cx="6858001" cy="756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19" name="Grafik 1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88642" y="162175"/>
            <a:ext cx="729695" cy="431651"/>
          </a:xfrm>
          <a:prstGeom prst="rect">
            <a:avLst/>
          </a:prstGeom>
        </p:spPr>
      </p:pic>
      <p:sp>
        <p:nvSpPr>
          <p:cNvPr id="20" name="Line 8"/>
          <p:cNvSpPr>
            <a:spLocks noChangeShapeType="1"/>
          </p:cNvSpPr>
          <p:nvPr userDrawn="1"/>
        </p:nvSpPr>
        <p:spPr bwMode="auto">
          <a:xfrm>
            <a:off x="-1190" y="756000"/>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
        <p:nvSpPr>
          <p:cNvPr id="22" name="Rectangle 2"/>
          <p:cNvSpPr>
            <a:spLocks noGrp="1" noChangeArrowheads="1"/>
          </p:cNvSpPr>
          <p:nvPr>
            <p:ph type="ctrTitle"/>
          </p:nvPr>
        </p:nvSpPr>
        <p:spPr>
          <a:xfrm>
            <a:off x="345282" y="1653266"/>
            <a:ext cx="6167438" cy="614480"/>
          </a:xfrm>
          <a:prstGeom prst="rect">
            <a:avLst/>
          </a:prstGeom>
        </p:spPr>
        <p:txBody>
          <a:bodyPr lIns="91432" tIns="45715" rIns="91432" bIns="45715" anchor="t"/>
          <a:lstStyle>
            <a:lvl1pPr>
              <a:defRPr sz="2000"/>
            </a:lvl1pPr>
          </a:lstStyle>
          <a:p>
            <a:pPr lvl="0"/>
            <a:r>
              <a:rPr lang="en-US" altLang="en-GB" noProof="0" dirty="0" err="1"/>
              <a:t>Titelmasterformat</a:t>
            </a:r>
            <a:r>
              <a:rPr lang="en-US" altLang="en-GB" noProof="0" dirty="0"/>
              <a:t> </a:t>
            </a:r>
            <a:r>
              <a:rPr lang="en-US" altLang="en-GB" noProof="0" dirty="0" err="1"/>
              <a:t>durch</a:t>
            </a:r>
            <a:r>
              <a:rPr lang="en-US" altLang="en-GB" noProof="0" dirty="0"/>
              <a:t> </a:t>
            </a:r>
            <a:r>
              <a:rPr lang="en-US" altLang="en-GB" noProof="0" dirty="0" err="1"/>
              <a:t>Klicken</a:t>
            </a:r>
            <a:r>
              <a:rPr lang="en-US" altLang="en-GB" noProof="0" dirty="0"/>
              <a:t> </a:t>
            </a:r>
            <a:r>
              <a:rPr lang="en-US" altLang="en-GB" noProof="0" dirty="0" err="1"/>
              <a:t>bearbeiten</a:t>
            </a:r>
            <a:endParaRPr lang="en-US" altLang="en-GB" noProof="0" dirty="0"/>
          </a:p>
        </p:txBody>
      </p:sp>
      <p:sp>
        <p:nvSpPr>
          <p:cNvPr id="23" name="Rectangle 7"/>
          <p:cNvSpPr txBox="1">
            <a:spLocks noChangeArrowheads="1"/>
          </p:cNvSpPr>
          <p:nvPr userDrawn="1"/>
        </p:nvSpPr>
        <p:spPr bwMode="auto">
          <a:xfrm>
            <a:off x="2450641" y="8802760"/>
            <a:ext cx="1956720" cy="264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fld id="{CBCE4B5A-AA3E-4FAB-82CE-196AB7A3D3CE}" type="datetime1">
              <a:rPr lang="de-DE" smtClean="0">
                <a:solidFill>
                  <a:srgbClr val="000000"/>
                </a:solidFill>
              </a:rPr>
              <a:t>31.07.2025</a:t>
            </a:fld>
            <a:endParaRPr lang="de-DE" dirty="0">
              <a:solidFill>
                <a:srgbClr val="000000"/>
              </a:solidFill>
            </a:endParaRPr>
          </a:p>
        </p:txBody>
      </p:sp>
      <p:sp>
        <p:nvSpPr>
          <p:cNvPr id="10" name="Line 9"/>
          <p:cNvSpPr>
            <a:spLocks noChangeShapeType="1"/>
          </p:cNvSpPr>
          <p:nvPr userDrawn="1"/>
        </p:nvSpPr>
        <p:spPr bwMode="auto">
          <a:xfrm>
            <a:off x="-1192" y="2411760"/>
            <a:ext cx="6858001" cy="0"/>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
        <p:nvSpPr>
          <p:cNvPr id="11" name="Line 5"/>
          <p:cNvSpPr>
            <a:spLocks noChangeShapeType="1"/>
          </p:cNvSpPr>
          <p:nvPr userDrawn="1"/>
        </p:nvSpPr>
        <p:spPr bwMode="auto">
          <a:xfrm>
            <a:off x="-1190" y="8734875"/>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
        <p:nvSpPr>
          <p:cNvPr id="12" name="Rectangle 7"/>
          <p:cNvSpPr txBox="1">
            <a:spLocks noChangeArrowheads="1"/>
          </p:cNvSpPr>
          <p:nvPr userDrawn="1"/>
        </p:nvSpPr>
        <p:spPr bwMode="auto">
          <a:xfrm>
            <a:off x="289324" y="8802760"/>
            <a:ext cx="2491605" cy="264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r>
              <a:rPr lang="de-DE" dirty="0">
                <a:solidFill>
                  <a:srgbClr val="000000"/>
                </a:solidFill>
              </a:rPr>
              <a:t>Prof. Dr. Peer Johannsen </a:t>
            </a:r>
          </a:p>
        </p:txBody>
      </p:sp>
      <p:pic>
        <p:nvPicPr>
          <p:cNvPr id="13" name="Picture 4" descr="LogoHSPF-sw"/>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r="3331" b="-30769"/>
          <a:stretch>
            <a:fillRect/>
          </a:stretch>
        </p:blipFill>
        <p:spPr bwMode="auto">
          <a:xfrm>
            <a:off x="4306223" y="8818360"/>
            <a:ext cx="2555875" cy="330200"/>
          </a:xfrm>
          <a:prstGeom prst="rect">
            <a:avLst/>
          </a:prstGeom>
          <a:noFill/>
          <a:ln>
            <a:noFill/>
          </a:ln>
        </p:spPr>
      </p:pic>
    </p:spTree>
    <p:extLst>
      <p:ext uri="{BB962C8B-B14F-4D97-AF65-F5344CB8AC3E}">
        <p14:creationId xmlns:p14="http://schemas.microsoft.com/office/powerpoint/2010/main" val="207150678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elfolie">
    <p:spTree>
      <p:nvGrpSpPr>
        <p:cNvPr id="1" name=""/>
        <p:cNvGrpSpPr/>
        <p:nvPr/>
      </p:nvGrpSpPr>
      <p:grpSpPr>
        <a:xfrm>
          <a:off x="0" y="0"/>
          <a:ext cx="0" cy="0"/>
          <a:chOff x="0" y="0"/>
          <a:chExt cx="0" cy="0"/>
        </a:xfrm>
      </p:grpSpPr>
      <p:sp>
        <p:nvSpPr>
          <p:cNvPr id="3" name="Rechteck 2"/>
          <p:cNvSpPr/>
          <p:nvPr userDrawn="1"/>
        </p:nvSpPr>
        <p:spPr bwMode="auto">
          <a:xfrm>
            <a:off x="656692" y="773930"/>
            <a:ext cx="5544616" cy="7596140"/>
          </a:xfrm>
          <a:prstGeom prst="rect">
            <a:avLst/>
          </a:prstGeom>
          <a:no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03870324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Titelfolie">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263670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elfolie">
    <p:bg>
      <p:bgPr>
        <a:gradFill>
          <a:gsLst>
            <a:gs pos="0">
              <a:srgbClr val="BFBFBF"/>
            </a:gs>
            <a:gs pos="50000">
              <a:srgbClr val="E9EAEA"/>
            </a:gs>
            <a:gs pos="100000">
              <a:srgbClr val="BFBFBF"/>
            </a:gs>
          </a:gsLst>
          <a:lin ang="2700000" scaled="1"/>
        </a:gradFill>
        <a:effectLst/>
      </p:bgPr>
    </p:bg>
    <p:spTree>
      <p:nvGrpSpPr>
        <p:cNvPr id="1" name=""/>
        <p:cNvGrpSpPr/>
        <p:nvPr/>
      </p:nvGrpSpPr>
      <p:grpSpPr>
        <a:xfrm>
          <a:off x="0" y="0"/>
          <a:ext cx="0" cy="0"/>
          <a:chOff x="0" y="0"/>
          <a:chExt cx="0" cy="0"/>
        </a:xfrm>
      </p:grpSpPr>
      <p:pic>
        <p:nvPicPr>
          <p:cNvPr id="11" name="Picture 4" descr="LogoHSPF-sw"/>
          <p:cNvPicPr>
            <a:picLocks noChangeAspect="1" noChangeArrowheads="1"/>
          </p:cNvPicPr>
          <p:nvPr userDrawn="1"/>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rcRect r="3331" b="-30769"/>
          <a:stretch>
            <a:fillRect/>
          </a:stretch>
        </p:blipFill>
        <p:spPr bwMode="auto">
          <a:xfrm>
            <a:off x="4305601" y="8820000"/>
            <a:ext cx="2555875" cy="3302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platzhalter 15"/>
          <p:cNvSpPr>
            <a:spLocks noGrp="1"/>
          </p:cNvSpPr>
          <p:nvPr>
            <p:ph type="body" sz="quarter" idx="10"/>
          </p:nvPr>
        </p:nvSpPr>
        <p:spPr>
          <a:xfrm>
            <a:off x="345283" y="1250946"/>
            <a:ext cx="3960318" cy="393110"/>
          </a:xfrm>
          <a:prstGeom prst="rect">
            <a:avLst/>
          </a:prstGeom>
        </p:spPr>
        <p:txBody>
          <a:bodyPr lIns="91432" tIns="45715" rIns="91432" bIns="45715"/>
          <a:lstStyle>
            <a:lvl1pPr marL="0" indent="0">
              <a:buNone/>
              <a:defRPr sz="2000" b="1">
                <a:latin typeface="+mj-lt"/>
              </a:defRPr>
            </a:lvl1pPr>
          </a:lstStyle>
          <a:p>
            <a:pPr lvl="0"/>
            <a:endParaRPr lang="de-DE" dirty="0"/>
          </a:p>
        </p:txBody>
      </p:sp>
      <p:sp>
        <p:nvSpPr>
          <p:cNvPr id="15" name="Line 9"/>
          <p:cNvSpPr>
            <a:spLocks noChangeShapeType="1"/>
          </p:cNvSpPr>
          <p:nvPr userDrawn="1"/>
        </p:nvSpPr>
        <p:spPr bwMode="auto">
          <a:xfrm>
            <a:off x="1" y="1708538"/>
            <a:ext cx="4305600" cy="0"/>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pic>
        <p:nvPicPr>
          <p:cNvPr id="17" name="Grafik 16"/>
          <p:cNvPicPr>
            <a:picLocks noChangeAspect="1"/>
          </p:cNvPicPr>
          <p:nvPr userDrawn="1"/>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5660727" y="982475"/>
            <a:ext cx="968084" cy="726064"/>
          </a:xfrm>
          <a:prstGeom prst="rect">
            <a:avLst/>
          </a:prstGeom>
          <a:ln w="12700">
            <a:solidFill>
              <a:schemeClr val="tx1"/>
            </a:solidFill>
          </a:ln>
          <a:effectLst/>
        </p:spPr>
      </p:pic>
      <p:pic>
        <p:nvPicPr>
          <p:cNvPr id="18" name="Picture 20" descr="HPF_graugelb PPP"/>
          <p:cNvPicPr>
            <a:picLocks noChangeAspect="1" noChangeArrowheads="1"/>
          </p:cNvPicPr>
          <p:nvPr userDrawn="1"/>
        </p:nvPicPr>
        <p:blipFill rotWithShape="1">
          <a:blip r:embed="rId4">
            <a:extLst>
              <a:ext uri="{BEBA8EAE-BF5A-486C-A8C5-ECC9F3942E4B}">
                <a14:imgProps xmlns:a14="http://schemas.microsoft.com/office/drawing/2010/main">
                  <a14:imgLayer r:embed="rId5">
                    <a14:imgEffect>
                      <a14:brightnessContrast bright="-20000"/>
                    </a14:imgEffect>
                  </a14:imgLayer>
                </a14:imgProps>
              </a:ext>
              <a:ext uri="{28A0092B-C50C-407E-A947-70E740481C1C}">
                <a14:useLocalDpi xmlns:a14="http://schemas.microsoft.com/office/drawing/2010/main" val="0"/>
              </a:ext>
            </a:extLst>
          </a:blip>
          <a:srcRect l="24520" t="-1" r="277" b="4510"/>
          <a:stretch/>
        </p:blipFill>
        <p:spPr bwMode="auto">
          <a:xfrm>
            <a:off x="-1190" y="1"/>
            <a:ext cx="6858001" cy="756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19" name="Grafik 1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88642" y="162175"/>
            <a:ext cx="729695" cy="431651"/>
          </a:xfrm>
          <a:prstGeom prst="rect">
            <a:avLst/>
          </a:prstGeom>
        </p:spPr>
      </p:pic>
      <p:sp>
        <p:nvSpPr>
          <p:cNvPr id="20" name="Line 8"/>
          <p:cNvSpPr>
            <a:spLocks noChangeShapeType="1"/>
          </p:cNvSpPr>
          <p:nvPr userDrawn="1"/>
        </p:nvSpPr>
        <p:spPr bwMode="auto">
          <a:xfrm>
            <a:off x="-1190" y="756000"/>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
        <p:nvSpPr>
          <p:cNvPr id="22" name="Rectangle 2"/>
          <p:cNvSpPr>
            <a:spLocks noGrp="1" noChangeArrowheads="1"/>
          </p:cNvSpPr>
          <p:nvPr>
            <p:ph type="ctrTitle"/>
          </p:nvPr>
        </p:nvSpPr>
        <p:spPr>
          <a:xfrm>
            <a:off x="345282" y="1835695"/>
            <a:ext cx="6167438" cy="936105"/>
          </a:xfrm>
          <a:prstGeom prst="rect">
            <a:avLst/>
          </a:prstGeom>
        </p:spPr>
        <p:txBody>
          <a:bodyPr lIns="91432" tIns="45715" rIns="91432" bIns="45715" anchor="t"/>
          <a:lstStyle>
            <a:lvl1pPr>
              <a:defRPr sz="2400"/>
            </a:lvl1pPr>
          </a:lstStyle>
          <a:p>
            <a:pPr lvl="0"/>
            <a:r>
              <a:rPr lang="en-US" altLang="en-GB" noProof="0" dirty="0" err="1"/>
              <a:t>Titelmasterformat</a:t>
            </a:r>
            <a:r>
              <a:rPr lang="en-US" altLang="en-GB" noProof="0" dirty="0"/>
              <a:t> </a:t>
            </a:r>
            <a:r>
              <a:rPr lang="en-US" altLang="en-GB" noProof="0" dirty="0" err="1"/>
              <a:t>durch</a:t>
            </a:r>
            <a:r>
              <a:rPr lang="en-US" altLang="en-GB" noProof="0" dirty="0"/>
              <a:t> </a:t>
            </a:r>
            <a:r>
              <a:rPr lang="en-US" altLang="en-GB" noProof="0" dirty="0" err="1"/>
              <a:t>Klicken</a:t>
            </a:r>
            <a:r>
              <a:rPr lang="en-US" altLang="en-GB" noProof="0" dirty="0"/>
              <a:t> </a:t>
            </a:r>
            <a:r>
              <a:rPr lang="en-US" altLang="en-GB" noProof="0" dirty="0" err="1"/>
              <a:t>bearbeiten</a:t>
            </a:r>
            <a:endParaRPr lang="en-US" altLang="en-GB" noProof="0" dirty="0"/>
          </a:p>
        </p:txBody>
      </p:sp>
      <p:sp>
        <p:nvSpPr>
          <p:cNvPr id="23" name="Rectangle 7"/>
          <p:cNvSpPr txBox="1">
            <a:spLocks noChangeArrowheads="1"/>
          </p:cNvSpPr>
          <p:nvPr userDrawn="1"/>
        </p:nvSpPr>
        <p:spPr bwMode="auto">
          <a:xfrm>
            <a:off x="2450641" y="8802760"/>
            <a:ext cx="1956720" cy="264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fld id="{CBCE4B5A-AA3E-4FAB-82CE-196AB7A3D3CE}" type="datetime1">
              <a:rPr lang="de-DE" smtClean="0">
                <a:solidFill>
                  <a:srgbClr val="000000"/>
                </a:solidFill>
              </a:rPr>
              <a:t>31.07.2025</a:t>
            </a:fld>
            <a:endParaRPr lang="de-DE" dirty="0">
              <a:solidFill>
                <a:srgbClr val="000000"/>
              </a:solidFill>
            </a:endParaRPr>
          </a:p>
        </p:txBody>
      </p:sp>
    </p:spTree>
    <p:extLst>
      <p:ext uri="{BB962C8B-B14F-4D97-AF65-F5344CB8AC3E}">
        <p14:creationId xmlns:p14="http://schemas.microsoft.com/office/powerpoint/2010/main" val="119508861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elfolie">
    <p:bg>
      <p:bgPr>
        <a:gradFill>
          <a:gsLst>
            <a:gs pos="0">
              <a:srgbClr val="BFBFBF"/>
            </a:gs>
            <a:gs pos="50000">
              <a:srgbClr val="E9EAEA"/>
            </a:gs>
            <a:gs pos="100000">
              <a:srgbClr val="BFBFBF"/>
            </a:gs>
          </a:gsLst>
          <a:lin ang="2700000" scaled="1"/>
        </a:gradFill>
        <a:effectLst/>
      </p:bgPr>
    </p:bg>
    <p:spTree>
      <p:nvGrpSpPr>
        <p:cNvPr id="1" name=""/>
        <p:cNvGrpSpPr/>
        <p:nvPr/>
      </p:nvGrpSpPr>
      <p:grpSpPr>
        <a:xfrm>
          <a:off x="0" y="0"/>
          <a:ext cx="0" cy="0"/>
          <a:chOff x="0" y="0"/>
          <a:chExt cx="0" cy="0"/>
        </a:xfrm>
      </p:grpSpPr>
      <p:pic>
        <p:nvPicPr>
          <p:cNvPr id="11" name="Picture 4" descr="LogoHSPF-sw"/>
          <p:cNvPicPr>
            <a:picLocks noChangeAspect="1" noChangeArrowheads="1"/>
          </p:cNvPicPr>
          <p:nvPr userDrawn="1"/>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rcRect r="3331" b="-30769"/>
          <a:stretch>
            <a:fillRect/>
          </a:stretch>
        </p:blipFill>
        <p:spPr bwMode="auto">
          <a:xfrm>
            <a:off x="4305601" y="8820000"/>
            <a:ext cx="2555875" cy="3302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platzhalter 15"/>
          <p:cNvSpPr>
            <a:spLocks noGrp="1"/>
          </p:cNvSpPr>
          <p:nvPr>
            <p:ph type="body" sz="quarter" idx="10"/>
          </p:nvPr>
        </p:nvSpPr>
        <p:spPr>
          <a:xfrm>
            <a:off x="345283" y="1250946"/>
            <a:ext cx="3960318" cy="393110"/>
          </a:xfrm>
          <a:prstGeom prst="rect">
            <a:avLst/>
          </a:prstGeom>
        </p:spPr>
        <p:txBody>
          <a:bodyPr lIns="91432" tIns="45715" rIns="91432" bIns="45715"/>
          <a:lstStyle>
            <a:lvl1pPr marL="0" indent="0">
              <a:buNone/>
              <a:defRPr sz="2000" b="1">
                <a:latin typeface="+mj-lt"/>
              </a:defRPr>
            </a:lvl1pPr>
          </a:lstStyle>
          <a:p>
            <a:pPr lvl="0"/>
            <a:endParaRPr lang="de-DE" dirty="0"/>
          </a:p>
        </p:txBody>
      </p:sp>
      <p:sp>
        <p:nvSpPr>
          <p:cNvPr id="15" name="Line 9"/>
          <p:cNvSpPr>
            <a:spLocks noChangeShapeType="1"/>
          </p:cNvSpPr>
          <p:nvPr userDrawn="1"/>
        </p:nvSpPr>
        <p:spPr bwMode="auto">
          <a:xfrm>
            <a:off x="1" y="1708538"/>
            <a:ext cx="4305600" cy="0"/>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pic>
        <p:nvPicPr>
          <p:cNvPr id="17" name="Grafik 16"/>
          <p:cNvPicPr>
            <a:picLocks noChangeAspect="1"/>
          </p:cNvPicPr>
          <p:nvPr userDrawn="1"/>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5660727" y="982475"/>
            <a:ext cx="968084" cy="726064"/>
          </a:xfrm>
          <a:prstGeom prst="rect">
            <a:avLst/>
          </a:prstGeom>
          <a:ln w="12700">
            <a:solidFill>
              <a:schemeClr val="tx1"/>
            </a:solidFill>
          </a:ln>
          <a:effectLst/>
        </p:spPr>
      </p:pic>
      <p:pic>
        <p:nvPicPr>
          <p:cNvPr id="18" name="Picture 20" descr="HPF_graugelb PPP"/>
          <p:cNvPicPr>
            <a:picLocks noChangeAspect="1" noChangeArrowheads="1"/>
          </p:cNvPicPr>
          <p:nvPr userDrawn="1"/>
        </p:nvPicPr>
        <p:blipFill rotWithShape="1">
          <a:blip r:embed="rId4">
            <a:extLst>
              <a:ext uri="{BEBA8EAE-BF5A-486C-A8C5-ECC9F3942E4B}">
                <a14:imgProps xmlns:a14="http://schemas.microsoft.com/office/drawing/2010/main">
                  <a14:imgLayer r:embed="rId5">
                    <a14:imgEffect>
                      <a14:brightnessContrast bright="-20000"/>
                    </a14:imgEffect>
                  </a14:imgLayer>
                </a14:imgProps>
              </a:ext>
              <a:ext uri="{28A0092B-C50C-407E-A947-70E740481C1C}">
                <a14:useLocalDpi xmlns:a14="http://schemas.microsoft.com/office/drawing/2010/main" val="0"/>
              </a:ext>
            </a:extLst>
          </a:blip>
          <a:srcRect l="24520" t="-1" r="277" b="4510"/>
          <a:stretch/>
        </p:blipFill>
        <p:spPr bwMode="auto">
          <a:xfrm>
            <a:off x="-1190" y="1"/>
            <a:ext cx="6858001" cy="756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19" name="Grafik 1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88642" y="162175"/>
            <a:ext cx="729695" cy="431651"/>
          </a:xfrm>
          <a:prstGeom prst="rect">
            <a:avLst/>
          </a:prstGeom>
        </p:spPr>
      </p:pic>
      <p:sp>
        <p:nvSpPr>
          <p:cNvPr id="20" name="Line 8"/>
          <p:cNvSpPr>
            <a:spLocks noChangeShapeType="1"/>
          </p:cNvSpPr>
          <p:nvPr userDrawn="1"/>
        </p:nvSpPr>
        <p:spPr bwMode="auto">
          <a:xfrm>
            <a:off x="-1190" y="756000"/>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
        <p:nvSpPr>
          <p:cNvPr id="22" name="Rectangle 2"/>
          <p:cNvSpPr>
            <a:spLocks noGrp="1" noChangeArrowheads="1"/>
          </p:cNvSpPr>
          <p:nvPr>
            <p:ph type="ctrTitle"/>
          </p:nvPr>
        </p:nvSpPr>
        <p:spPr>
          <a:xfrm>
            <a:off x="345282" y="1835695"/>
            <a:ext cx="6167438" cy="936105"/>
          </a:xfrm>
          <a:prstGeom prst="rect">
            <a:avLst/>
          </a:prstGeom>
        </p:spPr>
        <p:txBody>
          <a:bodyPr lIns="91432" tIns="45715" rIns="91432" bIns="45715" anchor="t"/>
          <a:lstStyle>
            <a:lvl1pPr>
              <a:defRPr sz="2400"/>
            </a:lvl1pPr>
          </a:lstStyle>
          <a:p>
            <a:pPr lvl="0"/>
            <a:r>
              <a:rPr lang="en-US" altLang="en-GB" noProof="0" dirty="0" err="1"/>
              <a:t>Titelmasterformat</a:t>
            </a:r>
            <a:r>
              <a:rPr lang="en-US" altLang="en-GB" noProof="0" dirty="0"/>
              <a:t> </a:t>
            </a:r>
            <a:r>
              <a:rPr lang="en-US" altLang="en-GB" noProof="0" dirty="0" err="1"/>
              <a:t>durch</a:t>
            </a:r>
            <a:r>
              <a:rPr lang="en-US" altLang="en-GB" noProof="0" dirty="0"/>
              <a:t> </a:t>
            </a:r>
            <a:r>
              <a:rPr lang="en-US" altLang="en-GB" noProof="0" dirty="0" err="1"/>
              <a:t>Klicken</a:t>
            </a:r>
            <a:r>
              <a:rPr lang="en-US" altLang="en-GB" noProof="0" dirty="0"/>
              <a:t> </a:t>
            </a:r>
            <a:r>
              <a:rPr lang="en-US" altLang="en-GB" noProof="0" dirty="0" err="1"/>
              <a:t>bearbeiten</a:t>
            </a:r>
            <a:endParaRPr lang="en-US" altLang="en-GB" noProof="0" dirty="0"/>
          </a:p>
        </p:txBody>
      </p:sp>
      <p:sp>
        <p:nvSpPr>
          <p:cNvPr id="10" name="Rectangle 7"/>
          <p:cNvSpPr txBox="1">
            <a:spLocks noChangeArrowheads="1"/>
          </p:cNvSpPr>
          <p:nvPr userDrawn="1"/>
        </p:nvSpPr>
        <p:spPr bwMode="auto">
          <a:xfrm>
            <a:off x="3104965" y="8802760"/>
            <a:ext cx="648071" cy="264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fld id="{4AB5D789-8952-4F7F-91F0-CBC9618CA1CC}" type="slidenum">
              <a:rPr lang="de-DE" smtClean="0">
                <a:solidFill>
                  <a:srgbClr val="000000"/>
                </a:solidFill>
              </a:rPr>
              <a:pPr algn="ctr">
                <a:defRPr/>
              </a:pPr>
              <a:t>‹Nr.›</a:t>
            </a:fld>
            <a:endParaRPr lang="de-DE" dirty="0">
              <a:solidFill>
                <a:srgbClr val="000000"/>
              </a:solidFill>
            </a:endParaRPr>
          </a:p>
        </p:txBody>
      </p:sp>
    </p:spTree>
    <p:extLst>
      <p:ext uri="{BB962C8B-B14F-4D97-AF65-F5344CB8AC3E}">
        <p14:creationId xmlns:p14="http://schemas.microsoft.com/office/powerpoint/2010/main" val="357928182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304801" y="179512"/>
            <a:ext cx="6381750" cy="504056"/>
          </a:xfrm>
          <a:prstGeom prst="rect">
            <a:avLst/>
          </a:prstGeom>
        </p:spPr>
        <p:txBody>
          <a:bodyPr lIns="91432" tIns="45715" rIns="91432" bIns="45715"/>
          <a:lstStyle/>
          <a:p>
            <a:r>
              <a:rPr lang="de-DE" dirty="0"/>
              <a:t>Titelmasterformat durch Klicken bearbeiten</a:t>
            </a:r>
          </a:p>
        </p:txBody>
      </p:sp>
      <p:sp>
        <p:nvSpPr>
          <p:cNvPr id="3" name="Inhaltsplatzhalter 2"/>
          <p:cNvSpPr>
            <a:spLocks noGrp="1"/>
          </p:cNvSpPr>
          <p:nvPr>
            <p:ph idx="1"/>
          </p:nvPr>
        </p:nvSpPr>
        <p:spPr>
          <a:xfrm>
            <a:off x="345209" y="971600"/>
            <a:ext cx="6167584" cy="7560841"/>
          </a:xfrm>
          <a:prstGeom prst="rect">
            <a:avLst/>
          </a:prstGeom>
        </p:spPr>
        <p:txBody>
          <a:bodyPr lIns="91432" tIns="45715" rIns="91432" bIns="45715"/>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5" name="Line 8"/>
          <p:cNvSpPr>
            <a:spLocks noChangeShapeType="1"/>
          </p:cNvSpPr>
          <p:nvPr userDrawn="1"/>
        </p:nvSpPr>
        <p:spPr bwMode="auto">
          <a:xfrm>
            <a:off x="-1190" y="756000"/>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Tree>
    <p:extLst>
      <p:ext uri="{BB962C8B-B14F-4D97-AF65-F5344CB8AC3E}">
        <p14:creationId xmlns:p14="http://schemas.microsoft.com/office/powerpoint/2010/main" val="45002521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Logo, 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304801" y="304801"/>
            <a:ext cx="6381750" cy="522784"/>
          </a:xfrm>
          <a:prstGeom prst="rect">
            <a:avLst/>
          </a:prstGeom>
        </p:spPr>
        <p:txBody>
          <a:bodyPr lIns="91432" tIns="45715" rIns="91432" bIns="45715"/>
          <a:lstStyle/>
          <a:p>
            <a:r>
              <a:rPr lang="de-DE"/>
              <a:t>Titelmasterformat durch Klicken bearbeiten</a:t>
            </a:r>
          </a:p>
        </p:txBody>
      </p:sp>
      <p:sp>
        <p:nvSpPr>
          <p:cNvPr id="3" name="Inhaltsplatzhalter 2"/>
          <p:cNvSpPr>
            <a:spLocks noGrp="1"/>
          </p:cNvSpPr>
          <p:nvPr>
            <p:ph idx="1"/>
          </p:nvPr>
        </p:nvSpPr>
        <p:spPr>
          <a:xfrm>
            <a:off x="285752" y="1691680"/>
            <a:ext cx="6384132" cy="6639520"/>
          </a:xfrm>
          <a:prstGeom prst="rect">
            <a:avLst/>
          </a:prstGeom>
        </p:spPr>
        <p:txBody>
          <a:bodyPr lIns="91432" tIns="45715" rIns="91432" bIns="45715"/>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pic>
        <p:nvPicPr>
          <p:cNvPr id="6" name="Grafik 5"/>
          <p:cNvPicPr preferRelativeResize="0">
            <a:picLocks/>
          </p:cNvPicPr>
          <p:nvPr userDrawn="1"/>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825" t="4368" r="2324" b="2119"/>
          <a:stretch/>
        </p:blipFill>
        <p:spPr>
          <a:xfrm>
            <a:off x="5670000" y="7104001"/>
            <a:ext cx="999000" cy="1200000"/>
          </a:xfrm>
          <a:prstGeom prst="rect">
            <a:avLst/>
          </a:prstGeom>
          <a:ln>
            <a:noFill/>
          </a:ln>
          <a:effectLst>
            <a:outerShdw blurRad="50800" dist="38100" dir="2700000" algn="tl" rotWithShape="0">
              <a:prstClr val="black">
                <a:alpha val="40000"/>
              </a:prstClr>
            </a:outerShdw>
          </a:effectLst>
        </p:spPr>
      </p:pic>
      <p:sp>
        <p:nvSpPr>
          <p:cNvPr id="7" name="Line 8"/>
          <p:cNvSpPr>
            <a:spLocks noChangeShapeType="1"/>
          </p:cNvSpPr>
          <p:nvPr userDrawn="1"/>
        </p:nvSpPr>
        <p:spPr bwMode="auto">
          <a:xfrm>
            <a:off x="-1190" y="756000"/>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Tree>
    <p:extLst>
      <p:ext uri="{BB962C8B-B14F-4D97-AF65-F5344CB8AC3E}">
        <p14:creationId xmlns:p14="http://schemas.microsoft.com/office/powerpoint/2010/main" val="179038426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304801" y="304801"/>
            <a:ext cx="6381750" cy="522784"/>
          </a:xfrm>
          <a:prstGeom prst="rect">
            <a:avLst/>
          </a:prstGeom>
        </p:spPr>
        <p:txBody>
          <a:bodyPr lIns="91432" tIns="45715" rIns="91432" bIns="45715"/>
          <a:lstStyle/>
          <a:p>
            <a:r>
              <a:rPr lang="de-DE"/>
              <a:t>Titelmasterformat durch Klicken bearbeiten</a:t>
            </a:r>
          </a:p>
        </p:txBody>
      </p:sp>
      <p:sp>
        <p:nvSpPr>
          <p:cNvPr id="3" name="Inhaltsplatzhalter 2"/>
          <p:cNvSpPr>
            <a:spLocks noGrp="1"/>
          </p:cNvSpPr>
          <p:nvPr>
            <p:ph sz="half" idx="1"/>
          </p:nvPr>
        </p:nvSpPr>
        <p:spPr>
          <a:xfrm>
            <a:off x="285751" y="1524000"/>
            <a:ext cx="3134915" cy="6807200"/>
          </a:xfrm>
          <a:prstGeom prst="rect">
            <a:avLst/>
          </a:prstGeom>
        </p:spPr>
        <p:txBody>
          <a:bodyPr lIns="91432" tIns="45715" rIns="91432" bIns="45715"/>
          <a:lstStyle>
            <a:lvl1pPr>
              <a:defRPr sz="2400"/>
            </a:lvl1pPr>
            <a:lvl2pPr>
              <a:defRPr sz="2000"/>
            </a:lvl2pPr>
            <a:lvl3pPr>
              <a:defRPr sz="1800"/>
            </a:lvl3pPr>
            <a:lvl4pPr>
              <a:defRPr sz="1700"/>
            </a:lvl4pPr>
            <a:lvl5pPr>
              <a:defRPr sz="1700"/>
            </a:lvl5pPr>
            <a:lvl6pPr>
              <a:defRPr sz="1800"/>
            </a:lvl6pPr>
            <a:lvl7pPr>
              <a:defRPr sz="1800"/>
            </a:lvl7pPr>
            <a:lvl8pPr>
              <a:defRPr sz="1800"/>
            </a:lvl8pPr>
            <a:lvl9pPr>
              <a:defRPr sz="1800"/>
            </a:lvl9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Inhaltsplatzhalter 3"/>
          <p:cNvSpPr>
            <a:spLocks noGrp="1"/>
          </p:cNvSpPr>
          <p:nvPr>
            <p:ph sz="half" idx="2"/>
          </p:nvPr>
        </p:nvSpPr>
        <p:spPr>
          <a:xfrm>
            <a:off x="3534968" y="1524000"/>
            <a:ext cx="3134915" cy="6807200"/>
          </a:xfrm>
          <a:prstGeom prst="rect">
            <a:avLst/>
          </a:prstGeom>
        </p:spPr>
        <p:txBody>
          <a:bodyPr lIns="91432" tIns="45715" rIns="91432" bIns="45715"/>
          <a:lstStyle>
            <a:lvl1pPr>
              <a:defRPr sz="2400"/>
            </a:lvl1pPr>
            <a:lvl2pPr>
              <a:defRPr sz="2000"/>
            </a:lvl2pPr>
            <a:lvl3pPr>
              <a:defRPr sz="1800"/>
            </a:lvl3pPr>
            <a:lvl4pPr>
              <a:defRPr sz="1700"/>
            </a:lvl4pPr>
            <a:lvl5pPr>
              <a:defRPr sz="1700"/>
            </a:lvl5pPr>
            <a:lvl6pPr>
              <a:defRPr sz="1800"/>
            </a:lvl6pPr>
            <a:lvl7pPr>
              <a:defRPr sz="1800"/>
            </a:lvl7pPr>
            <a:lvl8pPr>
              <a:defRPr sz="1800"/>
            </a:lvl8pPr>
            <a:lvl9pPr>
              <a:defRPr sz="1800"/>
            </a:lvl9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5" name="Line 8"/>
          <p:cNvSpPr>
            <a:spLocks noChangeShapeType="1"/>
          </p:cNvSpPr>
          <p:nvPr userDrawn="1"/>
        </p:nvSpPr>
        <p:spPr bwMode="auto">
          <a:xfrm>
            <a:off x="-1190" y="1115483"/>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Tree>
    <p:extLst>
      <p:ext uri="{BB962C8B-B14F-4D97-AF65-F5344CB8AC3E}">
        <p14:creationId xmlns:p14="http://schemas.microsoft.com/office/powerpoint/2010/main" val="25906493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8521556"/>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97" r:id="rId3"/>
    <p:sldLayoutId id="2147483698" r:id="rId4"/>
    <p:sldLayoutId id="2147483696" r:id="rId5"/>
    <p:sldLayoutId id="2147483695"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ransition/>
  <p:hf sldNum="0" hdr="0"/>
  <p:txStyles>
    <p:titleStyle>
      <a:lvl1pPr algn="l" rtl="0" eaLnBrk="0" fontAlgn="base" hangingPunct="0">
        <a:spcBef>
          <a:spcPct val="0"/>
        </a:spcBef>
        <a:spcAft>
          <a:spcPct val="0"/>
        </a:spcAft>
        <a:defRPr kumimoji="1" sz="2400" b="1">
          <a:solidFill>
            <a:schemeClr val="tx2"/>
          </a:solidFill>
          <a:latin typeface="+mj-lt"/>
          <a:ea typeface="+mj-ea"/>
          <a:cs typeface="+mj-cs"/>
        </a:defRPr>
      </a:lvl1pPr>
      <a:lvl2pPr algn="l" rtl="0" eaLnBrk="0" fontAlgn="base" hangingPunct="0">
        <a:spcBef>
          <a:spcPct val="0"/>
        </a:spcBef>
        <a:spcAft>
          <a:spcPct val="0"/>
        </a:spcAft>
        <a:defRPr kumimoji="1" sz="2800" b="1">
          <a:solidFill>
            <a:schemeClr val="tx2"/>
          </a:solidFill>
          <a:latin typeface="Frutiger 45 Light" pitchFamily="50" charset="0"/>
        </a:defRPr>
      </a:lvl2pPr>
      <a:lvl3pPr algn="l" rtl="0" eaLnBrk="0" fontAlgn="base" hangingPunct="0">
        <a:spcBef>
          <a:spcPct val="0"/>
        </a:spcBef>
        <a:spcAft>
          <a:spcPct val="0"/>
        </a:spcAft>
        <a:defRPr kumimoji="1" sz="2800" b="1">
          <a:solidFill>
            <a:schemeClr val="tx2"/>
          </a:solidFill>
          <a:latin typeface="Frutiger 45 Light" pitchFamily="50" charset="0"/>
        </a:defRPr>
      </a:lvl3pPr>
      <a:lvl4pPr algn="l" rtl="0" eaLnBrk="0" fontAlgn="base" hangingPunct="0">
        <a:spcBef>
          <a:spcPct val="0"/>
        </a:spcBef>
        <a:spcAft>
          <a:spcPct val="0"/>
        </a:spcAft>
        <a:defRPr kumimoji="1" sz="2800" b="1">
          <a:solidFill>
            <a:schemeClr val="tx2"/>
          </a:solidFill>
          <a:latin typeface="Frutiger 45 Light" pitchFamily="50" charset="0"/>
        </a:defRPr>
      </a:lvl4pPr>
      <a:lvl5pPr algn="l" rtl="0" eaLnBrk="0" fontAlgn="base" hangingPunct="0">
        <a:spcBef>
          <a:spcPct val="0"/>
        </a:spcBef>
        <a:spcAft>
          <a:spcPct val="0"/>
        </a:spcAft>
        <a:defRPr kumimoji="1" sz="2800" b="1">
          <a:solidFill>
            <a:schemeClr val="tx2"/>
          </a:solidFill>
          <a:latin typeface="Frutiger 45 Light" pitchFamily="50" charset="0"/>
        </a:defRPr>
      </a:lvl5pPr>
      <a:lvl6pPr marL="457161" algn="l" rtl="0" eaLnBrk="0" fontAlgn="base" hangingPunct="0">
        <a:spcBef>
          <a:spcPct val="0"/>
        </a:spcBef>
        <a:spcAft>
          <a:spcPct val="0"/>
        </a:spcAft>
        <a:defRPr kumimoji="1" sz="2800" b="1">
          <a:solidFill>
            <a:schemeClr val="tx2"/>
          </a:solidFill>
          <a:latin typeface="Frutiger 45 Light" pitchFamily="50" charset="0"/>
        </a:defRPr>
      </a:lvl6pPr>
      <a:lvl7pPr marL="914322" algn="l" rtl="0" eaLnBrk="0" fontAlgn="base" hangingPunct="0">
        <a:spcBef>
          <a:spcPct val="0"/>
        </a:spcBef>
        <a:spcAft>
          <a:spcPct val="0"/>
        </a:spcAft>
        <a:defRPr kumimoji="1" sz="2800" b="1">
          <a:solidFill>
            <a:schemeClr val="tx2"/>
          </a:solidFill>
          <a:latin typeface="Frutiger 45 Light" pitchFamily="50" charset="0"/>
        </a:defRPr>
      </a:lvl7pPr>
      <a:lvl8pPr marL="1371481" algn="l" rtl="0" eaLnBrk="0" fontAlgn="base" hangingPunct="0">
        <a:spcBef>
          <a:spcPct val="0"/>
        </a:spcBef>
        <a:spcAft>
          <a:spcPct val="0"/>
        </a:spcAft>
        <a:defRPr kumimoji="1" sz="2800" b="1">
          <a:solidFill>
            <a:schemeClr val="tx2"/>
          </a:solidFill>
          <a:latin typeface="Frutiger 45 Light" pitchFamily="50" charset="0"/>
        </a:defRPr>
      </a:lvl8pPr>
      <a:lvl9pPr marL="1828642" algn="l" rtl="0" eaLnBrk="0" fontAlgn="base" hangingPunct="0">
        <a:spcBef>
          <a:spcPct val="0"/>
        </a:spcBef>
        <a:spcAft>
          <a:spcPct val="0"/>
        </a:spcAft>
        <a:defRPr kumimoji="1" sz="2800" b="1">
          <a:solidFill>
            <a:schemeClr val="tx2"/>
          </a:solidFill>
          <a:latin typeface="Frutiger 45 Light" pitchFamily="50" charset="0"/>
        </a:defRPr>
      </a:lvl9pPr>
    </p:titleStyle>
    <p:bodyStyle>
      <a:lvl1pPr marL="342871" indent="-342871" algn="l" rtl="0" eaLnBrk="0" fontAlgn="base" hangingPunct="0">
        <a:spcBef>
          <a:spcPct val="40000"/>
        </a:spcBef>
        <a:spcAft>
          <a:spcPct val="0"/>
        </a:spcAft>
        <a:buClr>
          <a:schemeClr val="tx1"/>
        </a:buClr>
        <a:buChar char="•"/>
        <a:defRPr kumimoji="1" sz="1100">
          <a:solidFill>
            <a:schemeClr val="tx1"/>
          </a:solidFill>
          <a:latin typeface="+mn-lt"/>
          <a:ea typeface="+mn-ea"/>
          <a:cs typeface="+mn-cs"/>
        </a:defRPr>
      </a:lvl1pPr>
      <a:lvl2pPr marL="742886" indent="-285725" algn="l" rtl="0" eaLnBrk="0" fontAlgn="base" hangingPunct="0">
        <a:spcBef>
          <a:spcPct val="40000"/>
        </a:spcBef>
        <a:spcAft>
          <a:spcPct val="0"/>
        </a:spcAft>
        <a:buClr>
          <a:schemeClr val="tx1"/>
        </a:buClr>
        <a:buFont typeface="Symbol" pitchFamily="18" charset="2"/>
        <a:buChar char="-"/>
        <a:defRPr kumimoji="1" sz="1000">
          <a:solidFill>
            <a:schemeClr val="tx1"/>
          </a:solidFill>
          <a:latin typeface="+mn-lt"/>
        </a:defRPr>
      </a:lvl2pPr>
      <a:lvl3pPr marL="1142901" indent="-228580" algn="l" rtl="0" eaLnBrk="0" fontAlgn="base" hangingPunct="0">
        <a:spcBef>
          <a:spcPct val="40000"/>
        </a:spcBef>
        <a:spcAft>
          <a:spcPct val="0"/>
        </a:spcAft>
        <a:buClr>
          <a:schemeClr val="tx1"/>
        </a:buClr>
        <a:buChar char="•"/>
        <a:defRPr kumimoji="1" sz="1000">
          <a:solidFill>
            <a:schemeClr val="tx1"/>
          </a:solidFill>
          <a:latin typeface="+mn-lt"/>
        </a:defRPr>
      </a:lvl3pPr>
      <a:lvl4pPr marL="1600062" indent="-228580" algn="l" rtl="0" eaLnBrk="0" fontAlgn="base" hangingPunct="0">
        <a:spcBef>
          <a:spcPct val="40000"/>
        </a:spcBef>
        <a:spcAft>
          <a:spcPct val="0"/>
        </a:spcAft>
        <a:buClr>
          <a:schemeClr val="tx1"/>
        </a:buClr>
        <a:buFont typeface="Symbol" pitchFamily="18" charset="2"/>
        <a:buChar char="-"/>
        <a:defRPr kumimoji="1" sz="1000">
          <a:solidFill>
            <a:schemeClr val="tx1"/>
          </a:solidFill>
          <a:latin typeface="+mn-lt"/>
        </a:defRPr>
      </a:lvl4pPr>
      <a:lvl5pPr marL="2057223" indent="-228580" algn="l" rtl="0" eaLnBrk="0" fontAlgn="base" hangingPunct="0">
        <a:spcBef>
          <a:spcPct val="40000"/>
        </a:spcBef>
        <a:spcAft>
          <a:spcPct val="0"/>
        </a:spcAft>
        <a:buClr>
          <a:schemeClr val="tx1"/>
        </a:buClr>
        <a:buChar char="•"/>
        <a:defRPr kumimoji="1" sz="1000">
          <a:solidFill>
            <a:schemeClr val="tx1"/>
          </a:solidFill>
          <a:latin typeface="+mn-lt"/>
        </a:defRPr>
      </a:lvl5pPr>
      <a:lvl6pPr marL="2514382" indent="-228580" algn="l" rtl="0" eaLnBrk="0" fontAlgn="base" hangingPunct="0">
        <a:spcBef>
          <a:spcPct val="40000"/>
        </a:spcBef>
        <a:spcAft>
          <a:spcPct val="0"/>
        </a:spcAft>
        <a:buClr>
          <a:schemeClr val="tx1"/>
        </a:buClr>
        <a:buChar char="•"/>
        <a:defRPr kumimoji="1">
          <a:solidFill>
            <a:schemeClr val="tx1"/>
          </a:solidFill>
          <a:latin typeface="+mn-lt"/>
        </a:defRPr>
      </a:lvl6pPr>
      <a:lvl7pPr marL="2971543" indent="-228580" algn="l" rtl="0" eaLnBrk="0" fontAlgn="base" hangingPunct="0">
        <a:spcBef>
          <a:spcPct val="40000"/>
        </a:spcBef>
        <a:spcAft>
          <a:spcPct val="0"/>
        </a:spcAft>
        <a:buClr>
          <a:schemeClr val="tx1"/>
        </a:buClr>
        <a:buChar char="•"/>
        <a:defRPr kumimoji="1">
          <a:solidFill>
            <a:schemeClr val="tx1"/>
          </a:solidFill>
          <a:latin typeface="+mn-lt"/>
        </a:defRPr>
      </a:lvl7pPr>
      <a:lvl8pPr marL="3428704" indent="-228580" algn="l" rtl="0" eaLnBrk="0" fontAlgn="base" hangingPunct="0">
        <a:spcBef>
          <a:spcPct val="40000"/>
        </a:spcBef>
        <a:spcAft>
          <a:spcPct val="0"/>
        </a:spcAft>
        <a:buClr>
          <a:schemeClr val="tx1"/>
        </a:buClr>
        <a:buChar char="•"/>
        <a:defRPr kumimoji="1">
          <a:solidFill>
            <a:schemeClr val="tx1"/>
          </a:solidFill>
          <a:latin typeface="+mn-lt"/>
        </a:defRPr>
      </a:lvl8pPr>
      <a:lvl9pPr marL="3885864" indent="-228580" algn="l" rtl="0" eaLnBrk="0" fontAlgn="base" hangingPunct="0">
        <a:spcBef>
          <a:spcPct val="40000"/>
        </a:spcBef>
        <a:spcAft>
          <a:spcPct val="0"/>
        </a:spcAft>
        <a:buClr>
          <a:schemeClr val="tx1"/>
        </a:buClr>
        <a:buChar char="•"/>
        <a:defRPr kumimoji="1">
          <a:solidFill>
            <a:schemeClr val="tx1"/>
          </a:solidFill>
          <a:latin typeface="+mn-lt"/>
        </a:defRPr>
      </a:lvl9pPr>
    </p:bodyStyle>
    <p:otherStyle>
      <a:defPPr>
        <a:defRPr lang="de-DE"/>
      </a:defPPr>
      <a:lvl1pPr marL="0" algn="l" defTabSz="914322" rtl="0" eaLnBrk="1" latinLnBrk="0" hangingPunct="1">
        <a:defRPr sz="1800" kern="1200">
          <a:solidFill>
            <a:schemeClr val="tx1"/>
          </a:solidFill>
          <a:latin typeface="+mn-lt"/>
          <a:ea typeface="+mn-ea"/>
          <a:cs typeface="+mn-cs"/>
        </a:defRPr>
      </a:lvl1pPr>
      <a:lvl2pPr marL="457161" algn="l" defTabSz="914322" rtl="0" eaLnBrk="1" latinLnBrk="0" hangingPunct="1">
        <a:defRPr sz="1800" kern="1200">
          <a:solidFill>
            <a:schemeClr val="tx1"/>
          </a:solidFill>
          <a:latin typeface="+mn-lt"/>
          <a:ea typeface="+mn-ea"/>
          <a:cs typeface="+mn-cs"/>
        </a:defRPr>
      </a:lvl2pPr>
      <a:lvl3pPr marL="914322" algn="l" defTabSz="914322" rtl="0" eaLnBrk="1" latinLnBrk="0" hangingPunct="1">
        <a:defRPr sz="1800" kern="1200">
          <a:solidFill>
            <a:schemeClr val="tx1"/>
          </a:solidFill>
          <a:latin typeface="+mn-lt"/>
          <a:ea typeface="+mn-ea"/>
          <a:cs typeface="+mn-cs"/>
        </a:defRPr>
      </a:lvl3pPr>
      <a:lvl4pPr marL="1371481" algn="l" defTabSz="914322" rtl="0" eaLnBrk="1" latinLnBrk="0" hangingPunct="1">
        <a:defRPr sz="1800" kern="1200">
          <a:solidFill>
            <a:schemeClr val="tx1"/>
          </a:solidFill>
          <a:latin typeface="+mn-lt"/>
          <a:ea typeface="+mn-ea"/>
          <a:cs typeface="+mn-cs"/>
        </a:defRPr>
      </a:lvl4pPr>
      <a:lvl5pPr marL="1828642" algn="l" defTabSz="914322" rtl="0" eaLnBrk="1" latinLnBrk="0" hangingPunct="1">
        <a:defRPr sz="1800" kern="1200">
          <a:solidFill>
            <a:schemeClr val="tx1"/>
          </a:solidFill>
          <a:latin typeface="+mn-lt"/>
          <a:ea typeface="+mn-ea"/>
          <a:cs typeface="+mn-cs"/>
        </a:defRPr>
      </a:lvl5pPr>
      <a:lvl6pPr marL="2285802" algn="l" defTabSz="914322" rtl="0" eaLnBrk="1" latinLnBrk="0" hangingPunct="1">
        <a:defRPr sz="1800" kern="1200">
          <a:solidFill>
            <a:schemeClr val="tx1"/>
          </a:solidFill>
          <a:latin typeface="+mn-lt"/>
          <a:ea typeface="+mn-ea"/>
          <a:cs typeface="+mn-cs"/>
        </a:defRPr>
      </a:lvl6pPr>
      <a:lvl7pPr marL="2742963" algn="l" defTabSz="914322" rtl="0" eaLnBrk="1" latinLnBrk="0" hangingPunct="1">
        <a:defRPr sz="1800" kern="1200">
          <a:solidFill>
            <a:schemeClr val="tx1"/>
          </a:solidFill>
          <a:latin typeface="+mn-lt"/>
          <a:ea typeface="+mn-ea"/>
          <a:cs typeface="+mn-cs"/>
        </a:defRPr>
      </a:lvl7pPr>
      <a:lvl8pPr marL="3200124" algn="l" defTabSz="914322" rtl="0" eaLnBrk="1" latinLnBrk="0" hangingPunct="1">
        <a:defRPr sz="1800" kern="1200">
          <a:solidFill>
            <a:schemeClr val="tx1"/>
          </a:solidFill>
          <a:latin typeface="+mn-lt"/>
          <a:ea typeface="+mn-ea"/>
          <a:cs typeface="+mn-cs"/>
        </a:defRPr>
      </a:lvl8pPr>
      <a:lvl9pPr marL="3657283" algn="l" defTabSz="91432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656753" y="755576"/>
            <a:ext cx="5544493" cy="7612704"/>
          </a:xfrm>
          <a:prstGeom prst="rect">
            <a:avLst/>
          </a:prstGeom>
          <a:noFill/>
          <a:extLst>
            <a:ext uri="{909E8E84-426E-40DD-AFC4-6F175D3DCCD1}">
              <a14:hiddenFill xmlns:a14="http://schemas.microsoft.com/office/drawing/2010/main">
                <a:solidFill>
                  <a:srgbClr val="FFFFFF"/>
                </a:solidFill>
              </a14:hiddenFill>
            </a:ext>
          </a:extLst>
        </p:spPr>
      </p:pic>
      <p:sp>
        <p:nvSpPr>
          <p:cNvPr id="2" name="Textfeld 1"/>
          <p:cNvSpPr txBox="1"/>
          <p:nvPr/>
        </p:nvSpPr>
        <p:spPr>
          <a:xfrm>
            <a:off x="908720" y="4911322"/>
            <a:ext cx="5040560" cy="1569660"/>
          </a:xfrm>
          <a:prstGeom prst="rect">
            <a:avLst/>
          </a:prstGeom>
          <a:noFill/>
        </p:spPr>
        <p:txBody>
          <a:bodyPr wrap="square" rtlCol="0">
            <a:spAutoFit/>
          </a:bodyPr>
          <a:lstStyle/>
          <a:p>
            <a:pPr algn="ctr"/>
            <a:r>
              <a:rPr lang="de-DE" sz="4800" b="1" dirty="0"/>
              <a:t>NEURO VECTOR</a:t>
            </a:r>
          </a:p>
        </p:txBody>
      </p:sp>
    </p:spTree>
    <p:extLst>
      <p:ext uri="{BB962C8B-B14F-4D97-AF65-F5344CB8AC3E}">
        <p14:creationId xmlns:p14="http://schemas.microsoft.com/office/powerpoint/2010/main" val="203403673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p:cNvSpPr/>
          <p:nvPr/>
        </p:nvSpPr>
        <p:spPr bwMode="auto">
          <a:xfrm>
            <a:off x="665333" y="2499685"/>
            <a:ext cx="5527334" cy="432048"/>
          </a:xfrm>
          <a:prstGeom prst="rect">
            <a:avLst/>
          </a:pr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400" b="1" dirty="0"/>
              <a:t>GAME CONTROLS</a:t>
            </a:r>
            <a:endParaRPr kumimoji="0" lang="de-DE" sz="2400" b="1" i="0" u="none" strike="noStrike" cap="none" normalizeH="0" baseline="0" dirty="0">
              <a:ln>
                <a:noFill/>
              </a:ln>
              <a:solidFill>
                <a:schemeClr val="tx1"/>
              </a:solidFill>
              <a:effectLst/>
              <a:latin typeface="Arial" charset="0"/>
            </a:endParaRPr>
          </a:p>
        </p:txBody>
      </p:sp>
      <p:sp>
        <p:nvSpPr>
          <p:cNvPr id="3" name="Textfeld 2"/>
          <p:cNvSpPr txBox="1"/>
          <p:nvPr/>
        </p:nvSpPr>
        <p:spPr>
          <a:xfrm>
            <a:off x="764704" y="3150789"/>
            <a:ext cx="5328592" cy="738664"/>
          </a:xfrm>
          <a:prstGeom prst="rect">
            <a:avLst/>
          </a:prstGeom>
          <a:noFill/>
        </p:spPr>
        <p:txBody>
          <a:bodyPr wrap="square" rtlCol="0">
            <a:spAutoFit/>
          </a:bodyPr>
          <a:lstStyle/>
          <a:p>
            <a:r>
              <a:rPr lang="en-US" sz="1200" b="1" dirty="0">
                <a:solidFill>
                  <a:srgbClr val="FF0000"/>
                </a:solidFill>
              </a:rPr>
              <a:t>NEURO VECTOR</a:t>
            </a:r>
            <a:r>
              <a:rPr lang="en-US" sz="1200" dirty="0"/>
              <a:t> is designed to be played with the built-in control panel only. The functions of the controls are:</a:t>
            </a:r>
          </a:p>
          <a:p>
            <a:endParaRPr lang="en-US" sz="1800" dirty="0"/>
          </a:p>
        </p:txBody>
      </p:sp>
      <p:sp>
        <p:nvSpPr>
          <p:cNvPr id="4" name="Rechteck 3"/>
          <p:cNvSpPr/>
          <p:nvPr/>
        </p:nvSpPr>
        <p:spPr bwMode="auto">
          <a:xfrm>
            <a:off x="665333" y="791963"/>
            <a:ext cx="5527334" cy="1363874"/>
          </a:xfrm>
          <a:prstGeom prst="rect">
            <a:avLst/>
          </a:pr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de-DE" sz="2400" b="1" dirty="0">
              <a:effectLst>
                <a:outerShdw blurRad="38100" dist="38100" dir="2700000" algn="tl">
                  <a:srgbClr val="000000">
                    <a:alpha val="43137"/>
                  </a:srgbClr>
                </a:outerShdw>
              </a:effectLst>
            </a:endParaRPr>
          </a:p>
          <a:p>
            <a:pPr marL="0" marR="0" indent="0" algn="ctr" defTabSz="914400" rtl="0" eaLnBrk="0" fontAlgn="base" latinLnBrk="0" hangingPunct="0">
              <a:lnSpc>
                <a:spcPct val="100000"/>
              </a:lnSpc>
              <a:spcBef>
                <a:spcPct val="0"/>
              </a:spcBef>
              <a:spcAft>
                <a:spcPct val="0"/>
              </a:spcAft>
              <a:buClrTx/>
              <a:buSzTx/>
              <a:buFontTx/>
              <a:buNone/>
              <a:tabLst/>
            </a:pPr>
            <a:r>
              <a:rPr lang="de-DE" sz="4000" b="1" dirty="0"/>
              <a:t>NEURO VECTOR</a:t>
            </a:r>
            <a:endParaRPr kumimoji="0" lang="de-DE" sz="4000" b="1" i="0" u="none" strike="noStrike" normalizeH="0" dirty="0">
              <a:ln>
                <a:noFill/>
              </a:ln>
              <a:solidFill>
                <a:schemeClr val="tx1"/>
              </a:solidFill>
            </a:endParaRPr>
          </a:p>
        </p:txBody>
      </p:sp>
      <p:grpSp>
        <p:nvGrpSpPr>
          <p:cNvPr id="7" name="Gruppieren 6"/>
          <p:cNvGrpSpPr/>
          <p:nvPr/>
        </p:nvGrpSpPr>
        <p:grpSpPr>
          <a:xfrm>
            <a:off x="908720" y="3622181"/>
            <a:ext cx="5017789" cy="4698414"/>
            <a:chOff x="908720" y="3760410"/>
            <a:chExt cx="5017789" cy="4698414"/>
          </a:xfrm>
        </p:grpSpPr>
        <p:pic>
          <p:nvPicPr>
            <p:cNvPr id="1027" name="Picture 3" descr="C:\Users\peer.johannsen.MA\Documents\Hochschule Pforzheim\Vorlesungen\Vorlesungen 2016 SS\Robot Programming\Manuals\Template\manual_05.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76484" y="4099578"/>
              <a:ext cx="3905032" cy="3290423"/>
            </a:xfrm>
            <a:prstGeom prst="rect">
              <a:avLst/>
            </a:prstGeom>
            <a:noFill/>
            <a:extLst>
              <a:ext uri="{909E8E84-426E-40DD-AFC4-6F175D3DCCD1}">
                <a14:hiddenFill xmlns:a14="http://schemas.microsoft.com/office/drawing/2010/main">
                  <a:solidFill>
                    <a:srgbClr val="FFFFFF"/>
                  </a:solidFill>
                </a14:hiddenFill>
              </a:ext>
            </a:extLst>
          </p:spPr>
        </p:pic>
        <p:sp>
          <p:nvSpPr>
            <p:cNvPr id="5" name="Textfeld 4"/>
            <p:cNvSpPr txBox="1"/>
            <p:nvPr/>
          </p:nvSpPr>
          <p:spPr>
            <a:xfrm>
              <a:off x="908720" y="4083575"/>
              <a:ext cx="2016224" cy="738664"/>
            </a:xfrm>
            <a:prstGeom prst="rect">
              <a:avLst/>
            </a:prstGeom>
            <a:noFill/>
          </p:spPr>
          <p:txBody>
            <a:bodyPr wrap="square" rtlCol="0">
              <a:spAutoFit/>
            </a:bodyPr>
            <a:lstStyle/>
            <a:p>
              <a:r>
                <a:rPr lang="en-US" sz="1050" b="1" dirty="0"/>
                <a:t>Button 1</a:t>
              </a:r>
            </a:p>
            <a:p>
              <a:r>
                <a:rPr lang="en-US" sz="1050" dirty="0"/>
                <a:t>Button 1 does nothing, but if you are stressed, you are free to press it</a:t>
              </a:r>
            </a:p>
          </p:txBody>
        </p:sp>
        <p:sp>
          <p:nvSpPr>
            <p:cNvPr id="8" name="Textfeld 7"/>
            <p:cNvSpPr txBox="1"/>
            <p:nvPr/>
          </p:nvSpPr>
          <p:spPr>
            <a:xfrm>
              <a:off x="3910285" y="3760410"/>
              <a:ext cx="2016224" cy="900246"/>
            </a:xfrm>
            <a:prstGeom prst="rect">
              <a:avLst/>
            </a:prstGeom>
            <a:noFill/>
          </p:spPr>
          <p:txBody>
            <a:bodyPr wrap="square" rtlCol="0">
              <a:spAutoFit/>
            </a:bodyPr>
            <a:lstStyle/>
            <a:p>
              <a:r>
                <a:rPr lang="en-US" sz="1050" b="1" dirty="0"/>
                <a:t>Button 2</a:t>
              </a:r>
            </a:p>
            <a:p>
              <a:r>
                <a:rPr lang="en-US" sz="1050" dirty="0"/>
                <a:t>With the help of the second button the player can go back to the menu and select a different mode</a:t>
              </a:r>
            </a:p>
          </p:txBody>
        </p:sp>
        <p:sp>
          <p:nvSpPr>
            <p:cNvPr id="9" name="Textfeld 8"/>
            <p:cNvSpPr txBox="1"/>
            <p:nvPr/>
          </p:nvSpPr>
          <p:spPr>
            <a:xfrm>
              <a:off x="908720" y="7396995"/>
              <a:ext cx="1800200" cy="577081"/>
            </a:xfrm>
            <a:prstGeom prst="rect">
              <a:avLst/>
            </a:prstGeom>
            <a:noFill/>
          </p:spPr>
          <p:txBody>
            <a:bodyPr wrap="square" rtlCol="0">
              <a:spAutoFit/>
            </a:bodyPr>
            <a:lstStyle/>
            <a:p>
              <a:r>
                <a:rPr lang="en-US" sz="1050" b="1" dirty="0"/>
                <a:t>Joystick</a:t>
              </a:r>
            </a:p>
            <a:p>
              <a:r>
                <a:rPr lang="en-US" sz="1050" dirty="0"/>
                <a:t>The joystick can be used to select the fitting option</a:t>
              </a:r>
            </a:p>
          </p:txBody>
        </p:sp>
        <p:sp>
          <p:nvSpPr>
            <p:cNvPr id="12" name="Textfeld 11"/>
            <p:cNvSpPr txBox="1"/>
            <p:nvPr/>
          </p:nvSpPr>
          <p:spPr>
            <a:xfrm>
              <a:off x="2708921" y="7396995"/>
              <a:ext cx="1152127" cy="1061829"/>
            </a:xfrm>
            <a:prstGeom prst="rect">
              <a:avLst/>
            </a:prstGeom>
            <a:noFill/>
          </p:spPr>
          <p:txBody>
            <a:bodyPr wrap="square" rtlCol="0">
              <a:spAutoFit/>
            </a:bodyPr>
            <a:lstStyle/>
            <a:p>
              <a:r>
                <a:rPr lang="en-US" sz="1050" b="1" dirty="0"/>
                <a:t>Button 3</a:t>
              </a:r>
            </a:p>
            <a:p>
              <a:r>
                <a:rPr lang="en-US" sz="1050" dirty="0"/>
                <a:t>With the help of the third button the player can restart the current mode</a:t>
              </a:r>
            </a:p>
          </p:txBody>
        </p:sp>
        <p:sp>
          <p:nvSpPr>
            <p:cNvPr id="13" name="Textfeld 12"/>
            <p:cNvSpPr txBox="1"/>
            <p:nvPr/>
          </p:nvSpPr>
          <p:spPr>
            <a:xfrm>
              <a:off x="4009359" y="7396995"/>
              <a:ext cx="1579881" cy="900246"/>
            </a:xfrm>
            <a:prstGeom prst="rect">
              <a:avLst/>
            </a:prstGeom>
            <a:noFill/>
          </p:spPr>
          <p:txBody>
            <a:bodyPr wrap="square" rtlCol="0">
              <a:spAutoFit/>
            </a:bodyPr>
            <a:lstStyle/>
            <a:p>
              <a:r>
                <a:rPr lang="en-US" sz="1050" b="1" dirty="0"/>
                <a:t>Button 4</a:t>
              </a:r>
            </a:p>
            <a:p>
              <a:r>
                <a:rPr lang="en-US" sz="1050" dirty="0"/>
                <a:t>Button 4 confirms the selected input during your menu and during the game</a:t>
              </a:r>
            </a:p>
          </p:txBody>
        </p:sp>
      </p:grpSp>
    </p:spTree>
    <p:extLst>
      <p:ext uri="{BB962C8B-B14F-4D97-AF65-F5344CB8AC3E}">
        <p14:creationId xmlns:p14="http://schemas.microsoft.com/office/powerpoint/2010/main" val="247800176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bwMode="auto">
          <a:xfrm>
            <a:off x="665333" y="790557"/>
            <a:ext cx="5527334" cy="436368"/>
          </a:xfrm>
          <a:prstGeom prst="rect">
            <a:avLst/>
          </a:pr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400" b="1" dirty="0"/>
              <a:t>HOW TO PLAY</a:t>
            </a:r>
            <a:endParaRPr kumimoji="0" lang="de-DE" sz="2400" b="1" i="0" u="none" strike="noStrike" cap="none" normalizeH="0" baseline="0" dirty="0">
              <a:ln>
                <a:noFill/>
              </a:ln>
              <a:solidFill>
                <a:schemeClr val="tx1"/>
              </a:solidFill>
              <a:effectLst/>
              <a:latin typeface="Arial" charset="0"/>
            </a:endParaRPr>
          </a:p>
        </p:txBody>
      </p:sp>
      <p:sp>
        <p:nvSpPr>
          <p:cNvPr id="5" name="Textfeld 4"/>
          <p:cNvSpPr txBox="1"/>
          <p:nvPr/>
        </p:nvSpPr>
        <p:spPr>
          <a:xfrm>
            <a:off x="764704" y="1380946"/>
            <a:ext cx="5328592" cy="5324535"/>
          </a:xfrm>
          <a:prstGeom prst="rect">
            <a:avLst/>
          </a:prstGeom>
          <a:noFill/>
        </p:spPr>
        <p:txBody>
          <a:bodyPr wrap="square" rtlCol="0">
            <a:spAutoFit/>
          </a:bodyPr>
          <a:lstStyle/>
          <a:p>
            <a:r>
              <a:rPr lang="en-US" sz="1400" b="1" dirty="0"/>
              <a:t>PLAYER SELECTION</a:t>
            </a:r>
          </a:p>
          <a:p>
            <a:r>
              <a:rPr lang="en-US" sz="1200" dirty="0"/>
              <a:t>This game is designed as a single-player experience, so only one player can play at a time. There are no additional player settings. If you have a friend with you, you can simply take turns and see who achieves the higher score.</a:t>
            </a:r>
          </a:p>
          <a:p>
            <a:endParaRPr lang="en-US" sz="1200" dirty="0"/>
          </a:p>
          <a:p>
            <a:r>
              <a:rPr lang="en-US" sz="1400" b="1" dirty="0"/>
              <a:t>OPTION SELECTION</a:t>
            </a:r>
            <a:endParaRPr lang="en-US" sz="1200" dirty="0"/>
          </a:p>
          <a:p>
            <a:r>
              <a:rPr lang="en-US" sz="1200" dirty="0"/>
              <a:t>At the start of each game, after a brief introduction, you will arrive at the main menu. Here, you can choose from five different game modes:</a:t>
            </a:r>
          </a:p>
          <a:p>
            <a:r>
              <a:rPr lang="en-US" sz="1200" dirty="0"/>
              <a:t>	</a:t>
            </a:r>
            <a:r>
              <a:rPr lang="en-US" sz="1200" b="1" dirty="0"/>
              <a:t>- STILL</a:t>
            </a:r>
          </a:p>
          <a:p>
            <a:r>
              <a:rPr lang="en-US" sz="1200" b="1" dirty="0"/>
              <a:t>	- PULSE</a:t>
            </a:r>
          </a:p>
          <a:p>
            <a:r>
              <a:rPr lang="en-US" sz="1200" b="1" dirty="0"/>
              <a:t>	- PORTAL</a:t>
            </a:r>
          </a:p>
          <a:p>
            <a:r>
              <a:rPr lang="en-US" sz="1200" b="1" dirty="0"/>
              <a:t>	- ORBIT</a:t>
            </a:r>
          </a:p>
          <a:p>
            <a:r>
              <a:rPr lang="en-US" sz="1200" b="1" dirty="0"/>
              <a:t>	- ECHO</a:t>
            </a:r>
          </a:p>
          <a:p>
            <a:endParaRPr lang="en-US" sz="1200" dirty="0"/>
          </a:p>
          <a:p>
            <a:r>
              <a:rPr lang="en-US" sz="1200" dirty="0"/>
              <a:t>A small arrow on the left side of the screen indicates the currently selected mode. The first time the game is launched, the default mode is </a:t>
            </a:r>
            <a:r>
              <a:rPr lang="en-US" sz="1200" b="1" dirty="0"/>
              <a:t>STILL</a:t>
            </a:r>
            <a:r>
              <a:rPr lang="en-US" sz="1200" dirty="0"/>
              <a:t>.</a:t>
            </a:r>
          </a:p>
          <a:p>
            <a:r>
              <a:rPr lang="en-US" sz="1200" dirty="0"/>
              <a:t>You can navigate between the modes using the joystick. Push the joystick downward to move the arrow down. To continue moving in the same direction, release the joystick and then push it again in the desired direction (up or </a:t>
            </a:r>
            <a:r>
              <a:rPr lang="en-US" sz="1200"/>
              <a:t>down).</a:t>
            </a:r>
          </a:p>
          <a:p>
            <a:endParaRPr lang="en-US" sz="1200" dirty="0"/>
          </a:p>
          <a:p>
            <a:r>
              <a:rPr lang="en-US" sz="1200" dirty="0"/>
              <a:t>On the right side of the screen, you can see your current high score for the selected mode. A mode is considered </a:t>
            </a:r>
            <a:r>
              <a:rPr lang="en-US" sz="1200" b="1" dirty="0"/>
              <a:t>completed</a:t>
            </a:r>
            <a:r>
              <a:rPr lang="en-US" sz="1200" dirty="0"/>
              <a:t> when you reach a score of 16.</a:t>
            </a:r>
          </a:p>
          <a:p>
            <a:endParaRPr lang="en-US" sz="1200" dirty="0"/>
          </a:p>
          <a:p>
            <a:r>
              <a:rPr lang="en-US" sz="1200" dirty="0"/>
              <a:t>To select a mode, press </a:t>
            </a:r>
            <a:r>
              <a:rPr lang="en-US" sz="1200" b="1" dirty="0"/>
              <a:t>Button 4</a:t>
            </a:r>
            <a:r>
              <a:rPr lang="en-US" sz="1200" dirty="0"/>
              <a:t>. You will immediately enter the level. If you decide you don’t like the mode, you can return to the menu and select a different one.</a:t>
            </a:r>
          </a:p>
        </p:txBody>
      </p:sp>
    </p:spTree>
    <p:extLst>
      <p:ext uri="{BB962C8B-B14F-4D97-AF65-F5344CB8AC3E}">
        <p14:creationId xmlns:p14="http://schemas.microsoft.com/office/powerpoint/2010/main" val="247339711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A04940-31C4-B515-8DE0-15EC17DC9A20}"/>
            </a:ext>
          </a:extLst>
        </p:cNvPr>
        <p:cNvGrpSpPr/>
        <p:nvPr/>
      </p:nvGrpSpPr>
      <p:grpSpPr>
        <a:xfrm>
          <a:off x="0" y="0"/>
          <a:ext cx="0" cy="0"/>
          <a:chOff x="0" y="0"/>
          <a:chExt cx="0" cy="0"/>
        </a:xfrm>
      </p:grpSpPr>
      <p:sp>
        <p:nvSpPr>
          <p:cNvPr id="4" name="Rechteck 3">
            <a:extLst>
              <a:ext uri="{FF2B5EF4-FFF2-40B4-BE49-F238E27FC236}">
                <a16:creationId xmlns:a16="http://schemas.microsoft.com/office/drawing/2014/main" id="{11EAB558-F8DE-81BE-4D2F-854BAB868B40}"/>
              </a:ext>
            </a:extLst>
          </p:cNvPr>
          <p:cNvSpPr/>
          <p:nvPr/>
        </p:nvSpPr>
        <p:spPr bwMode="auto">
          <a:xfrm>
            <a:off x="665333" y="790557"/>
            <a:ext cx="5527334" cy="436368"/>
          </a:xfrm>
          <a:prstGeom prst="rect">
            <a:avLst/>
          </a:pr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400" b="1" dirty="0"/>
              <a:t>HOW TO PLAY</a:t>
            </a:r>
            <a:endParaRPr kumimoji="0" lang="de-DE" sz="2400" b="1" i="0" u="none" strike="noStrike" cap="none" normalizeH="0" baseline="0" dirty="0">
              <a:ln>
                <a:noFill/>
              </a:ln>
              <a:solidFill>
                <a:schemeClr val="tx1"/>
              </a:solidFill>
              <a:effectLst/>
              <a:latin typeface="Arial" charset="0"/>
            </a:endParaRPr>
          </a:p>
        </p:txBody>
      </p:sp>
      <p:sp>
        <p:nvSpPr>
          <p:cNvPr id="5" name="Textfeld 4">
            <a:extLst>
              <a:ext uri="{FF2B5EF4-FFF2-40B4-BE49-F238E27FC236}">
                <a16:creationId xmlns:a16="http://schemas.microsoft.com/office/drawing/2014/main" id="{3B33351B-222B-CB3F-3A6E-063769CB9AB3}"/>
              </a:ext>
            </a:extLst>
          </p:cNvPr>
          <p:cNvSpPr txBox="1"/>
          <p:nvPr/>
        </p:nvSpPr>
        <p:spPr>
          <a:xfrm>
            <a:off x="764704" y="1380946"/>
            <a:ext cx="5328592" cy="5755422"/>
          </a:xfrm>
          <a:prstGeom prst="rect">
            <a:avLst/>
          </a:prstGeom>
          <a:noFill/>
        </p:spPr>
        <p:txBody>
          <a:bodyPr wrap="square" rtlCol="0">
            <a:spAutoFit/>
          </a:bodyPr>
          <a:lstStyle/>
          <a:p>
            <a:r>
              <a:rPr lang="en-US" sz="1400" b="1" dirty="0"/>
              <a:t>GAME PLAY</a:t>
            </a:r>
          </a:p>
          <a:p>
            <a:r>
              <a:rPr lang="en-US" sz="1200" dirty="0"/>
              <a:t>After long years of studying and a lot of tears, you finally reached your dream job being a doctor. Now, on a daily basis, you try to help people by fixing their brains. </a:t>
            </a:r>
          </a:p>
          <a:p>
            <a:endParaRPr lang="en-US" sz="1200" dirty="0"/>
          </a:p>
          <a:p>
            <a:r>
              <a:rPr lang="en-US" sz="1200" dirty="0"/>
              <a:t>After selecting your game mode, you are greeted by a brain looking interface. Within this brain, there are 9 squares. The 9 squares are displayed in a 3 x 3 field. There are two phases. A “</a:t>
            </a:r>
            <a:r>
              <a:rPr lang="en-US" sz="1200" b="1" dirty="0"/>
              <a:t>REMEMBER</a:t>
            </a:r>
            <a:r>
              <a:rPr lang="en-US" sz="1200" dirty="0"/>
              <a:t>” and a “</a:t>
            </a:r>
            <a:r>
              <a:rPr lang="en-US" sz="1200" b="1" dirty="0"/>
              <a:t>REPEAT</a:t>
            </a:r>
            <a:r>
              <a:rPr lang="en-US" sz="1200" dirty="0"/>
              <a:t>” phase. </a:t>
            </a:r>
          </a:p>
          <a:p>
            <a:endParaRPr lang="en-US" sz="1200" dirty="0"/>
          </a:p>
          <a:p>
            <a:r>
              <a:rPr lang="en-US" sz="1400" b="1" dirty="0"/>
              <a:t>REMEMBER</a:t>
            </a:r>
            <a:r>
              <a:rPr lang="en-US" sz="1600" b="1" dirty="0"/>
              <a:t>:</a:t>
            </a:r>
            <a:r>
              <a:rPr lang="en-US" sz="1200" dirty="0"/>
              <a:t> </a:t>
            </a:r>
          </a:p>
          <a:p>
            <a:r>
              <a:rPr lang="en-US" sz="1200" dirty="0"/>
              <a:t>In the remember state, your task is to remember a specific sequence that will be displayed. In the 3 × 3 field, an </a:t>
            </a:r>
            <a:r>
              <a:rPr lang="en-US" sz="1200" b="1" dirty="0"/>
              <a:t>“X”</a:t>
            </a:r>
            <a:r>
              <a:rPr lang="en-US" sz="1200" dirty="0"/>
              <a:t> will appear. Try to remember where the </a:t>
            </a:r>
            <a:r>
              <a:rPr lang="en-US" sz="1200" b="1" dirty="0"/>
              <a:t>“X”</a:t>
            </a:r>
            <a:r>
              <a:rPr lang="en-US" sz="1200" dirty="0"/>
              <a:t> was. </a:t>
            </a:r>
          </a:p>
          <a:p>
            <a:endParaRPr lang="en-US" sz="1200" dirty="0"/>
          </a:p>
          <a:p>
            <a:r>
              <a:rPr lang="en-US" sz="1200" b="1" dirty="0"/>
              <a:t>REPEAT:</a:t>
            </a:r>
          </a:p>
          <a:p>
            <a:r>
              <a:rPr lang="en-US" sz="1200" dirty="0"/>
              <a:t>Your mission is to move your joystick to where the </a:t>
            </a:r>
            <a:r>
              <a:rPr lang="en-US" sz="1200" b="1" dirty="0"/>
              <a:t>“X”</a:t>
            </a:r>
            <a:r>
              <a:rPr lang="en-US" sz="1200" dirty="0"/>
              <a:t> was and press </a:t>
            </a:r>
            <a:r>
              <a:rPr lang="en-US" sz="1200" b="1" dirty="0"/>
              <a:t>Button 4</a:t>
            </a:r>
            <a:r>
              <a:rPr lang="en-US" sz="1200" dirty="0"/>
              <a:t>. You can move around with the joystick. Without applying pressure to the joystick, the </a:t>
            </a:r>
            <a:r>
              <a:rPr lang="en-US" sz="1200" b="1" dirty="0"/>
              <a:t>“X” </a:t>
            </a:r>
            <a:r>
              <a:rPr lang="en-US" sz="1200" dirty="0"/>
              <a:t>will appear in the middle square. This </a:t>
            </a:r>
            <a:r>
              <a:rPr lang="en-US" sz="1200" b="1" dirty="0"/>
              <a:t>“X”</a:t>
            </a:r>
            <a:r>
              <a:rPr lang="en-US" sz="1200" dirty="0"/>
              <a:t> indicates your current position. If you apply pressure to the right, the </a:t>
            </a:r>
            <a:r>
              <a:rPr lang="en-US" sz="1200" b="1" dirty="0"/>
              <a:t>“X”</a:t>
            </a:r>
            <a:r>
              <a:rPr lang="en-US" sz="1200" dirty="0"/>
              <a:t> will appear to the right. This means the </a:t>
            </a:r>
            <a:r>
              <a:rPr lang="en-US" sz="1200" b="1" dirty="0"/>
              <a:t>“X”</a:t>
            </a:r>
            <a:r>
              <a:rPr lang="en-US" sz="1200" dirty="0"/>
              <a:t> will appear in the direction in which you apply pressure. </a:t>
            </a:r>
          </a:p>
          <a:p>
            <a:endParaRPr lang="en-US" sz="1200" dirty="0"/>
          </a:p>
          <a:p>
            <a:r>
              <a:rPr lang="en-US" sz="1400" b="1" dirty="0"/>
              <a:t>TIMING</a:t>
            </a:r>
          </a:p>
          <a:p>
            <a:r>
              <a:rPr lang="en-US" sz="1200" dirty="0"/>
              <a:t>Your mission is to save lives, and you cannot take forever. At the top of the screen, you can see the lifeline and the beats per minute of your patient. The beats per minute will drop over time. If it drops to </a:t>
            </a:r>
            <a:r>
              <a:rPr lang="en-US" sz="1200" b="1" dirty="0"/>
              <a:t>0</a:t>
            </a:r>
            <a:r>
              <a:rPr lang="en-US" sz="1200" dirty="0"/>
              <a:t>, you lose your patient and the level.  </a:t>
            </a:r>
          </a:p>
          <a:p>
            <a:endParaRPr lang="en-US" sz="1200" dirty="0"/>
          </a:p>
        </p:txBody>
      </p:sp>
    </p:spTree>
    <p:extLst>
      <p:ext uri="{BB962C8B-B14F-4D97-AF65-F5344CB8AC3E}">
        <p14:creationId xmlns:p14="http://schemas.microsoft.com/office/powerpoint/2010/main" val="51295007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bwMode="auto">
          <a:xfrm>
            <a:off x="665333" y="790557"/>
            <a:ext cx="5527334" cy="436368"/>
          </a:xfrm>
          <a:prstGeom prst="rect">
            <a:avLst/>
          </a:pr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400" b="1" dirty="0"/>
              <a:t>SCORING</a:t>
            </a:r>
            <a:endParaRPr kumimoji="0" lang="de-DE" sz="2400" b="1" i="0" u="none" strike="noStrike" cap="none" normalizeH="0" baseline="0" dirty="0">
              <a:ln>
                <a:noFill/>
              </a:ln>
              <a:solidFill>
                <a:schemeClr val="tx1"/>
              </a:solidFill>
              <a:effectLst/>
              <a:latin typeface="Arial" charset="0"/>
            </a:endParaRPr>
          </a:p>
        </p:txBody>
      </p:sp>
      <p:sp>
        <p:nvSpPr>
          <p:cNvPr id="5" name="Textfeld 4"/>
          <p:cNvSpPr txBox="1"/>
          <p:nvPr/>
        </p:nvSpPr>
        <p:spPr>
          <a:xfrm>
            <a:off x="764704" y="1380946"/>
            <a:ext cx="5328592" cy="646331"/>
          </a:xfrm>
          <a:prstGeom prst="rect">
            <a:avLst/>
          </a:prstGeom>
          <a:noFill/>
        </p:spPr>
        <p:txBody>
          <a:bodyPr wrap="square" rtlCol="0">
            <a:spAutoFit/>
          </a:bodyPr>
          <a:lstStyle/>
          <a:p>
            <a:r>
              <a:rPr lang="en-US" sz="1200" dirty="0"/>
              <a:t>Your score will be determined by how many “X” you could successfully repeat. Each mode saves a unique score. This score can go up to 16. If you reached 16 you finished the level. </a:t>
            </a:r>
          </a:p>
        </p:txBody>
      </p:sp>
      <p:sp>
        <p:nvSpPr>
          <p:cNvPr id="6" name="Rechteck 5"/>
          <p:cNvSpPr/>
          <p:nvPr/>
        </p:nvSpPr>
        <p:spPr bwMode="auto">
          <a:xfrm>
            <a:off x="665333" y="4976508"/>
            <a:ext cx="5527334" cy="436368"/>
          </a:xfrm>
          <a:prstGeom prst="rect">
            <a:avLst/>
          </a:pr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400" b="1" dirty="0"/>
              <a:t>HIGH SCORE MEMORY</a:t>
            </a:r>
            <a:endParaRPr kumimoji="0" lang="de-DE" sz="2400" b="1" i="0" u="none" strike="noStrike" cap="none" normalizeH="0" baseline="0" dirty="0">
              <a:ln>
                <a:noFill/>
              </a:ln>
              <a:solidFill>
                <a:schemeClr val="tx1"/>
              </a:solidFill>
              <a:effectLst/>
              <a:latin typeface="Arial" charset="0"/>
            </a:endParaRPr>
          </a:p>
        </p:txBody>
      </p:sp>
      <p:sp>
        <p:nvSpPr>
          <p:cNvPr id="7" name="Rechteck 6"/>
          <p:cNvSpPr/>
          <p:nvPr/>
        </p:nvSpPr>
        <p:spPr bwMode="auto">
          <a:xfrm>
            <a:off x="665333" y="6450436"/>
            <a:ext cx="5527334" cy="436368"/>
          </a:xfrm>
          <a:prstGeom prst="rect">
            <a:avLst/>
          </a:pr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400" b="1" dirty="0"/>
              <a:t>RESTARTING THE GAME</a:t>
            </a:r>
            <a:endParaRPr kumimoji="0" lang="de-DE" sz="2400" b="1" i="0" u="none" strike="noStrike" cap="none" normalizeH="0" baseline="0" dirty="0">
              <a:ln>
                <a:noFill/>
              </a:ln>
              <a:solidFill>
                <a:schemeClr val="tx1"/>
              </a:solidFill>
              <a:effectLst/>
              <a:latin typeface="Arial" charset="0"/>
            </a:endParaRPr>
          </a:p>
        </p:txBody>
      </p:sp>
      <p:sp>
        <p:nvSpPr>
          <p:cNvPr id="8" name="Textfeld 7"/>
          <p:cNvSpPr txBox="1"/>
          <p:nvPr/>
        </p:nvSpPr>
        <p:spPr>
          <a:xfrm>
            <a:off x="764704" y="5552572"/>
            <a:ext cx="5328592" cy="646331"/>
          </a:xfrm>
          <a:prstGeom prst="rect">
            <a:avLst/>
          </a:prstGeom>
          <a:noFill/>
        </p:spPr>
        <p:txBody>
          <a:bodyPr wrap="square" rtlCol="0">
            <a:spAutoFit/>
          </a:bodyPr>
          <a:lstStyle/>
          <a:p>
            <a:r>
              <a:rPr lang="en-US" sz="1200" dirty="0"/>
              <a:t>As long as your machine is on, with the game cartridge in place, the highest score is retained. To see this score, press the Reset button. When the machine is turned off and the cartridge removed, the score is lost.</a:t>
            </a:r>
          </a:p>
        </p:txBody>
      </p:sp>
      <p:sp>
        <p:nvSpPr>
          <p:cNvPr id="9" name="Textfeld 8"/>
          <p:cNvSpPr txBox="1"/>
          <p:nvPr/>
        </p:nvSpPr>
        <p:spPr>
          <a:xfrm>
            <a:off x="764704" y="7034130"/>
            <a:ext cx="5328592" cy="830997"/>
          </a:xfrm>
          <a:prstGeom prst="rect">
            <a:avLst/>
          </a:prstGeom>
          <a:noFill/>
        </p:spPr>
        <p:txBody>
          <a:bodyPr wrap="square" rtlCol="0">
            <a:spAutoFit/>
          </a:bodyPr>
          <a:lstStyle/>
          <a:p>
            <a:r>
              <a:rPr lang="en-US" sz="1200" dirty="0"/>
              <a:t>To restart a completed game with the same number of players and the same game option, press any of the four buttons once the game is over. If you wish to restart the game before it is completed, or change the number of players or the game option, press the Reset button.</a:t>
            </a:r>
          </a:p>
        </p:txBody>
      </p:sp>
    </p:spTree>
    <p:extLst>
      <p:ext uri="{BB962C8B-B14F-4D97-AF65-F5344CB8AC3E}">
        <p14:creationId xmlns:p14="http://schemas.microsoft.com/office/powerpoint/2010/main" val="2727823676"/>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bwMode="auto">
          <a:xfrm>
            <a:off x="665333" y="782084"/>
            <a:ext cx="5527334" cy="432048"/>
          </a:xfrm>
          <a:prstGeom prst="rect">
            <a:avLst/>
          </a:pr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400" b="1" dirty="0"/>
              <a:t>SETTING UP</a:t>
            </a:r>
            <a:endParaRPr kumimoji="0" lang="de-DE" sz="2400" b="1" i="0" u="none" strike="noStrike" cap="none" normalizeH="0" baseline="0" dirty="0">
              <a:ln>
                <a:noFill/>
              </a:ln>
              <a:solidFill>
                <a:schemeClr val="tx1"/>
              </a:solidFill>
              <a:effectLst/>
              <a:latin typeface="Arial" charset="0"/>
            </a:endParaRPr>
          </a:p>
        </p:txBody>
      </p:sp>
      <p:grpSp>
        <p:nvGrpSpPr>
          <p:cNvPr id="6" name="Gruppieren 5"/>
          <p:cNvGrpSpPr/>
          <p:nvPr/>
        </p:nvGrpSpPr>
        <p:grpSpPr>
          <a:xfrm>
            <a:off x="894630" y="1213229"/>
            <a:ext cx="5068741" cy="5599113"/>
            <a:chOff x="894630" y="1772444"/>
            <a:chExt cx="5068741" cy="5599113"/>
          </a:xfrm>
        </p:grpSpPr>
        <p:pic>
          <p:nvPicPr>
            <p:cNvPr id="6146" name="Picture 2" descr="C:\Users\peer.johannsen.MA\Documents\Hochschule Pforzheim\Vorlesungen\Vorlesungen 2016 SS\Robot Programming\Manuals\Template\manual_03.PNG"/>
            <p:cNvPicPr>
              <a:picLocks noChangeAspect="1" noChangeArrowheads="1"/>
            </p:cNvPicPr>
            <p:nvPr/>
          </p:nvPicPr>
          <p:blipFill rotWithShape="1">
            <a:blip r:embed="rId2">
              <a:extLst>
                <a:ext uri="{28A0092B-C50C-407E-A947-70E740481C1C}">
                  <a14:useLocalDpi xmlns:a14="http://schemas.microsoft.com/office/drawing/2010/main" val="0"/>
                </a:ext>
              </a:extLst>
            </a:blip>
            <a:srcRect t="6436" b="-6436"/>
            <a:stretch/>
          </p:blipFill>
          <p:spPr bwMode="auto">
            <a:xfrm>
              <a:off x="894630" y="1772444"/>
              <a:ext cx="5068741" cy="5599113"/>
            </a:xfrm>
            <a:prstGeom prst="rect">
              <a:avLst/>
            </a:prstGeom>
            <a:noFill/>
            <a:extLst>
              <a:ext uri="{909E8E84-426E-40DD-AFC4-6F175D3DCCD1}">
                <a14:hiddenFill xmlns:a14="http://schemas.microsoft.com/office/drawing/2010/main">
                  <a:solidFill>
                    <a:srgbClr val="FFFFFF"/>
                  </a:solidFill>
                </a14:hiddenFill>
              </a:ext>
            </a:extLst>
          </p:spPr>
        </p:pic>
        <p:sp>
          <p:nvSpPr>
            <p:cNvPr id="2" name="Rechteck 1"/>
            <p:cNvSpPr/>
            <p:nvPr/>
          </p:nvSpPr>
          <p:spPr bwMode="auto">
            <a:xfrm>
              <a:off x="4725144" y="6444208"/>
              <a:ext cx="936104" cy="14401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charset="0"/>
              </a:endParaRPr>
            </a:p>
          </p:txBody>
        </p:sp>
        <p:sp>
          <p:nvSpPr>
            <p:cNvPr id="3" name="Abgerundetes Rechteck 2"/>
            <p:cNvSpPr/>
            <p:nvPr/>
          </p:nvSpPr>
          <p:spPr bwMode="auto">
            <a:xfrm>
              <a:off x="930255" y="2656606"/>
              <a:ext cx="1310234" cy="1527290"/>
            </a:xfrm>
            <a:prstGeom prst="roundRect">
              <a:avLst>
                <a:gd name="adj" fmla="val 9416"/>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charset="0"/>
              </a:endParaRPr>
            </a:p>
          </p:txBody>
        </p:sp>
      </p:grpSp>
      <p:sp>
        <p:nvSpPr>
          <p:cNvPr id="7" name="Rechteck 6"/>
          <p:cNvSpPr/>
          <p:nvPr/>
        </p:nvSpPr>
        <p:spPr bwMode="auto">
          <a:xfrm>
            <a:off x="665333" y="6670086"/>
            <a:ext cx="5527334" cy="432048"/>
          </a:xfrm>
          <a:prstGeom prst="rect">
            <a:avLst/>
          </a:pr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400" b="1" dirty="0"/>
              <a:t>CREDITS</a:t>
            </a:r>
            <a:endParaRPr kumimoji="0" lang="de-DE" sz="2400" b="1" i="0" u="none" strike="noStrike" cap="none" normalizeH="0" baseline="0" dirty="0">
              <a:ln>
                <a:noFill/>
              </a:ln>
              <a:solidFill>
                <a:schemeClr val="tx1"/>
              </a:solidFill>
              <a:effectLst/>
              <a:latin typeface="Arial" charset="0"/>
            </a:endParaRPr>
          </a:p>
        </p:txBody>
      </p:sp>
      <p:sp>
        <p:nvSpPr>
          <p:cNvPr id="8" name="Textfeld 7"/>
          <p:cNvSpPr txBox="1"/>
          <p:nvPr/>
        </p:nvSpPr>
        <p:spPr>
          <a:xfrm>
            <a:off x="764704" y="7222421"/>
            <a:ext cx="5328592" cy="938719"/>
          </a:xfrm>
          <a:prstGeom prst="rect">
            <a:avLst/>
          </a:prstGeom>
          <a:noFill/>
        </p:spPr>
        <p:txBody>
          <a:bodyPr wrap="square" rtlCol="0">
            <a:spAutoFit/>
          </a:bodyPr>
          <a:lstStyle/>
          <a:p>
            <a:r>
              <a:rPr lang="en-US" sz="1100" dirty="0"/>
              <a:t>This game was developed by </a:t>
            </a:r>
            <a:r>
              <a:rPr lang="en-US" sz="1100" b="1" dirty="0">
                <a:solidFill>
                  <a:srgbClr val="FF0000"/>
                </a:solidFill>
              </a:rPr>
              <a:t>Erlind Sejdiu</a:t>
            </a:r>
            <a:r>
              <a:rPr lang="en-US" sz="1100" dirty="0"/>
              <a:t> and programmed in C and MC6809 assembly language. It is the outcome of a student project which was part of the elective course “Advanced hardware-oriented C and Assembly Language Programming” at Pforzheim University, Germany, in spring term 2025, supervised and tutored by Prof. Dr. </a:t>
            </a:r>
            <a:r>
              <a:rPr lang="en-US" sz="1100" dirty="0" err="1"/>
              <a:t>rer</a:t>
            </a:r>
            <a:r>
              <a:rPr lang="en-US" sz="1100" dirty="0"/>
              <a:t>. nat. Peer Johannsen. </a:t>
            </a:r>
          </a:p>
        </p:txBody>
      </p:sp>
    </p:spTree>
    <p:extLst>
      <p:ext uri="{BB962C8B-B14F-4D97-AF65-F5344CB8AC3E}">
        <p14:creationId xmlns:p14="http://schemas.microsoft.com/office/powerpoint/2010/main" val="236919704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peer.johannsen.MA\Documents\Hochschule Pforzheim\Vorlesungen\Vorlesungen 2016 SS\Robot Programming\Manuals\Template\manual_0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696" y="785052"/>
            <a:ext cx="5502044" cy="7602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4083434"/>
      </p:ext>
    </p:extLst>
  </p:cSld>
  <p:clrMapOvr>
    <a:masterClrMapping/>
  </p:clrMapOvr>
  <p:transition/>
</p:sld>
</file>

<file path=ppt/theme/theme1.xml><?xml version="1.0" encoding="utf-8"?>
<a:theme xmlns:a="http://schemas.openxmlformats.org/drawingml/2006/main" name="2_Vorlage FH">
  <a:themeElements>
    <a:clrScheme name="Vorlage FH 2">
      <a:dk1>
        <a:srgbClr val="000000"/>
      </a:dk1>
      <a:lt1>
        <a:srgbClr val="FFFFFF"/>
      </a:lt1>
      <a:dk2>
        <a:srgbClr val="000000"/>
      </a:dk2>
      <a:lt2>
        <a:srgbClr val="999999"/>
      </a:lt2>
      <a:accent1>
        <a:srgbClr val="5C65C2"/>
      </a:accent1>
      <a:accent2>
        <a:srgbClr val="97B8E1"/>
      </a:accent2>
      <a:accent3>
        <a:srgbClr val="FFFFFF"/>
      </a:accent3>
      <a:accent4>
        <a:srgbClr val="000000"/>
      </a:accent4>
      <a:accent5>
        <a:srgbClr val="B5B8DD"/>
      </a:accent5>
      <a:accent6>
        <a:srgbClr val="88A6CC"/>
      </a:accent6>
      <a:hlink>
        <a:srgbClr val="7F96D2"/>
      </a:hlink>
      <a:folHlink>
        <a:srgbClr val="6B82D7"/>
      </a:folHlink>
    </a:clrScheme>
    <a:fontScheme name="PJ 1">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000" b="0" i="0" u="none" strike="noStrike" cap="none" normalizeH="0" baseline="0" smtClean="0">
            <a:ln>
              <a:noFill/>
            </a:ln>
            <a:solidFill>
              <a:schemeClr val="tx1"/>
            </a:solidFill>
            <a:effectLst/>
            <a:latin typeface="Arial" charset="0"/>
          </a:defRPr>
        </a:defPPr>
      </a:lstStyle>
    </a:lnDef>
  </a:objectDefaults>
  <a:extraClrSchemeLst>
    <a:extraClrScheme>
      <a:clrScheme name="Vorlage FH 1">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rlage FH 2">
        <a:dk1>
          <a:srgbClr val="000000"/>
        </a:dk1>
        <a:lt1>
          <a:srgbClr val="FFFFFF"/>
        </a:lt1>
        <a:dk2>
          <a:srgbClr val="000000"/>
        </a:dk2>
        <a:lt2>
          <a:srgbClr val="999999"/>
        </a:lt2>
        <a:accent1>
          <a:srgbClr val="5C65C2"/>
        </a:accent1>
        <a:accent2>
          <a:srgbClr val="97B8E1"/>
        </a:accent2>
        <a:accent3>
          <a:srgbClr val="FFFFFF"/>
        </a:accent3>
        <a:accent4>
          <a:srgbClr val="000000"/>
        </a:accent4>
        <a:accent5>
          <a:srgbClr val="B5B8DD"/>
        </a:accent5>
        <a:accent6>
          <a:srgbClr val="88A6CC"/>
        </a:accent6>
        <a:hlink>
          <a:srgbClr val="7F96D2"/>
        </a:hlink>
        <a:folHlink>
          <a:srgbClr val="6B82D7"/>
        </a:folHlink>
      </a:clrScheme>
      <a:clrMap bg1="lt1" tx1="dk1" bg2="lt2" tx2="dk2" accent1="accent1" accent2="accent2" accent3="accent3" accent4="accent4" accent5="accent5" accent6="accent6" hlink="hlink" folHlink="folHlink"/>
    </a:extraClrScheme>
    <a:extraClrScheme>
      <a:clrScheme name="Vorlage FH 3">
        <a:dk1>
          <a:srgbClr val="000000"/>
        </a:dk1>
        <a:lt1>
          <a:srgbClr val="FFFFFF"/>
        </a:lt1>
        <a:dk2>
          <a:srgbClr val="000000"/>
        </a:dk2>
        <a:lt2>
          <a:srgbClr val="918A82"/>
        </a:lt2>
        <a:accent1>
          <a:srgbClr val="822DDC"/>
        </a:accent1>
        <a:accent2>
          <a:srgbClr val="A691EE"/>
        </a:accent2>
        <a:accent3>
          <a:srgbClr val="FFFFFF"/>
        </a:accent3>
        <a:accent4>
          <a:srgbClr val="000000"/>
        </a:accent4>
        <a:accent5>
          <a:srgbClr val="C1ADEB"/>
        </a:accent5>
        <a:accent6>
          <a:srgbClr val="9683D8"/>
        </a:accent6>
        <a:hlink>
          <a:srgbClr val="9B7BEA"/>
        </a:hlink>
        <a:folHlink>
          <a:srgbClr val="754FE3"/>
        </a:folHlink>
      </a:clrScheme>
      <a:clrMap bg1="lt1" tx1="dk1" bg2="lt2" tx2="dk2" accent1="accent1" accent2="accent2" accent3="accent3" accent4="accent4" accent5="accent5" accent6="accent6" hlink="hlink" folHlink="folHlink"/>
    </a:extraClrScheme>
    <a:extraClrScheme>
      <a:clrScheme name="Vorlage FH 4">
        <a:dk1>
          <a:srgbClr val="000000"/>
        </a:dk1>
        <a:lt1>
          <a:srgbClr val="FFFFFF"/>
        </a:lt1>
        <a:dk2>
          <a:srgbClr val="000000"/>
        </a:dk2>
        <a:lt2>
          <a:srgbClr val="918A82"/>
        </a:lt2>
        <a:accent1>
          <a:srgbClr val="CB3974"/>
        </a:accent1>
        <a:accent2>
          <a:srgbClr val="DE8CAE"/>
        </a:accent2>
        <a:accent3>
          <a:srgbClr val="FFFFFF"/>
        </a:accent3>
        <a:accent4>
          <a:srgbClr val="000000"/>
        </a:accent4>
        <a:accent5>
          <a:srgbClr val="E2AEBC"/>
        </a:accent5>
        <a:accent6>
          <a:srgbClr val="C97E9D"/>
        </a:accent6>
        <a:hlink>
          <a:srgbClr val="DA779F"/>
        </a:hlink>
        <a:folHlink>
          <a:srgbClr val="D4638F"/>
        </a:folHlink>
      </a:clrScheme>
      <a:clrMap bg1="lt1" tx1="dk1" bg2="lt2" tx2="dk2" accent1="accent1" accent2="accent2" accent3="accent3" accent4="accent4" accent5="accent5" accent6="accent6" hlink="hlink" folHlink="folHlink"/>
    </a:extraClrScheme>
    <a:extraClrScheme>
      <a:clrScheme name="Vorlage FH 5">
        <a:dk1>
          <a:srgbClr val="000000"/>
        </a:dk1>
        <a:lt1>
          <a:srgbClr val="FFFFFF"/>
        </a:lt1>
        <a:dk2>
          <a:srgbClr val="000000"/>
        </a:dk2>
        <a:lt2>
          <a:srgbClr val="918A82"/>
        </a:lt2>
        <a:accent1>
          <a:srgbClr val="24983C"/>
        </a:accent1>
        <a:accent2>
          <a:srgbClr val="75DC75"/>
        </a:accent2>
        <a:accent3>
          <a:srgbClr val="FFFFFF"/>
        </a:accent3>
        <a:accent4>
          <a:srgbClr val="000000"/>
        </a:accent4>
        <a:accent5>
          <a:srgbClr val="ACCAAF"/>
        </a:accent5>
        <a:accent6>
          <a:srgbClr val="69C769"/>
        </a:accent6>
        <a:hlink>
          <a:srgbClr val="52D544"/>
        </a:hlink>
        <a:folHlink>
          <a:srgbClr val="45B023"/>
        </a:folHlink>
      </a:clrScheme>
      <a:clrMap bg1="lt1" tx1="dk1" bg2="lt2" tx2="dk2" accent1="accent1" accent2="accent2" accent3="accent3" accent4="accent4" accent5="accent5" accent6="accent6" hlink="hlink" folHlink="folHlink"/>
    </a:extraClrScheme>
    <a:extraClrScheme>
      <a:clrScheme name="Vorlage FH 6">
        <a:dk1>
          <a:srgbClr val="000000"/>
        </a:dk1>
        <a:lt1>
          <a:srgbClr val="FFFFFF"/>
        </a:lt1>
        <a:dk2>
          <a:srgbClr val="000000"/>
        </a:dk2>
        <a:lt2>
          <a:srgbClr val="918A82"/>
        </a:lt2>
        <a:accent1>
          <a:srgbClr val="EB9E0C"/>
        </a:accent1>
        <a:accent2>
          <a:srgbClr val="F3DC97"/>
        </a:accent2>
        <a:accent3>
          <a:srgbClr val="FFFFFF"/>
        </a:accent3>
        <a:accent4>
          <a:srgbClr val="000000"/>
        </a:accent4>
        <a:accent5>
          <a:srgbClr val="F3CCAA"/>
        </a:accent5>
        <a:accent6>
          <a:srgbClr val="DCC788"/>
        </a:accent6>
        <a:hlink>
          <a:srgbClr val="E7C76F"/>
        </a:hlink>
        <a:folHlink>
          <a:srgbClr val="E3B54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863</Words>
  <Application>Microsoft Office PowerPoint</Application>
  <PresentationFormat>Bildschirmpräsentation (4:3)</PresentationFormat>
  <Paragraphs>56</Paragraphs>
  <Slides>7</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7</vt:i4>
      </vt:variant>
    </vt:vector>
  </HeadingPairs>
  <TitlesOfParts>
    <vt:vector size="12" baseType="lpstr">
      <vt:lpstr>Arial</vt:lpstr>
      <vt:lpstr>Frutiger 45 Light</vt:lpstr>
      <vt:lpstr>Symbol</vt:lpstr>
      <vt:lpstr>Times New Roman</vt:lpstr>
      <vt:lpstr>2_Vorlage FH</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Hochschule Pforzheim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Software-Entwicklung 1 - 01 - Grundlagen von C</dc:title>
  <dc:creator>Prof. Dr. rer. nat. Peer Johannsen</dc:creator>
  <cp:lastModifiedBy>Erlind Sejdiu</cp:lastModifiedBy>
  <cp:revision>1020</cp:revision>
  <cp:lastPrinted>2016-03-08T07:59:56Z</cp:lastPrinted>
  <dcterms:created xsi:type="dcterms:W3CDTF">2004-10-10T13:55:48Z</dcterms:created>
  <dcterms:modified xsi:type="dcterms:W3CDTF">2025-07-31T18:57:06Z</dcterms:modified>
</cp:coreProperties>
</file>