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1"/>
  </p:notesMasterIdLst>
  <p:handoutMasterIdLst>
    <p:handoutMasterId r:id="rId32"/>
  </p:handoutMasterIdLst>
  <p:sldIdLst>
    <p:sldId id="1528" r:id="rId2"/>
    <p:sldId id="1583" r:id="rId3"/>
    <p:sldId id="1534" r:id="rId4"/>
    <p:sldId id="1539" r:id="rId5"/>
    <p:sldId id="1538" r:id="rId6"/>
    <p:sldId id="1537" r:id="rId7"/>
    <p:sldId id="1536" r:id="rId8"/>
    <p:sldId id="1540" r:id="rId9"/>
    <p:sldId id="1535" r:id="rId10"/>
    <p:sldId id="1543" r:id="rId11"/>
    <p:sldId id="1542" r:id="rId12"/>
    <p:sldId id="1564" r:id="rId13"/>
    <p:sldId id="1544" r:id="rId14"/>
    <p:sldId id="1551" r:id="rId15"/>
    <p:sldId id="1552" r:id="rId16"/>
    <p:sldId id="1549" r:id="rId17"/>
    <p:sldId id="1547" r:id="rId18"/>
    <p:sldId id="1548" r:id="rId19"/>
    <p:sldId id="1545" r:id="rId20"/>
    <p:sldId id="1546" r:id="rId21"/>
    <p:sldId id="1555" r:id="rId22"/>
    <p:sldId id="1556" r:id="rId23"/>
    <p:sldId id="1557" r:id="rId24"/>
    <p:sldId id="1558" r:id="rId25"/>
    <p:sldId id="1559" r:id="rId26"/>
    <p:sldId id="1560" r:id="rId27"/>
    <p:sldId id="1561" r:id="rId28"/>
    <p:sldId id="1562" r:id="rId29"/>
    <p:sldId id="1563" r:id="rId30"/>
  </p:sldIdLst>
  <p:sldSz cx="6858000" cy="9144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6FE"/>
    <a:srgbClr val="4A206A"/>
    <a:srgbClr val="823E92"/>
    <a:srgbClr val="CC0099"/>
    <a:srgbClr val="FF8001"/>
    <a:srgbClr val="FE8002"/>
    <a:srgbClr val="FF2525"/>
    <a:srgbClr val="E11F1F"/>
    <a:srgbClr val="A50021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86" d="100"/>
          <a:sy n="86" d="100"/>
        </p:scale>
        <p:origin x="2868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9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9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01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741363"/>
            <a:ext cx="2774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9" y="4690271"/>
            <a:ext cx="543814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01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06.04.2025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06.04.2025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899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474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1217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gradFill>
              <a:gsLst>
                <a:gs pos="0">
                  <a:schemeClr val="tx1"/>
                </a:gs>
                <a:gs pos="100000">
                  <a:srgbClr val="7030A0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982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CONFIRM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NEURO VECTOR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680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51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175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116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24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91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77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191</Words>
  <Application>Microsoft Office PowerPoint</Application>
  <PresentationFormat>Bildschirmpräsentation (4:3)</PresentationFormat>
  <Paragraphs>105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Erlind Sejdiu</cp:lastModifiedBy>
  <cp:revision>1107</cp:revision>
  <cp:lastPrinted>2023-10-25T06:49:18Z</cp:lastPrinted>
  <dcterms:created xsi:type="dcterms:W3CDTF">2004-10-10T13:55:48Z</dcterms:created>
  <dcterms:modified xsi:type="dcterms:W3CDTF">2025-04-06T21:12:35Z</dcterms:modified>
</cp:coreProperties>
</file>