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1"/>
  </p:notesMasterIdLst>
  <p:handoutMasterIdLst>
    <p:handoutMasterId r:id="rId32"/>
  </p:handoutMasterIdLst>
  <p:sldIdLst>
    <p:sldId id="1528" r:id="rId2"/>
    <p:sldId id="1583" r:id="rId3"/>
    <p:sldId id="1534" r:id="rId4"/>
    <p:sldId id="1539" r:id="rId5"/>
    <p:sldId id="1538" r:id="rId6"/>
    <p:sldId id="1537" r:id="rId7"/>
    <p:sldId id="1536" r:id="rId8"/>
    <p:sldId id="1540" r:id="rId9"/>
    <p:sldId id="1535" r:id="rId10"/>
    <p:sldId id="1543" r:id="rId11"/>
    <p:sldId id="1542" r:id="rId12"/>
    <p:sldId id="1564" r:id="rId13"/>
    <p:sldId id="1544" r:id="rId14"/>
    <p:sldId id="1551" r:id="rId15"/>
    <p:sldId id="1552" r:id="rId16"/>
    <p:sldId id="1549" r:id="rId17"/>
    <p:sldId id="1547" r:id="rId18"/>
    <p:sldId id="1548" r:id="rId19"/>
    <p:sldId id="1545" r:id="rId20"/>
    <p:sldId id="1546" r:id="rId21"/>
    <p:sldId id="1555" r:id="rId22"/>
    <p:sldId id="1556" r:id="rId23"/>
    <p:sldId id="1557" r:id="rId24"/>
    <p:sldId id="1558" r:id="rId25"/>
    <p:sldId id="1559" r:id="rId26"/>
    <p:sldId id="1560" r:id="rId27"/>
    <p:sldId id="1561" r:id="rId28"/>
    <p:sldId id="1562" r:id="rId29"/>
    <p:sldId id="1563" r:id="rId30"/>
  </p:sldIdLst>
  <p:sldSz cx="6858000" cy="9144000" type="screen4x3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FE"/>
    <a:srgbClr val="4A206A"/>
    <a:srgbClr val="823E92"/>
    <a:srgbClr val="CC0099"/>
    <a:srgbClr val="FF8001"/>
    <a:srgbClr val="FE8002"/>
    <a:srgbClr val="FF2525"/>
    <a:srgbClr val="E11F1F"/>
    <a:srgbClr val="A50021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72806" autoAdjust="0"/>
  </p:normalViewPr>
  <p:slideViewPr>
    <p:cSldViewPr snapToObjects="1">
      <p:cViewPr varScale="1">
        <p:scale>
          <a:sx n="74" d="100"/>
          <a:sy n="74" d="100"/>
        </p:scale>
        <p:origin x="2058" y="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 snapToObjects="1">
      <p:cViewPr varScale="1">
        <p:scale>
          <a:sx n="74" d="100"/>
          <a:sy n="74" d="100"/>
        </p:scale>
        <p:origin x="-2958" y="-102"/>
      </p:cViewPr>
      <p:guideLst>
        <p:guide orient="horz" pos="310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4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t" anchorCtr="0" compatLnSpc="1">
            <a:prstTxWarp prst="textNoShape">
              <a:avLst/>
            </a:prstTxWarp>
          </a:bodyPr>
          <a:lstStyle>
            <a:lvl1pPr defTabSz="940985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079" y="4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t" anchorCtr="0" compatLnSpc="1">
            <a:prstTxWarp prst="textNoShape">
              <a:avLst/>
            </a:prstTxWarp>
          </a:bodyPr>
          <a:lstStyle>
            <a:lvl1pPr algn="r" defTabSz="940985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380539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b" anchorCtr="0" compatLnSpc="1">
            <a:prstTxWarp prst="textNoShape">
              <a:avLst/>
            </a:prstTxWarp>
          </a:bodyPr>
          <a:lstStyle>
            <a:lvl1pPr defTabSz="940985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079" y="9380539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b" anchorCtr="0" compatLnSpc="1">
            <a:prstTxWarp prst="textNoShape">
              <a:avLst/>
            </a:prstTxWarp>
          </a:bodyPr>
          <a:lstStyle>
            <a:lvl1pPr algn="r" defTabSz="940985" eaLnBrk="1" hangingPunct="1">
              <a:defRPr sz="1000">
                <a:latin typeface="Times New Roman" pitchFamily="18" charset="0"/>
              </a:defRPr>
            </a:lvl1pPr>
          </a:lstStyle>
          <a:p>
            <a:fld id="{BA857850-B7A5-439C-B106-41043176701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99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4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t" anchorCtr="0" compatLnSpc="1">
            <a:prstTxWarp prst="textNoShape">
              <a:avLst/>
            </a:prstTxWarp>
          </a:bodyPr>
          <a:lstStyle>
            <a:lvl1pPr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01" y="4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t" anchorCtr="0" compatLnSpc="1">
            <a:prstTxWarp prst="textNoShape">
              <a:avLst/>
            </a:prstTxWarp>
          </a:bodyPr>
          <a:lstStyle>
            <a:lvl1pPr algn="r"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1363" y="741363"/>
            <a:ext cx="2774950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9" y="4690271"/>
            <a:ext cx="543814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8959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b" anchorCtr="0" compatLnSpc="1">
            <a:prstTxWarp prst="textNoShape">
              <a:avLst/>
            </a:prstTxWarp>
          </a:bodyPr>
          <a:lstStyle>
            <a:lvl1pPr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01" y="9378959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b" anchorCtr="0" compatLnSpc="1">
            <a:prstTxWarp prst="textNoShape">
              <a:avLst/>
            </a:prstTxWarp>
          </a:bodyPr>
          <a:lstStyle>
            <a:lvl1pPr algn="r"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387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" y="2474308"/>
            <a:ext cx="3861197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3059832"/>
            <a:ext cx="6167438" cy="2736304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258" y="6300192"/>
            <a:ext cx="6161485" cy="151553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en-GB" noProof="0" dirty="0" err="1"/>
              <a:t>Formatvorlage</a:t>
            </a:r>
            <a:r>
              <a:rPr lang="en-US" altLang="en-GB" noProof="0" dirty="0"/>
              <a:t> des </a:t>
            </a:r>
            <a:r>
              <a:rPr lang="en-US" altLang="en-GB" noProof="0" dirty="0" err="1"/>
              <a:t>Untertitelmasters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812920"/>
            <a:ext cx="4685134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endParaRPr lang="de-DE" dirty="0"/>
          </a:p>
        </p:txBody>
      </p:sp>
      <p:pic>
        <p:nvPicPr>
          <p:cNvPr id="35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0" y="0"/>
            <a:ext cx="6858000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8" y="1496825"/>
            <a:ext cx="1303311" cy="97748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38" name="Picture 4" descr="LogoHSPF-sw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18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766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1653220"/>
            <a:ext cx="4114800" cy="465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6588224"/>
            <a:ext cx="4114800" cy="1641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65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8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86350" y="1345979"/>
            <a:ext cx="1600200" cy="6985220"/>
          </a:xfrm>
          <a:prstGeom prst="rect">
            <a:avLst/>
          </a:prstGeom>
        </p:spPr>
        <p:txBody>
          <a:bodyPr vert="eaVer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0" y="1345979"/>
            <a:ext cx="4686300" cy="69852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929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7112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85751" y="1524000"/>
            <a:ext cx="6384131" cy="68072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 dirty="0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9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0051" y="304800"/>
            <a:ext cx="6309122" cy="1016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00051" y="1625600"/>
            <a:ext cx="3096816" cy="650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3611167" y="1625600"/>
            <a:ext cx="3098006" cy="6502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175351"/>
            <a:ext cx="3960319" cy="335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526107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653265"/>
            <a:ext cx="6167438" cy="614479"/>
          </a:xfrm>
          <a:prstGeom prst="rect">
            <a:avLst/>
          </a:prstGeom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20.03.2025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-1193" y="2411760"/>
            <a:ext cx="6858001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-1190" y="8734876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289323" y="8802760"/>
            <a:ext cx="2491605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>
                <a:solidFill>
                  <a:srgbClr val="000000"/>
                </a:solidFill>
              </a:rPr>
              <a:t>Prof. Dr. Peer Johannsen </a:t>
            </a:r>
          </a:p>
        </p:txBody>
      </p:sp>
      <p:pic>
        <p:nvPicPr>
          <p:cNvPr id="13" name="Picture 4" descr="LogoHSPF-s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6222" y="8818360"/>
            <a:ext cx="2555875" cy="33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506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7032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20.03.2025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86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3104965" y="8802760"/>
            <a:ext cx="648071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AB5D789-8952-4F7F-91F0-CBC9618CA1CC}" type="slidenum">
              <a:rPr lang="de-DE" smtClean="0">
                <a:solidFill>
                  <a:srgbClr val="000000"/>
                </a:solidFill>
              </a:rPr>
              <a:pPr algn="ctr">
                <a:defRPr/>
              </a:pPr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8182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179512"/>
            <a:ext cx="6381750" cy="504056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5208" y="971600"/>
            <a:ext cx="6167585" cy="7560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52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,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4368" r="2324" b="2119"/>
          <a:stretch/>
        </p:blipFill>
        <p:spPr>
          <a:xfrm>
            <a:off x="5670000" y="7104000"/>
            <a:ext cx="999000" cy="120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42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0" y="1524000"/>
            <a:ext cx="3134916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34967" y="1524000"/>
            <a:ext cx="3134915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49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902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7" r:id="rId3"/>
    <p:sldLayoutId id="2147483696" r:id="rId4"/>
    <p:sldLayoutId id="2147483695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5559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48996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A4618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9474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feld 1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21" name="Rechteck 2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81217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59756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1EA907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gradFill>
              <a:gsLst>
                <a:gs pos="0">
                  <a:schemeClr val="tx1"/>
                </a:gs>
                <a:gs pos="100000">
                  <a:srgbClr val="7030A0"/>
                </a:gs>
              </a:gsLst>
              <a:lin ang="5400000" scaled="1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982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75830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FF33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2</a:t>
            </a:r>
          </a:p>
        </p:txBody>
      </p:sp>
    </p:spTree>
    <p:extLst>
      <p:ext uri="{BB962C8B-B14F-4D97-AF65-F5344CB8AC3E}">
        <p14:creationId xmlns:p14="http://schemas.microsoft.com/office/powerpoint/2010/main" val="147556315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2</a:t>
            </a:r>
          </a:p>
        </p:txBody>
      </p:sp>
    </p:spTree>
    <p:extLst>
      <p:ext uri="{BB962C8B-B14F-4D97-AF65-F5344CB8AC3E}">
        <p14:creationId xmlns:p14="http://schemas.microsoft.com/office/powerpoint/2010/main" val="133659950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5681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1EA907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35418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2</a:t>
            </a:r>
          </a:p>
        </p:txBody>
      </p:sp>
    </p:spTree>
    <p:extLst>
      <p:ext uri="{BB962C8B-B14F-4D97-AF65-F5344CB8AC3E}">
        <p14:creationId xmlns:p14="http://schemas.microsoft.com/office/powerpoint/2010/main" val="147157860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51667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18136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9362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680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9512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8175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0116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5241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07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7910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2477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Vorlage FH">
  <a:themeElements>
    <a:clrScheme name="Vorlage FH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97B8E1"/>
      </a:accent2>
      <a:accent3>
        <a:srgbClr val="FFFFFF"/>
      </a:accent3>
      <a:accent4>
        <a:srgbClr val="000000"/>
      </a:accent4>
      <a:accent5>
        <a:srgbClr val="B5B8DD"/>
      </a:accent5>
      <a:accent6>
        <a:srgbClr val="88A6CC"/>
      </a:accent6>
      <a:hlink>
        <a:srgbClr val="7F96D2"/>
      </a:hlink>
      <a:folHlink>
        <a:srgbClr val="6B82D7"/>
      </a:folHlink>
    </a:clrScheme>
    <a:fontScheme name="PJ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 FH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97B8E1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88A6CC"/>
        </a:accent6>
        <a:hlink>
          <a:srgbClr val="7F96D2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A691EE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9683D8"/>
        </a:accent6>
        <a:hlink>
          <a:srgbClr val="9B7BEA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E8CAE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97E9D"/>
        </a:accent6>
        <a:hlink>
          <a:srgbClr val="DA779F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4983C"/>
        </a:accent1>
        <a:accent2>
          <a:srgbClr val="75DC75"/>
        </a:accent2>
        <a:accent3>
          <a:srgbClr val="FFFFFF"/>
        </a:accent3>
        <a:accent4>
          <a:srgbClr val="000000"/>
        </a:accent4>
        <a:accent5>
          <a:srgbClr val="ACCAAF"/>
        </a:accent5>
        <a:accent6>
          <a:srgbClr val="69C769"/>
        </a:accent6>
        <a:hlink>
          <a:srgbClr val="52D544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F3DC97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CC788"/>
        </a:accent6>
        <a:hlink>
          <a:srgbClr val="E7C76F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Bildschirmpräsentation (4:3)</PresentationFormat>
  <Paragraphs>108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Frutiger 45 Light</vt:lpstr>
      <vt:lpstr>Symbol</vt:lpstr>
      <vt:lpstr>Times New Roman</vt:lpstr>
      <vt:lpstr>2_Vorlage FH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Software-Entwicklung 1 - 01 - Grundlagen von C</dc:title>
  <dc:creator>Prof. Dr. rer. nat. Peer Johannsen</dc:creator>
  <cp:lastModifiedBy>Prof. Dr. Peer Johannsen</cp:lastModifiedBy>
  <cp:revision>1106</cp:revision>
  <cp:lastPrinted>2023-10-25T06:49:18Z</cp:lastPrinted>
  <dcterms:created xsi:type="dcterms:W3CDTF">2004-10-10T13:55:48Z</dcterms:created>
  <dcterms:modified xsi:type="dcterms:W3CDTF">2025-03-20T16:38:27Z</dcterms:modified>
</cp:coreProperties>
</file>