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0" r:id="rId6"/>
    <p:sldId id="261" r:id="rId7"/>
    <p:sldId id="262" r:id="rId8"/>
    <p:sldId id="268" r:id="rId9"/>
    <p:sldId id="263" r:id="rId10"/>
    <p:sldId id="264" r:id="rId11"/>
    <p:sldId id="267" r:id="rId12"/>
    <p:sldId id="265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3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C121-EBA4-EE19-1ACA-536734B81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6DF43-CB45-5AD3-C750-B3E21ACD1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C417-2E42-CDAE-85CE-74A21786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795F9-E7A3-7436-1965-20734E84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02E1-2C5C-45C0-ED1D-23DF697A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269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E56B-D25D-C373-A902-F4003762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6930A-AF80-6898-F8D2-954FF84F1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4BE81-7A19-63FE-8637-5F4DF7AE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321A0-A89F-ADD8-7EF1-B477CE14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50DA9-32AC-FDF4-E2E0-EACB8B8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38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A0100-F5E4-A145-C57A-4313E6975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AB3BD-3277-AD06-6691-1FDFEB4F9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FF271-6A6F-468D-2F07-2685EC5C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0934-4385-6859-7F14-54C7AC9C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3B6C7-7C84-E791-A6D1-70F7E3AD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64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E184C-58B0-BDAD-7A4A-10C72CCB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2B63-0B7A-4F60-09C0-8B7CCB11F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5CF5-2407-DBE3-6D72-FED34002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1DA16-AE31-BC39-4078-045A64BE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054E5-8775-86D9-A72D-52C54D8C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64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905A-1648-48E3-D5FC-5F69B8BAC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D8CB6-A0DF-4CC8-813F-B0B3069C4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601D-4B91-C63A-497B-9C97012B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FF6B-287A-EBCB-8FB7-5FB00096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C327B-7376-FBEB-48B1-372A82D4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112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4C22-881A-95A1-FE11-44C71962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87CA-FD13-90CC-A3A0-630A98B33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9C3C3-E9E1-E7D7-A38A-90637132D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859B4-C04D-C89C-769E-83D25C9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A0C4C-FD40-D681-E59D-9FBC6F18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84505-B88A-7CEC-0114-3ECD8ED6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65D4-4E86-C218-32EA-63F988E9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690DD-2C96-7C47-D7FC-B9065C39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FF515-8F4E-4D8C-C75B-F29D3974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805D6-257E-42E8-6BAB-89540EB77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CA69D-27B1-F923-841B-9C01900D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9B45D-4D2B-E028-23C5-352DE009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FE3C8-B56C-297B-5B7B-212C2BEB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BDA7E-022D-9709-0DD8-F2BB7092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06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C6A8-FA9A-706C-B13E-471FC2F5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5E06C-1579-D13D-D0AE-687AB6E3A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4143-DE83-AD79-8F03-1AE93582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7D5A6-A0A8-9060-A575-3C2735E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144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5950D-0AB1-E65A-E8D4-981F0D325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5E94C-19B5-5A9B-89B1-A1A963CB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851B-D7DB-749D-6A20-7F00B5FA1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2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C89D-F0F5-70A5-3173-0F48C0F9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92D70-838C-120C-2E34-AB8840A88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040E7-FA37-B579-5408-629EFB214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3976B-0E75-0F25-C95B-F7BE5D53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16060-168C-024D-1503-6C5C1C09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F540E-42A9-996F-0CFA-26499F59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002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3526-3288-C5D3-5C95-26BE235E7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31C49-8960-613C-4286-5BA7A6B8A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F008F-389B-29FE-C59A-BA7DF76C8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0DC7-F45D-6D83-2747-83173938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E5BB4-B4A2-A8F4-1CE8-055E4858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D24A5-B5D6-561D-A96C-5B4F78A0D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28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/>
            </a:gs>
            <a:gs pos="51000">
              <a:schemeClr val="accent1">
                <a:lumMod val="45000"/>
                <a:lumOff val="55000"/>
              </a:schemeClr>
            </a:gs>
            <a:gs pos="71000">
              <a:srgbClr val="00B0F0">
                <a:alpha val="29000"/>
              </a:srgbClr>
            </a:gs>
            <a:gs pos="100000">
              <a:srgbClr val="00B0F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3E2FE-C3A2-E329-AB58-0A2717E6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D5B0-5D46-FB95-D56B-5CF2CEE7B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98BE-41BA-4DD7-1F6F-7E1AFE337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BDF22-623C-4457-A706-F8FB4429D1A2}" type="datetimeFigureOut">
              <a:rPr lang="es-ES" smtClean="0"/>
              <a:t>28/06/2023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FA5FD-BD14-FE0D-93E7-2422FF229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81E97-1448-051B-B859-D6755F82E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A4FF7-287F-46D7-806C-0C0CE3A145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49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B8403-A178-F961-58CD-FB1EB52FC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632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7FE61-F68F-089C-5BDB-DCB7F0211C6F}"/>
              </a:ext>
            </a:extLst>
          </p:cNvPr>
          <p:cNvSpPr/>
          <p:nvPr/>
        </p:nvSpPr>
        <p:spPr>
          <a:xfrm>
            <a:off x="847725" y="796605"/>
            <a:ext cx="10506075" cy="156695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8AAB9-BFAB-C418-8B85-22493EA13503}"/>
              </a:ext>
            </a:extLst>
          </p:cNvPr>
          <p:cNvSpPr/>
          <p:nvPr/>
        </p:nvSpPr>
        <p:spPr>
          <a:xfrm>
            <a:off x="1276350" y="956420"/>
            <a:ext cx="9686925" cy="1259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DEMOSTRACION PRACTICA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991CD8D-0981-4691-B701-109197800DE8}"/>
              </a:ext>
            </a:extLst>
          </p:cNvPr>
          <p:cNvSpPr/>
          <p:nvPr/>
        </p:nvSpPr>
        <p:spPr>
          <a:xfrm>
            <a:off x="1869151" y="2630111"/>
            <a:ext cx="8366614" cy="590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1" u="sng" dirty="0">
                <a:solidFill>
                  <a:srgbClr val="0F4A8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complutensebusinessschool.com    </a:t>
            </a:r>
            <a:endParaRPr kumimoji="0" lang="es-ES" sz="1800" b="1" i="0" u="sng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B713E64-0224-4BE5-8F46-E298F7F5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25" y="3637163"/>
            <a:ext cx="3711349" cy="2087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4896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D7FE61-F68F-089C-5BDB-DCB7F0211C6F}"/>
              </a:ext>
            </a:extLst>
          </p:cNvPr>
          <p:cNvSpPr/>
          <p:nvPr/>
        </p:nvSpPr>
        <p:spPr>
          <a:xfrm>
            <a:off x="847725" y="485587"/>
            <a:ext cx="10506075" cy="156695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8AAB9-BFAB-C418-8B85-22493EA13503}"/>
              </a:ext>
            </a:extLst>
          </p:cNvPr>
          <p:cNvSpPr/>
          <p:nvPr/>
        </p:nvSpPr>
        <p:spPr>
          <a:xfrm>
            <a:off x="1276350" y="644360"/>
            <a:ext cx="9686925" cy="12597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CONCLUSION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023F4FB-EA24-4742-9847-18B56F7506C8}"/>
              </a:ext>
            </a:extLst>
          </p:cNvPr>
          <p:cNvSpPr/>
          <p:nvPr/>
        </p:nvSpPr>
        <p:spPr>
          <a:xfrm>
            <a:off x="847725" y="3313306"/>
            <a:ext cx="10496550" cy="1113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1</a:t>
            </a:r>
            <a:r>
              <a:rPr lang="en-US" dirty="0">
                <a:solidFill>
                  <a:srgbClr val="002060"/>
                </a:solidFill>
                <a:latin typeface="Cooper Black" panose="0208090404030B020404" pitchFamily="18" charset="0"/>
              </a:rPr>
              <a:t>  Tener un </a:t>
            </a:r>
            <a:r>
              <a:rPr lang="en-US" dirty="0" err="1">
                <a:solidFill>
                  <a:srgbClr val="002060"/>
                </a:solidFill>
                <a:latin typeface="Cooper Black" panose="0208090404030B020404" pitchFamily="18" charset="0"/>
              </a:rPr>
              <a:t>Dispositivo</a:t>
            </a:r>
            <a:r>
              <a:rPr lang="en-US" dirty="0">
                <a:solidFill>
                  <a:srgbClr val="002060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oper Black" panose="0208090404030B020404" pitchFamily="18" charset="0"/>
              </a:rPr>
              <a:t>servidor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hnschrift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F408AF1-67D8-4E8B-A521-8AAE17B2E8C9}"/>
              </a:ext>
            </a:extLst>
          </p:cNvPr>
          <p:cNvSpPr/>
          <p:nvPr/>
        </p:nvSpPr>
        <p:spPr>
          <a:xfrm>
            <a:off x="847725" y="4522041"/>
            <a:ext cx="10496550" cy="850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2</a:t>
            </a:r>
            <a:r>
              <a:rPr lang="en-US" dirty="0">
                <a:solidFill>
                  <a:srgbClr val="002060"/>
                </a:solidFill>
                <a:latin typeface="Cooper Black" panose="0208090404030B020404" pitchFamily="18" charset="0"/>
              </a:rPr>
              <a:t>   </a:t>
            </a:r>
            <a:r>
              <a:rPr lang="en-US" dirty="0" err="1">
                <a:solidFill>
                  <a:srgbClr val="002060"/>
                </a:solidFill>
                <a:latin typeface="Cooper Black" panose="0208090404030B020404" pitchFamily="18" charset="0"/>
              </a:rPr>
              <a:t>Alojar</a:t>
            </a:r>
            <a:r>
              <a:rPr lang="en-US" dirty="0">
                <a:solidFill>
                  <a:srgbClr val="002060"/>
                </a:solidFill>
                <a:latin typeface="Cooper Black" panose="0208090404030B020404" pitchFamily="18" charset="0"/>
              </a:rPr>
              <a:t> la </a:t>
            </a:r>
            <a:r>
              <a:rPr lang="en-US" dirty="0" err="1">
                <a:solidFill>
                  <a:srgbClr val="002060"/>
                </a:solidFill>
                <a:latin typeface="Cooper Black" panose="0208090404030B020404" pitchFamily="18" charset="0"/>
              </a:rPr>
              <a:t>página</a:t>
            </a:r>
            <a:r>
              <a:rPr lang="en-US" dirty="0">
                <a:solidFill>
                  <a:srgbClr val="002060"/>
                </a:solidFill>
                <a:latin typeface="Cooper Black" panose="0208090404030B020404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Cooper Black" panose="0208090404030B020404" pitchFamily="18" charset="0"/>
              </a:rPr>
              <a:t>en</a:t>
            </a:r>
            <a:r>
              <a:rPr lang="en-US" dirty="0">
                <a:solidFill>
                  <a:srgbClr val="002060"/>
                </a:solidFill>
                <a:latin typeface="Cooper Black" panose="0208090404030B020404" pitchFamily="18" charset="0"/>
              </a:rPr>
              <a:t> un </a:t>
            </a:r>
            <a:r>
              <a:rPr lang="en-US" dirty="0" err="1">
                <a:solidFill>
                  <a:srgbClr val="002060"/>
                </a:solidFill>
                <a:latin typeface="Cooper Black" panose="0208090404030B020404" pitchFamily="18" charset="0"/>
              </a:rPr>
              <a:t>Dominio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hnschrift Light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E101E45-745E-4BC5-9075-ED795F58AA8D}"/>
              </a:ext>
            </a:extLst>
          </p:cNvPr>
          <p:cNvSpPr/>
          <p:nvPr/>
        </p:nvSpPr>
        <p:spPr>
          <a:xfrm>
            <a:off x="847725" y="5502443"/>
            <a:ext cx="10496550" cy="8505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3</a:t>
            </a:r>
            <a:r>
              <a:rPr lang="en-US" dirty="0">
                <a:solidFill>
                  <a:srgbClr val="002060"/>
                </a:solidFill>
                <a:latin typeface="Cooper Black" panose="0208090404030B020404" pitchFamily="18" charset="0"/>
              </a:rPr>
              <a:t>   Tener </a:t>
            </a:r>
            <a:r>
              <a:rPr lang="en-US" dirty="0" err="1">
                <a:solidFill>
                  <a:srgbClr val="002060"/>
                </a:solidFill>
                <a:latin typeface="Cooper Black" panose="0208090404030B020404" pitchFamily="18" charset="0"/>
              </a:rPr>
              <a:t>Administrador</a:t>
            </a:r>
            <a:r>
              <a:rPr lang="en-US" dirty="0">
                <a:solidFill>
                  <a:srgbClr val="002060"/>
                </a:solidFill>
                <a:latin typeface="Cooper Black" panose="0208090404030B020404" pitchFamily="18" charset="0"/>
              </a:rPr>
              <a:t> de la web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ahnschrift Light" panose="020B0502040204020203" pitchFamily="34" charset="0"/>
              <a:ea typeface="+mn-ea"/>
              <a:cs typeface="+mn-cs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76C05CD-0A74-435B-BDB9-6996C8C2F208}"/>
              </a:ext>
            </a:extLst>
          </p:cNvPr>
          <p:cNvGrpSpPr/>
          <p:nvPr/>
        </p:nvGrpSpPr>
        <p:grpSpPr>
          <a:xfrm>
            <a:off x="1069067" y="1665883"/>
            <a:ext cx="10119860" cy="1201141"/>
            <a:chOff x="1069067" y="1665883"/>
            <a:chExt cx="10119860" cy="120114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A992B2D-F777-4302-A908-5891DAF676AE}"/>
                </a:ext>
              </a:extLst>
            </p:cNvPr>
            <p:cNvSpPr/>
            <p:nvPr/>
          </p:nvSpPr>
          <p:spPr>
            <a:xfrm>
              <a:off x="1069067" y="1665883"/>
              <a:ext cx="10119860" cy="1182822"/>
            </a:xfrm>
            <a:prstGeom prst="rect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6D7D35B9-0CE3-4CAA-9EE6-B0CAD18AAF68}"/>
                </a:ext>
              </a:extLst>
            </p:cNvPr>
            <p:cNvSpPr/>
            <p:nvPr/>
          </p:nvSpPr>
          <p:spPr>
            <a:xfrm>
              <a:off x="1319214" y="1753179"/>
              <a:ext cx="9812564" cy="11138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3  </a:t>
              </a:r>
              <a:r>
                <a:rPr lang="en-US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Recomendaciones</a:t>
              </a:r>
              <a:r>
                <a:rPr lang="en-US" dirty="0">
                  <a:solidFill>
                    <a:schemeClr val="bg1"/>
                  </a:solidFill>
                  <a:latin typeface="Cooper Black" panose="0208090404030B020404" pitchFamily="18" charset="0"/>
                </a:rPr>
                <a:t> </a:t>
              </a:r>
              <a:r>
                <a:rPr lang="en-US" dirty="0" err="1">
                  <a:solidFill>
                    <a:schemeClr val="bg1"/>
                  </a:solidFill>
                  <a:latin typeface="Cooper Black" panose="0208090404030B020404" pitchFamily="18" charset="0"/>
                </a:rPr>
                <a:t>Necesarias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 Light" panose="020B050204020402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14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964FD7-C240-6E13-02F3-1018D8A83C88}"/>
              </a:ext>
            </a:extLst>
          </p:cNvPr>
          <p:cNvSpPr/>
          <p:nvPr/>
        </p:nvSpPr>
        <p:spPr>
          <a:xfrm>
            <a:off x="304800" y="1733550"/>
            <a:ext cx="11610975" cy="27336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8AAB9-BFAB-C418-8B85-22493EA13503}"/>
              </a:ext>
            </a:extLst>
          </p:cNvPr>
          <p:cNvSpPr/>
          <p:nvPr/>
        </p:nvSpPr>
        <p:spPr>
          <a:xfrm>
            <a:off x="590550" y="2305050"/>
            <a:ext cx="11077575" cy="1562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MUCHAS GRACIAS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0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1000">
              <a:schemeClr val="accent1">
                <a:lumMod val="45000"/>
                <a:lumOff val="55000"/>
              </a:schemeClr>
            </a:gs>
            <a:gs pos="71000">
              <a:schemeClr val="accent4">
                <a:lumMod val="20000"/>
                <a:lumOff val="80000"/>
              </a:schemeClr>
            </a:gs>
            <a:gs pos="100000">
              <a:srgbClr val="00B0F0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307122-6BE2-ECA7-4887-28756EA81638}"/>
              </a:ext>
            </a:extLst>
          </p:cNvPr>
          <p:cNvSpPr/>
          <p:nvPr/>
        </p:nvSpPr>
        <p:spPr>
          <a:xfrm>
            <a:off x="1578585" y="4077054"/>
            <a:ext cx="9034829" cy="476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ESPECIALIDAD: INFORMATICA-REDES Y </a:t>
            </a:r>
            <a:endParaRPr lang="es-E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5D5947-4B62-9BB1-6A40-9E37008C4BED}"/>
              </a:ext>
            </a:extLst>
          </p:cNvPr>
          <p:cNvSpPr/>
          <p:nvPr/>
        </p:nvSpPr>
        <p:spPr>
          <a:xfrm>
            <a:off x="3148662" y="4653925"/>
            <a:ext cx="5851134" cy="476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TELECOMUNICACIONES</a:t>
            </a:r>
            <a:endParaRPr lang="es-E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FE2F1F-8953-3FC3-04F8-548D853A5DC2}"/>
              </a:ext>
            </a:extLst>
          </p:cNvPr>
          <p:cNvSpPr/>
          <p:nvPr/>
        </p:nvSpPr>
        <p:spPr>
          <a:xfrm>
            <a:off x="1743932" y="2490642"/>
            <a:ext cx="8683808" cy="448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PROYECTO DE PAGINA WEB</a:t>
            </a:r>
            <a:endParaRPr lang="es-E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E3FB16-4B76-2858-12CB-682F77C3D3D7}"/>
              </a:ext>
            </a:extLst>
          </p:cNvPr>
          <p:cNvSpPr/>
          <p:nvPr/>
        </p:nvSpPr>
        <p:spPr>
          <a:xfrm>
            <a:off x="2260644" y="3023818"/>
            <a:ext cx="7534275" cy="448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Black" panose="020B0A04020102020204" pitchFamily="34" charset="0"/>
              </a:rPr>
              <a:t>PARA UN CENTRO EDUCATIVO</a:t>
            </a:r>
            <a:endParaRPr lang="es-ES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18B3B1-9BD7-8256-D53B-C5498EEFE03E}"/>
              </a:ext>
            </a:extLst>
          </p:cNvPr>
          <p:cNvCxnSpPr>
            <a:cxnSpLocks/>
          </p:cNvCxnSpPr>
          <p:nvPr/>
        </p:nvCxnSpPr>
        <p:spPr>
          <a:xfrm>
            <a:off x="0" y="2276475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7054A3-FFDC-486E-84B1-394FDEC1CA2A}"/>
              </a:ext>
            </a:extLst>
          </p:cNvPr>
          <p:cNvCxnSpPr>
            <a:cxnSpLocks/>
          </p:cNvCxnSpPr>
          <p:nvPr/>
        </p:nvCxnSpPr>
        <p:spPr>
          <a:xfrm>
            <a:off x="0" y="5505450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 doblada 1">
            <a:extLst>
              <a:ext uri="{FF2B5EF4-FFF2-40B4-BE49-F238E27FC236}">
                <a16:creationId xmlns:a16="http://schemas.microsoft.com/office/drawing/2014/main" id="{17477166-DDC3-48AA-BB8E-9C8916095473}"/>
              </a:ext>
            </a:extLst>
          </p:cNvPr>
          <p:cNvSpPr/>
          <p:nvPr/>
        </p:nvSpPr>
        <p:spPr>
          <a:xfrm>
            <a:off x="2222905" y="1200001"/>
            <a:ext cx="9556213" cy="8286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174C1-38C4-1C6B-1849-159AA9C3A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25" y="1103287"/>
            <a:ext cx="1740648" cy="981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BD14D9-0C6E-4940-50CA-2EEC5C86097F}"/>
              </a:ext>
            </a:extLst>
          </p:cNvPr>
          <p:cNvSpPr/>
          <p:nvPr/>
        </p:nvSpPr>
        <p:spPr>
          <a:xfrm>
            <a:off x="2345056" y="1386247"/>
            <a:ext cx="9196314" cy="47354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  <a:sp3d extrusionH="57150">
              <a:bevelT h="25400" prst="softRound"/>
            </a:sp3d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COMPLUTENSE INTERNATIONAL BUSINESS SCHOOL</a:t>
            </a:r>
            <a:endParaRPr lang="es-E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ángulo: esquina doblada 11">
            <a:extLst>
              <a:ext uri="{FF2B5EF4-FFF2-40B4-BE49-F238E27FC236}">
                <a16:creationId xmlns:a16="http://schemas.microsoft.com/office/drawing/2014/main" id="{DCAA8F56-2FAE-47FD-8741-9E96B4BD82C1}"/>
              </a:ext>
            </a:extLst>
          </p:cNvPr>
          <p:cNvSpPr/>
          <p:nvPr/>
        </p:nvSpPr>
        <p:spPr>
          <a:xfrm>
            <a:off x="1431879" y="5793773"/>
            <a:ext cx="9556213" cy="828602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8C5577-E283-619B-A1C5-32DDDAADA938}"/>
              </a:ext>
            </a:extLst>
          </p:cNvPr>
          <p:cNvSpPr/>
          <p:nvPr/>
        </p:nvSpPr>
        <p:spPr>
          <a:xfrm>
            <a:off x="1872341" y="5991191"/>
            <a:ext cx="8665029" cy="403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PRESENTADO POR: ANTONIO MBA ALO NTANG</a:t>
            </a:r>
            <a:endParaRPr lang="es-ES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282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125FB3AE-E166-54A6-D618-27E92368586E}"/>
              </a:ext>
            </a:extLst>
          </p:cNvPr>
          <p:cNvGrpSpPr/>
          <p:nvPr/>
        </p:nvGrpSpPr>
        <p:grpSpPr>
          <a:xfrm>
            <a:off x="901795" y="3496512"/>
            <a:ext cx="11252105" cy="935438"/>
            <a:chOff x="939895" y="3496512"/>
            <a:chExt cx="11252105" cy="935438"/>
          </a:xfrm>
        </p:grpSpPr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3535BEF4-1CF1-C8F4-5267-DE23D77F9BFA}"/>
                </a:ext>
              </a:extLst>
            </p:cNvPr>
            <p:cNvSpPr/>
            <p:nvPr/>
          </p:nvSpPr>
          <p:spPr>
            <a:xfrm rot="10800000">
              <a:off x="3898016" y="3496512"/>
              <a:ext cx="8293984" cy="935438"/>
            </a:xfrm>
            <a:prstGeom prst="homePlate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FA1C10E-4CB5-8AAF-C553-2C1C2001CFE6}"/>
                </a:ext>
              </a:extLst>
            </p:cNvPr>
            <p:cNvSpPr/>
            <p:nvPr/>
          </p:nvSpPr>
          <p:spPr>
            <a:xfrm rot="200078">
              <a:off x="939895" y="3565721"/>
              <a:ext cx="2758278" cy="512844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FFA892-925B-165A-3217-374F6D5FD2D8}"/>
                </a:ext>
              </a:extLst>
            </p:cNvPr>
            <p:cNvSpPr/>
            <p:nvPr/>
          </p:nvSpPr>
          <p:spPr>
            <a:xfrm>
              <a:off x="4621290" y="3642114"/>
              <a:ext cx="7378542" cy="673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ritannic Bold" panose="020B0903060703020204" pitchFamily="34" charset="0"/>
                </a:rPr>
                <a:t>INTERACTIVIDAD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Britannic Bold" panose="020B0903060703020204" pitchFamily="34" charset="0"/>
                </a:rPr>
                <a:t> 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759D4AD-573B-BF6B-2884-DE85734C38F4}"/>
              </a:ext>
            </a:extLst>
          </p:cNvPr>
          <p:cNvGrpSpPr/>
          <p:nvPr/>
        </p:nvGrpSpPr>
        <p:grpSpPr>
          <a:xfrm>
            <a:off x="1210642" y="1266549"/>
            <a:ext cx="10952783" cy="1519668"/>
            <a:chOff x="1239217" y="1371324"/>
            <a:chExt cx="10952783" cy="151966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2C9AF55-4F4F-FAC9-D9E8-27AE39012E5A}"/>
                </a:ext>
              </a:extLst>
            </p:cNvPr>
            <p:cNvGrpSpPr/>
            <p:nvPr/>
          </p:nvGrpSpPr>
          <p:grpSpPr>
            <a:xfrm>
              <a:off x="1239217" y="1371324"/>
              <a:ext cx="10952783" cy="1519668"/>
              <a:chOff x="1239217" y="1266549"/>
              <a:chExt cx="10952783" cy="1519668"/>
            </a:xfrm>
          </p:grpSpPr>
          <p:sp>
            <p:nvSpPr>
              <p:cNvPr id="21" name="Arrow: Pentagon 20">
                <a:extLst>
                  <a:ext uri="{FF2B5EF4-FFF2-40B4-BE49-F238E27FC236}">
                    <a16:creationId xmlns:a16="http://schemas.microsoft.com/office/drawing/2014/main" id="{DE621345-1F9F-62DF-0144-C60D071FD9E7}"/>
                  </a:ext>
                </a:extLst>
              </p:cNvPr>
              <p:cNvSpPr/>
              <p:nvPr/>
            </p:nvSpPr>
            <p:spPr>
              <a:xfrm rot="10800000">
                <a:off x="3898013" y="1266549"/>
                <a:ext cx="8293987" cy="935438"/>
              </a:xfrm>
              <a:prstGeom prst="homePlat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Arrow: Right 19">
                <a:extLst>
                  <a:ext uri="{FF2B5EF4-FFF2-40B4-BE49-F238E27FC236}">
                    <a16:creationId xmlns:a16="http://schemas.microsoft.com/office/drawing/2014/main" id="{7939872C-B074-E1E6-235A-5FE15C543896}"/>
                  </a:ext>
                </a:extLst>
              </p:cNvPr>
              <p:cNvSpPr/>
              <p:nvPr/>
            </p:nvSpPr>
            <p:spPr>
              <a:xfrm rot="19684744">
                <a:off x="1239217" y="2273373"/>
                <a:ext cx="2755428" cy="512844"/>
              </a:xfrm>
              <a:prstGeom prst="rightArrow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041F49-6D7A-C2F6-CF68-5ADF9C9990D8}"/>
                </a:ext>
              </a:extLst>
            </p:cNvPr>
            <p:cNvSpPr/>
            <p:nvPr/>
          </p:nvSpPr>
          <p:spPr>
            <a:xfrm>
              <a:off x="4584858" y="1504949"/>
              <a:ext cx="7378542" cy="6766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OBJETIVOS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itannic Bold" panose="020B090306070302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5B32C6E-4655-0946-3A3B-0D0D5AE48807}"/>
              </a:ext>
            </a:extLst>
          </p:cNvPr>
          <p:cNvSpPr/>
          <p:nvPr/>
        </p:nvSpPr>
        <p:spPr>
          <a:xfrm>
            <a:off x="4657724" y="3565277"/>
            <a:ext cx="7305676" cy="69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ritannic Bold" panose="020B090306070302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230494-A7E2-B53D-2543-E4457BADA210}"/>
              </a:ext>
            </a:extLst>
          </p:cNvPr>
          <p:cNvGrpSpPr/>
          <p:nvPr/>
        </p:nvGrpSpPr>
        <p:grpSpPr>
          <a:xfrm>
            <a:off x="1117610" y="2387675"/>
            <a:ext cx="11045815" cy="1104513"/>
            <a:chOff x="1146185" y="2387259"/>
            <a:chExt cx="11045815" cy="1104513"/>
          </a:xfrm>
        </p:grpSpPr>
        <p:sp>
          <p:nvSpPr>
            <p:cNvPr id="22" name="Arrow: Pentagon 21">
              <a:extLst>
                <a:ext uri="{FF2B5EF4-FFF2-40B4-BE49-F238E27FC236}">
                  <a16:creationId xmlns:a16="http://schemas.microsoft.com/office/drawing/2014/main" id="{01995C4B-46A5-D828-F19D-F2D2B68FFA71}"/>
                </a:ext>
              </a:extLst>
            </p:cNvPr>
            <p:cNvSpPr/>
            <p:nvPr/>
          </p:nvSpPr>
          <p:spPr>
            <a:xfrm rot="10800000">
              <a:off x="3958783" y="2387259"/>
              <a:ext cx="8233217" cy="935438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F61211-A429-8063-FD84-0F9733D4F865}"/>
                </a:ext>
              </a:extLst>
            </p:cNvPr>
            <p:cNvSpPr/>
            <p:nvPr/>
          </p:nvSpPr>
          <p:spPr>
            <a:xfrm>
              <a:off x="4584858" y="2522206"/>
              <a:ext cx="7378542" cy="6734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Britannic Bold" panose="020B0903060703020204" pitchFamily="34" charset="0"/>
                </a:rPr>
                <a:t>TECNOLOGIA USADA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ritannic Bold" panose="020B0903060703020204" pitchFamily="34" charset="0"/>
              </a:endParaRP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21836BAF-9852-59D6-147D-69CE337BD90B}"/>
                </a:ext>
              </a:extLst>
            </p:cNvPr>
            <p:cNvSpPr/>
            <p:nvPr/>
          </p:nvSpPr>
          <p:spPr>
            <a:xfrm rot="20549921">
              <a:off x="1146185" y="2978928"/>
              <a:ext cx="2714330" cy="512844"/>
            </a:xfrm>
            <a:prstGeom prst="rightArrow">
              <a:avLst/>
            </a:prstGeom>
            <a:solidFill>
              <a:schemeClr val="bg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30C09ED-6BDC-6C57-5F23-C0EF0E518137}"/>
              </a:ext>
            </a:extLst>
          </p:cNvPr>
          <p:cNvGrpSpPr/>
          <p:nvPr/>
        </p:nvGrpSpPr>
        <p:grpSpPr>
          <a:xfrm>
            <a:off x="913635" y="4139999"/>
            <a:ext cx="11240265" cy="1400248"/>
            <a:chOff x="951735" y="4139999"/>
            <a:chExt cx="11240265" cy="1400248"/>
          </a:xfrm>
        </p:grpSpPr>
        <p:sp>
          <p:nvSpPr>
            <p:cNvPr id="24" name="Arrow: Pentagon 23">
              <a:extLst>
                <a:ext uri="{FF2B5EF4-FFF2-40B4-BE49-F238E27FC236}">
                  <a16:creationId xmlns:a16="http://schemas.microsoft.com/office/drawing/2014/main" id="{021AAF37-31F8-6651-BF03-95F4C6D72AE8}"/>
                </a:ext>
              </a:extLst>
            </p:cNvPr>
            <p:cNvSpPr/>
            <p:nvPr/>
          </p:nvSpPr>
          <p:spPr>
            <a:xfrm rot="10800000">
              <a:off x="3874806" y="4617637"/>
              <a:ext cx="8317194" cy="92261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7B4CD6-81BD-6D6F-E18D-36A0C8B1098E}"/>
                </a:ext>
              </a:extLst>
            </p:cNvPr>
            <p:cNvSpPr/>
            <p:nvPr/>
          </p:nvSpPr>
          <p:spPr>
            <a:xfrm>
              <a:off x="4584858" y="4762500"/>
              <a:ext cx="7378542" cy="6286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ritannic Bold" panose="020B0903060703020204" pitchFamily="34" charset="0"/>
                </a:rPr>
                <a:t>RESULTADO FINAL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itannic Bold" panose="020B0903060703020204" pitchFamily="34" charset="0"/>
              </a:endParaRP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AFE68DCF-96D9-7977-779A-7DD9DC7A5F6B}"/>
                </a:ext>
              </a:extLst>
            </p:cNvPr>
            <p:cNvSpPr/>
            <p:nvPr/>
          </p:nvSpPr>
          <p:spPr>
            <a:xfrm rot="1585273">
              <a:off x="951735" y="4139999"/>
              <a:ext cx="2775440" cy="512844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3701BF-B49C-B9AA-1CBB-F4049D71C5A1}"/>
              </a:ext>
            </a:extLst>
          </p:cNvPr>
          <p:cNvGrpSpPr/>
          <p:nvPr/>
        </p:nvGrpSpPr>
        <p:grpSpPr>
          <a:xfrm>
            <a:off x="929213" y="4899677"/>
            <a:ext cx="11228303" cy="1768879"/>
            <a:chOff x="957788" y="4899677"/>
            <a:chExt cx="11228303" cy="1768879"/>
          </a:xfrm>
        </p:grpSpPr>
        <p:sp>
          <p:nvSpPr>
            <p:cNvPr id="25" name="Arrow: Pentagon 24">
              <a:extLst>
                <a:ext uri="{FF2B5EF4-FFF2-40B4-BE49-F238E27FC236}">
                  <a16:creationId xmlns:a16="http://schemas.microsoft.com/office/drawing/2014/main" id="{0125BFBB-52C9-60EA-6164-BC05052575C8}"/>
                </a:ext>
              </a:extLst>
            </p:cNvPr>
            <p:cNvSpPr/>
            <p:nvPr/>
          </p:nvSpPr>
          <p:spPr>
            <a:xfrm rot="10800000">
              <a:off x="3892107" y="5733118"/>
              <a:ext cx="8293984" cy="935438"/>
            </a:xfrm>
            <a:prstGeom prst="homePlate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F951A5C5-90D5-B55D-4271-BE4970E95D37}"/>
                </a:ext>
              </a:extLst>
            </p:cNvPr>
            <p:cNvSpPr/>
            <p:nvPr/>
          </p:nvSpPr>
          <p:spPr>
            <a:xfrm rot="2291137">
              <a:off x="957788" y="4899677"/>
              <a:ext cx="2931778" cy="512844"/>
            </a:xfrm>
            <a:prstGeom prst="rightArrow">
              <a:avLst/>
            </a:prstGeom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90C87A-E1AC-DBCA-0BFF-CB6F52C940B7}"/>
                </a:ext>
              </a:extLst>
            </p:cNvPr>
            <p:cNvSpPr/>
            <p:nvPr/>
          </p:nvSpPr>
          <p:spPr>
            <a:xfrm>
              <a:off x="4584857" y="5922404"/>
              <a:ext cx="7378542" cy="5834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bg1"/>
                  </a:solidFill>
                  <a:latin typeface="Britannic Bold" panose="020B0903060703020204" pitchFamily="34" charset="0"/>
                </a:rPr>
                <a:t>CONCLUSION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itannic Bold" panose="020B0903060703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5252AF-254E-85C0-801C-1784EB1E462F}"/>
              </a:ext>
            </a:extLst>
          </p:cNvPr>
          <p:cNvGrpSpPr/>
          <p:nvPr/>
        </p:nvGrpSpPr>
        <p:grpSpPr>
          <a:xfrm>
            <a:off x="114299" y="151025"/>
            <a:ext cx="12049124" cy="4440023"/>
            <a:chOff x="142874" y="170075"/>
            <a:chExt cx="12049124" cy="444002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77722EF-E5DE-A8B4-D40F-76F8C9948045}"/>
                </a:ext>
              </a:extLst>
            </p:cNvPr>
            <p:cNvGrpSpPr/>
            <p:nvPr/>
          </p:nvGrpSpPr>
          <p:grpSpPr>
            <a:xfrm>
              <a:off x="142874" y="170075"/>
              <a:ext cx="12049124" cy="4440023"/>
              <a:chOff x="142874" y="189125"/>
              <a:chExt cx="12049124" cy="4440023"/>
            </a:xfrm>
          </p:grpSpPr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84347975-9D84-C84A-C832-FEB2AF254901}"/>
                  </a:ext>
                </a:extLst>
              </p:cNvPr>
              <p:cNvSpPr/>
              <p:nvPr/>
            </p:nvSpPr>
            <p:spPr>
              <a:xfrm rot="19117487">
                <a:off x="812998" y="1664541"/>
                <a:ext cx="3101735" cy="512844"/>
              </a:xfrm>
              <a:prstGeom prst="rightArrow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28F3787C-3AB9-02EB-CCDA-85D65BCCD926}"/>
                  </a:ext>
                </a:extLst>
              </p:cNvPr>
              <p:cNvSpPr/>
              <p:nvPr/>
            </p:nvSpPr>
            <p:spPr>
              <a:xfrm>
                <a:off x="142874" y="2700337"/>
                <a:ext cx="1885950" cy="192881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100" dirty="0">
                    <a:latin typeface="Berlin Sans FB" panose="020E0602020502020306" pitchFamily="34" charset="0"/>
                  </a:rPr>
                  <a:t>TRABAJO</a:t>
                </a:r>
                <a:br>
                  <a:rPr lang="en-US" sz="2100" dirty="0">
                    <a:latin typeface="Berlin Sans FB" panose="020E0602020502020306" pitchFamily="34" charset="0"/>
                  </a:rPr>
                </a:br>
                <a:r>
                  <a:rPr lang="en-US" sz="2100" dirty="0">
                    <a:latin typeface="Berlin Sans FB" panose="020E0602020502020306" pitchFamily="34" charset="0"/>
                  </a:rPr>
                  <a:t>FIN DE</a:t>
                </a:r>
                <a:br>
                  <a:rPr lang="en-US" sz="2100" dirty="0">
                    <a:latin typeface="Berlin Sans FB" panose="020E0602020502020306" pitchFamily="34" charset="0"/>
                  </a:rPr>
                </a:br>
                <a:r>
                  <a:rPr lang="en-US" sz="2100" dirty="0">
                    <a:latin typeface="Berlin Sans FB" panose="020E0602020502020306" pitchFamily="34" charset="0"/>
                  </a:rPr>
                  <a:t>GRADO</a:t>
                </a:r>
                <a:endParaRPr lang="es-ES" sz="2100" dirty="0">
                  <a:latin typeface="Berlin Sans FB" panose="020E0602020502020306" pitchFamily="34" charset="0"/>
                </a:endParaRPr>
              </a:p>
            </p:txBody>
          </p:sp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A987E91D-1ED1-3024-1276-D3F4393EAA28}"/>
                  </a:ext>
                </a:extLst>
              </p:cNvPr>
              <p:cNvSpPr/>
              <p:nvPr/>
            </p:nvSpPr>
            <p:spPr>
              <a:xfrm rot="10800000">
                <a:off x="3898013" y="189125"/>
                <a:ext cx="8293985" cy="935438"/>
              </a:xfrm>
              <a:prstGeom prst="homePlate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BD14D9-0C6E-4940-50CA-2EEC5C86097F}"/>
                </a:ext>
              </a:extLst>
            </p:cNvPr>
            <p:cNvSpPr/>
            <p:nvPr/>
          </p:nvSpPr>
          <p:spPr>
            <a:xfrm>
              <a:off x="4657724" y="285482"/>
              <a:ext cx="7305675" cy="7227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ritannic Bold" panose="020B0903060703020204" pitchFamily="34" charset="0"/>
                </a:rPr>
                <a:t>INTRODUCCION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ritannic Bold" panose="020B09030607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042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B32C6E-4655-0946-3A3B-0D0D5AE48807}"/>
              </a:ext>
            </a:extLst>
          </p:cNvPr>
          <p:cNvSpPr/>
          <p:nvPr/>
        </p:nvSpPr>
        <p:spPr>
          <a:xfrm>
            <a:off x="4657724" y="3565277"/>
            <a:ext cx="7305676" cy="69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7FE61-F68F-089C-5BDB-DCB7F0211C6F}"/>
              </a:ext>
            </a:extLst>
          </p:cNvPr>
          <p:cNvSpPr/>
          <p:nvPr/>
        </p:nvSpPr>
        <p:spPr>
          <a:xfrm>
            <a:off x="2357437" y="1000125"/>
            <a:ext cx="7477125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8AAB9-BFAB-C418-8B85-22493EA13503}"/>
              </a:ext>
            </a:extLst>
          </p:cNvPr>
          <p:cNvSpPr/>
          <p:nvPr/>
        </p:nvSpPr>
        <p:spPr>
          <a:xfrm>
            <a:off x="2857501" y="1057275"/>
            <a:ext cx="655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US" dirty="0">
                <a:latin typeface="Britannic Bold" panose="020B0903060703020204" pitchFamily="34" charset="0"/>
              </a:rPr>
              <a:t>INTRODUCCION</a:t>
            </a:r>
            <a:endParaRPr lang="es-ES" dirty="0">
              <a:latin typeface="Britannic Bold" panose="020B0903060703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9ADEB1-A0C4-B20E-7C5C-971C71FF4E02}"/>
              </a:ext>
            </a:extLst>
          </p:cNvPr>
          <p:cNvGrpSpPr/>
          <p:nvPr/>
        </p:nvGrpSpPr>
        <p:grpSpPr>
          <a:xfrm>
            <a:off x="1504950" y="2419350"/>
            <a:ext cx="8329613" cy="447675"/>
            <a:chOff x="1504950" y="2419350"/>
            <a:chExt cx="8329613" cy="447675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FBB3975D-57D6-0CA0-5EB9-D61A1C6F6145}"/>
                </a:ext>
              </a:extLst>
            </p:cNvPr>
            <p:cNvSpPr/>
            <p:nvPr/>
          </p:nvSpPr>
          <p:spPr>
            <a:xfrm>
              <a:off x="1504950" y="2419350"/>
              <a:ext cx="819150" cy="447675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E4C46C-1764-7394-C9B1-FD0370F392C8}"/>
                </a:ext>
              </a:extLst>
            </p:cNvPr>
            <p:cNvSpPr/>
            <p:nvPr/>
          </p:nvSpPr>
          <p:spPr>
            <a:xfrm>
              <a:off x="2528887" y="2419350"/>
              <a:ext cx="7305676" cy="44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Las </a:t>
              </a:r>
              <a:r>
                <a:rPr lang="en-US" dirty="0" err="1">
                  <a:solidFill>
                    <a:srgbClr val="002060"/>
                  </a:solidFill>
                  <a:latin typeface="Cooper Black" panose="0208090404030B020404" pitchFamily="18" charset="0"/>
                </a:rPr>
                <a:t>Nuevas</a:t>
              </a:r>
              <a:r>
                <a:rPr lang="en-US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Cooper Black" panose="0208090404030B020404" pitchFamily="18" charset="0"/>
                </a:rPr>
                <a:t>Tecnologías</a:t>
              </a:r>
              <a:r>
                <a:rPr lang="en-US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 En La Vida Moderna</a:t>
              </a:r>
              <a:endParaRPr lang="es-ES" dirty="0">
                <a:solidFill>
                  <a:srgbClr val="002060"/>
                </a:solidFill>
                <a:latin typeface="Cooper Black" panose="0208090404030B0204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EC399C-AF12-A96D-A619-8FA4DAFD39DA}"/>
              </a:ext>
            </a:extLst>
          </p:cNvPr>
          <p:cNvGrpSpPr/>
          <p:nvPr/>
        </p:nvGrpSpPr>
        <p:grpSpPr>
          <a:xfrm>
            <a:off x="1538287" y="3463800"/>
            <a:ext cx="8372476" cy="519114"/>
            <a:chOff x="1538287" y="3463800"/>
            <a:chExt cx="8372476" cy="519114"/>
          </a:xfrm>
        </p:grpSpPr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059F946B-69D0-2A3D-F821-B735C1CB07EB}"/>
                </a:ext>
              </a:extLst>
            </p:cNvPr>
            <p:cNvSpPr/>
            <p:nvPr/>
          </p:nvSpPr>
          <p:spPr>
            <a:xfrm>
              <a:off x="1538287" y="3463800"/>
              <a:ext cx="819150" cy="447675"/>
            </a:xfrm>
            <a:prstGeom prst="homePlat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20BA60-656A-F8D9-26F8-4DF1723B0D78}"/>
                </a:ext>
              </a:extLst>
            </p:cNvPr>
            <p:cNvSpPr/>
            <p:nvPr/>
          </p:nvSpPr>
          <p:spPr>
            <a:xfrm>
              <a:off x="2605087" y="3535239"/>
              <a:ext cx="7305676" cy="44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algn="ctr"/>
              <a:r>
                <a:rPr lang="en-US" dirty="0" err="1">
                  <a:solidFill>
                    <a:srgbClr val="002060"/>
                  </a:solidFill>
                  <a:latin typeface="Cooper Black" panose="0208090404030B020404" pitchFamily="18" charset="0"/>
                </a:rPr>
                <a:t>Importancia</a:t>
              </a:r>
              <a:r>
                <a:rPr lang="en-US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 De La </a:t>
              </a:r>
              <a:r>
                <a:rPr lang="en-US" dirty="0" err="1">
                  <a:solidFill>
                    <a:srgbClr val="002060"/>
                  </a:solidFill>
                  <a:latin typeface="Cooper Black" panose="0208090404030B020404" pitchFamily="18" charset="0"/>
                </a:rPr>
                <a:t>Página</a:t>
              </a:r>
              <a:r>
                <a:rPr lang="en-US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 Web Escolar</a:t>
              </a:r>
              <a:endParaRPr lang="es-ES" dirty="0">
                <a:solidFill>
                  <a:srgbClr val="002060"/>
                </a:solidFill>
                <a:latin typeface="Cooper Black" panose="0208090404030B0204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033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C474FC9-BD06-9FAB-2B8E-D485FE303706}"/>
              </a:ext>
            </a:extLst>
          </p:cNvPr>
          <p:cNvSpPr/>
          <p:nvPr/>
        </p:nvSpPr>
        <p:spPr>
          <a:xfrm>
            <a:off x="2411615" y="3163763"/>
            <a:ext cx="7422948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B32C6E-4655-0946-3A3B-0D0D5AE48807}"/>
              </a:ext>
            </a:extLst>
          </p:cNvPr>
          <p:cNvSpPr/>
          <p:nvPr/>
        </p:nvSpPr>
        <p:spPr>
          <a:xfrm>
            <a:off x="4657724" y="3565277"/>
            <a:ext cx="7305676" cy="69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7FE61-F68F-089C-5BDB-DCB7F0211C6F}"/>
              </a:ext>
            </a:extLst>
          </p:cNvPr>
          <p:cNvSpPr/>
          <p:nvPr/>
        </p:nvSpPr>
        <p:spPr>
          <a:xfrm>
            <a:off x="2357437" y="504825"/>
            <a:ext cx="7477125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8AAB9-BFAB-C418-8B85-22493EA13503}"/>
              </a:ext>
            </a:extLst>
          </p:cNvPr>
          <p:cNvSpPr/>
          <p:nvPr/>
        </p:nvSpPr>
        <p:spPr>
          <a:xfrm>
            <a:off x="2857501" y="581025"/>
            <a:ext cx="655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Britannic Bold" panose="020B0903060703020204" pitchFamily="34" charset="0"/>
              </a:rPr>
              <a:t>OBJETIVO GENERAL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2D14C0-6B20-FCD7-422F-DB1703256E04}"/>
              </a:ext>
            </a:extLst>
          </p:cNvPr>
          <p:cNvGrpSpPr/>
          <p:nvPr/>
        </p:nvGrpSpPr>
        <p:grpSpPr>
          <a:xfrm>
            <a:off x="1219200" y="1762128"/>
            <a:ext cx="8748715" cy="685800"/>
            <a:chOff x="1504950" y="2419350"/>
            <a:chExt cx="8458540" cy="447675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FBB3975D-57D6-0CA0-5EB9-D61A1C6F6145}"/>
                </a:ext>
              </a:extLst>
            </p:cNvPr>
            <p:cNvSpPr/>
            <p:nvPr/>
          </p:nvSpPr>
          <p:spPr>
            <a:xfrm>
              <a:off x="1504950" y="2419350"/>
              <a:ext cx="1023937" cy="447675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E4C46C-1764-7394-C9B1-FD0370F392C8}"/>
                </a:ext>
              </a:extLst>
            </p:cNvPr>
            <p:cNvSpPr/>
            <p:nvPr/>
          </p:nvSpPr>
          <p:spPr>
            <a:xfrm>
              <a:off x="2657814" y="2419350"/>
              <a:ext cx="7305676" cy="44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>
                  <a:solidFill>
                    <a:srgbClr val="002060"/>
                  </a:solidFill>
                  <a:latin typeface="Cooper Black" panose="0208090404030B020404" pitchFamily="18" charset="0"/>
                </a:rPr>
                <a:t>Interacción</a:t>
              </a:r>
              <a:r>
                <a:rPr lang="en-US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Cooper Black" panose="0208090404030B020404" pitchFamily="18" charset="0"/>
                </a:rPr>
                <a:t>Remota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A21EE4C-D58C-16E1-5E6E-F7146561AA7B}"/>
              </a:ext>
            </a:extLst>
          </p:cNvPr>
          <p:cNvGrpSpPr/>
          <p:nvPr/>
        </p:nvGrpSpPr>
        <p:grpSpPr>
          <a:xfrm>
            <a:off x="1219200" y="4619630"/>
            <a:ext cx="10191752" cy="723758"/>
            <a:chOff x="1538286" y="3981931"/>
            <a:chExt cx="9866586" cy="486053"/>
          </a:xfrm>
        </p:grpSpPr>
        <p:sp>
          <p:nvSpPr>
            <p:cNvPr id="36" name="Arrow: Pentagon 35">
              <a:extLst>
                <a:ext uri="{FF2B5EF4-FFF2-40B4-BE49-F238E27FC236}">
                  <a16:creationId xmlns:a16="http://schemas.microsoft.com/office/drawing/2014/main" id="{059F946B-69D0-2A3D-F821-B735C1CB07EB}"/>
                </a:ext>
              </a:extLst>
            </p:cNvPr>
            <p:cNvSpPr/>
            <p:nvPr/>
          </p:nvSpPr>
          <p:spPr>
            <a:xfrm>
              <a:off x="1538286" y="3981931"/>
              <a:ext cx="1025274" cy="447675"/>
            </a:xfrm>
            <a:prstGeom prst="homePlat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20BA60-656A-F8D9-26F8-4DF1723B0D78}"/>
                </a:ext>
              </a:extLst>
            </p:cNvPr>
            <p:cNvSpPr/>
            <p:nvPr/>
          </p:nvSpPr>
          <p:spPr>
            <a:xfrm>
              <a:off x="2789508" y="4020309"/>
              <a:ext cx="8615364" cy="4476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>
                  <a:solidFill>
                    <a:srgbClr val="002060"/>
                  </a:solidFill>
                  <a:latin typeface="Cooper Black" panose="0208090404030B020404" pitchFamily="18" charset="0"/>
                </a:rPr>
                <a:t>Evitar</a:t>
              </a:r>
              <a:r>
                <a:rPr lang="en-US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 </a:t>
              </a:r>
              <a:r>
                <a:rPr lang="en-US" dirty="0" err="1">
                  <a:solidFill>
                    <a:srgbClr val="002060"/>
                  </a:solidFill>
                  <a:latin typeface="Cooper Black" panose="0208090404030B020404" pitchFamily="18" charset="0"/>
                </a:rPr>
                <a:t>aglomeraciones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7D277FA-1468-9251-78CD-360AEE31DD40}"/>
              </a:ext>
            </a:extLst>
          </p:cNvPr>
          <p:cNvSpPr/>
          <p:nvPr/>
        </p:nvSpPr>
        <p:spPr>
          <a:xfrm>
            <a:off x="2922689" y="3220915"/>
            <a:ext cx="65532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Britannic Bold" panose="020B0903060703020204" pitchFamily="34" charset="0"/>
              </a:rPr>
              <a:t>OBJETIVO ESPECIFICO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843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B32C6E-4655-0946-3A3B-0D0D5AE48807}"/>
              </a:ext>
            </a:extLst>
          </p:cNvPr>
          <p:cNvSpPr/>
          <p:nvPr/>
        </p:nvSpPr>
        <p:spPr>
          <a:xfrm>
            <a:off x="4657724" y="3565277"/>
            <a:ext cx="7305676" cy="69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7FE61-F68F-089C-5BDB-DCB7F0211C6F}"/>
              </a:ext>
            </a:extLst>
          </p:cNvPr>
          <p:cNvSpPr/>
          <p:nvPr/>
        </p:nvSpPr>
        <p:spPr>
          <a:xfrm>
            <a:off x="1874960" y="377888"/>
            <a:ext cx="8267699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8AAB9-BFAB-C418-8B85-22493EA13503}"/>
              </a:ext>
            </a:extLst>
          </p:cNvPr>
          <p:cNvSpPr/>
          <p:nvPr/>
        </p:nvSpPr>
        <p:spPr>
          <a:xfrm>
            <a:off x="2335450" y="444563"/>
            <a:ext cx="734671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Britannic Bold" panose="020B0903060703020204" pitchFamily="34" charset="0"/>
              </a:rPr>
              <a:t>TECNOLOGIA USADA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9CC049-545F-F428-0DDF-3C6BAA7C1D58}"/>
              </a:ext>
            </a:extLst>
          </p:cNvPr>
          <p:cNvGrpSpPr/>
          <p:nvPr/>
        </p:nvGrpSpPr>
        <p:grpSpPr>
          <a:xfrm>
            <a:off x="-1" y="1825884"/>
            <a:ext cx="5838825" cy="1583756"/>
            <a:chOff x="-1" y="1825884"/>
            <a:chExt cx="5838825" cy="15837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2D14C0-6B20-FCD7-422F-DB1703256E04}"/>
                </a:ext>
              </a:extLst>
            </p:cNvPr>
            <p:cNvGrpSpPr/>
            <p:nvPr/>
          </p:nvGrpSpPr>
          <p:grpSpPr>
            <a:xfrm>
              <a:off x="-1" y="1825884"/>
              <a:ext cx="5838825" cy="831376"/>
              <a:chOff x="1504950" y="2418040"/>
              <a:chExt cx="5893810" cy="374611"/>
            </a:xfrm>
          </p:grpSpPr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FBB3975D-57D6-0CA0-5EB9-D61A1C6F6145}"/>
                  </a:ext>
                </a:extLst>
              </p:cNvPr>
              <p:cNvSpPr/>
              <p:nvPr/>
            </p:nvSpPr>
            <p:spPr>
              <a:xfrm>
                <a:off x="1504950" y="2418040"/>
                <a:ext cx="1023937" cy="340275"/>
              </a:xfrm>
              <a:prstGeom prst="homePlat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E4C46C-1764-7394-C9B1-FD0370F392C8}"/>
                  </a:ext>
                </a:extLst>
              </p:cNvPr>
              <p:cNvSpPr/>
              <p:nvPr/>
            </p:nvSpPr>
            <p:spPr>
              <a:xfrm>
                <a:off x="2657815" y="2452376"/>
                <a:ext cx="4740945" cy="3402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Plain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rgbClr val="002060"/>
                    </a:solidFill>
                    <a:latin typeface="Cooper Black" panose="0208090404030B020404" pitchFamily="18" charset="0"/>
                  </a:rPr>
                  <a:t>Código de </a:t>
                </a:r>
                <a:r>
                  <a:rPr lang="en-US" dirty="0" err="1">
                    <a:solidFill>
                      <a:srgbClr val="002060"/>
                    </a:solidFill>
                    <a:latin typeface="Cooper Black" panose="0208090404030B020404" pitchFamily="18" charset="0"/>
                  </a:rPr>
                  <a:t>Programación</a:t>
                </a: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oper Black" panose="0208090404030B0204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CDA50-102E-D6F5-D154-7E411D52E199}"/>
                </a:ext>
              </a:extLst>
            </p:cNvPr>
            <p:cNvSpPr/>
            <p:nvPr/>
          </p:nvSpPr>
          <p:spPr>
            <a:xfrm>
              <a:off x="1014383" y="2850963"/>
              <a:ext cx="4000501" cy="5586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HTML &lt;/&gt;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oper Black" panose="0208090404030B020404" pitchFamily="18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E711A13-8527-D745-7F81-C0F5C71E40D4}"/>
              </a:ext>
            </a:extLst>
          </p:cNvPr>
          <p:cNvSpPr/>
          <p:nvPr/>
        </p:nvSpPr>
        <p:spPr>
          <a:xfrm>
            <a:off x="552450" y="3448033"/>
            <a:ext cx="5143500" cy="32194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s-ES" sz="1400" b="1" dirty="0" err="1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&lt;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-horizontal"&gt;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&lt;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&lt;a 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="#SCHOOL"&gt;ACTUALIDAD&lt;/a&gt;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&lt;/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&lt;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&lt;a 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="#BUSINESS"&gt;ESCRIBENOS&lt;/a&gt;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&lt;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-vertical"&gt;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      &lt;/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&lt;/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&lt;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="#COMPLU"&gt;NOTICIAS&lt;/a&gt;&lt;/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   &lt;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="#A"&gt;CONSULTA&lt;/a&gt;&lt;/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s-ES" sz="140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&lt;/</a:t>
            </a:r>
            <a:r>
              <a:rPr lang="es-ES" sz="1400" b="1" dirty="0" err="1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s-ES" sz="1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&gt; </a:t>
            </a:r>
          </a:p>
          <a:p>
            <a:pPr algn="ctr"/>
            <a:endParaRPr lang="es-E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17EAE-0DF5-9229-DA8A-4DFE6331FCF1}"/>
              </a:ext>
            </a:extLst>
          </p:cNvPr>
          <p:cNvSpPr/>
          <p:nvPr/>
        </p:nvSpPr>
        <p:spPr>
          <a:xfrm>
            <a:off x="7219951" y="1609725"/>
            <a:ext cx="3581400" cy="5079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002060"/>
                </a:solidFill>
                <a:latin typeface="Cooper Black" panose="0208090404030B020404" pitchFamily="18" charset="0"/>
              </a:rPr>
              <a:t>Resultado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824546-A01A-A07B-84BF-4C4E6BECE088}"/>
              </a:ext>
            </a:extLst>
          </p:cNvPr>
          <p:cNvGrpSpPr/>
          <p:nvPr/>
        </p:nvGrpSpPr>
        <p:grpSpPr>
          <a:xfrm>
            <a:off x="6008810" y="2165104"/>
            <a:ext cx="5954590" cy="4502396"/>
            <a:chOff x="6008810" y="2165104"/>
            <a:chExt cx="5954590" cy="45023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4C9C5-0C1B-4B2A-027E-CB50F69DD1C0}"/>
                </a:ext>
              </a:extLst>
            </p:cNvPr>
            <p:cNvSpPr/>
            <p:nvPr/>
          </p:nvSpPr>
          <p:spPr>
            <a:xfrm>
              <a:off x="6008810" y="2165104"/>
              <a:ext cx="5954590" cy="45023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CD9870-F792-DD8B-B423-C7E4553F3E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7969" b="57966"/>
            <a:stretch/>
          </p:blipFill>
          <p:spPr>
            <a:xfrm>
              <a:off x="6075484" y="2232045"/>
              <a:ext cx="5821241" cy="43687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3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B32C6E-4655-0946-3A3B-0D0D5AE48807}"/>
              </a:ext>
            </a:extLst>
          </p:cNvPr>
          <p:cNvSpPr/>
          <p:nvPr/>
        </p:nvSpPr>
        <p:spPr>
          <a:xfrm>
            <a:off x="4657724" y="3565277"/>
            <a:ext cx="7305676" cy="69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7FE61-F68F-089C-5BDB-DCB7F0211C6F}"/>
              </a:ext>
            </a:extLst>
          </p:cNvPr>
          <p:cNvSpPr/>
          <p:nvPr/>
        </p:nvSpPr>
        <p:spPr>
          <a:xfrm>
            <a:off x="1874960" y="377888"/>
            <a:ext cx="8267699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8AAB9-BFAB-C418-8B85-22493EA13503}"/>
              </a:ext>
            </a:extLst>
          </p:cNvPr>
          <p:cNvSpPr/>
          <p:nvPr/>
        </p:nvSpPr>
        <p:spPr>
          <a:xfrm>
            <a:off x="2335450" y="444563"/>
            <a:ext cx="734671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TECNOLOGIA USADA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25EB2C-A9A6-503E-4F41-2AF9EC130A8B}"/>
              </a:ext>
            </a:extLst>
          </p:cNvPr>
          <p:cNvGrpSpPr/>
          <p:nvPr/>
        </p:nvGrpSpPr>
        <p:grpSpPr>
          <a:xfrm>
            <a:off x="0" y="1809751"/>
            <a:ext cx="5600700" cy="1533521"/>
            <a:chOff x="0" y="1809751"/>
            <a:chExt cx="5600700" cy="15335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2D14C0-6B20-FCD7-422F-DB1703256E04}"/>
                </a:ext>
              </a:extLst>
            </p:cNvPr>
            <p:cNvGrpSpPr/>
            <p:nvPr/>
          </p:nvGrpSpPr>
          <p:grpSpPr>
            <a:xfrm>
              <a:off x="0" y="1809751"/>
              <a:ext cx="5600700" cy="848856"/>
              <a:chOff x="1504950" y="2407037"/>
              <a:chExt cx="5893810" cy="385614"/>
            </a:xfrm>
          </p:grpSpPr>
          <p:sp>
            <p:nvSpPr>
              <p:cNvPr id="5" name="Arrow: Pentagon 4">
                <a:extLst>
                  <a:ext uri="{FF2B5EF4-FFF2-40B4-BE49-F238E27FC236}">
                    <a16:creationId xmlns:a16="http://schemas.microsoft.com/office/drawing/2014/main" id="{FBB3975D-57D6-0CA0-5EB9-D61A1C6F6145}"/>
                  </a:ext>
                </a:extLst>
              </p:cNvPr>
              <p:cNvSpPr/>
              <p:nvPr/>
            </p:nvSpPr>
            <p:spPr>
              <a:xfrm>
                <a:off x="1504950" y="2419350"/>
                <a:ext cx="1023937" cy="273267"/>
              </a:xfrm>
              <a:prstGeom prst="homePlat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E4C46C-1764-7394-C9B1-FD0370F392C8}"/>
                  </a:ext>
                </a:extLst>
              </p:cNvPr>
              <p:cNvSpPr/>
              <p:nvPr/>
            </p:nvSpPr>
            <p:spPr>
              <a:xfrm>
                <a:off x="2657815" y="2407037"/>
                <a:ext cx="4740945" cy="38561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Plain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rgbClr val="002060"/>
                    </a:solidFill>
                    <a:latin typeface="Cooper Black" panose="0208090404030B020404" pitchFamily="18" charset="0"/>
                  </a:rPr>
                  <a:t>Hoja de </a:t>
                </a:r>
                <a:r>
                  <a:rPr lang="en-US" dirty="0" err="1">
                    <a:solidFill>
                      <a:srgbClr val="002060"/>
                    </a:solidFill>
                    <a:latin typeface="Cooper Black" panose="0208090404030B020404" pitchFamily="18" charset="0"/>
                  </a:rPr>
                  <a:t>estilo</a:t>
                </a: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oper Black" panose="0208090404030B020404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CDA50-102E-D6F5-D154-7E411D52E199}"/>
                </a:ext>
              </a:extLst>
            </p:cNvPr>
            <p:cNvSpPr/>
            <p:nvPr/>
          </p:nvSpPr>
          <p:spPr>
            <a:xfrm>
              <a:off x="1581150" y="2673412"/>
              <a:ext cx="3476626" cy="669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2060"/>
                  </a:solidFill>
                  <a:latin typeface="Cooper Black" panose="0208090404030B020404" pitchFamily="18" charset="0"/>
                </a:rPr>
                <a:t>CSS </a:t>
              </a:r>
              <a:r>
                <a:rPr lang="en-US" dirty="0">
                  <a:solidFill>
                    <a:srgbClr val="002060"/>
                  </a:solidFill>
                  <a:latin typeface="Bahnschrift Light" panose="020B0502040204020203" pitchFamily="34" charset="0"/>
                </a:rPr>
                <a:t>{}</a:t>
              </a: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hnschrift Light" panose="020B0502040204020203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E711A13-8527-D745-7F81-C0F5C71E40D4}"/>
              </a:ext>
            </a:extLst>
          </p:cNvPr>
          <p:cNvSpPr/>
          <p:nvPr/>
        </p:nvSpPr>
        <p:spPr>
          <a:xfrm>
            <a:off x="552450" y="3429000"/>
            <a:ext cx="5143500" cy="30956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1" dirty="0">
                <a:solidFill>
                  <a:srgbClr val="264F78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1" dirty="0">
                <a:solidFill>
                  <a:srgbClr val="096D48"/>
                </a:solidFill>
                <a:effectLst/>
                <a:latin typeface="Consolas" panose="020B0609020204030204" pitchFamily="49" charset="0"/>
              </a:rPr>
              <a:t>3px</a:t>
            </a:r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4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B17EAE-0DF5-9229-DA8A-4DFE6331FCF1}"/>
              </a:ext>
            </a:extLst>
          </p:cNvPr>
          <p:cNvSpPr/>
          <p:nvPr/>
        </p:nvSpPr>
        <p:spPr>
          <a:xfrm>
            <a:off x="7219951" y="1447800"/>
            <a:ext cx="3581400" cy="584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rPr>
              <a:t>Resultado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oper Black" panose="0208090404030B020404" pitchFamily="18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AC49C3-AB1C-0E40-B502-F0A2A7B92268}"/>
              </a:ext>
            </a:extLst>
          </p:cNvPr>
          <p:cNvGrpSpPr/>
          <p:nvPr/>
        </p:nvGrpSpPr>
        <p:grpSpPr>
          <a:xfrm>
            <a:off x="6008810" y="2136529"/>
            <a:ext cx="5954590" cy="4388096"/>
            <a:chOff x="6008810" y="2136529"/>
            <a:chExt cx="5954590" cy="438809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4C9C5-0C1B-4B2A-027E-CB50F69DD1C0}"/>
                </a:ext>
              </a:extLst>
            </p:cNvPr>
            <p:cNvSpPr/>
            <p:nvPr/>
          </p:nvSpPr>
          <p:spPr>
            <a:xfrm>
              <a:off x="6008810" y="2136529"/>
              <a:ext cx="5954590" cy="438809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3C730ED-1AD6-486B-2F6A-25947D252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86" r="40078" b="81068"/>
            <a:stretch/>
          </p:blipFill>
          <p:spPr>
            <a:xfrm>
              <a:off x="6104060" y="3343272"/>
              <a:ext cx="5783140" cy="2212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6508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B32C6E-4655-0946-3A3B-0D0D5AE48807}"/>
              </a:ext>
            </a:extLst>
          </p:cNvPr>
          <p:cNvSpPr/>
          <p:nvPr/>
        </p:nvSpPr>
        <p:spPr>
          <a:xfrm>
            <a:off x="4657724" y="3565277"/>
            <a:ext cx="7305676" cy="69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7FE61-F68F-089C-5BDB-DCB7F0211C6F}"/>
              </a:ext>
            </a:extLst>
          </p:cNvPr>
          <p:cNvSpPr/>
          <p:nvPr/>
        </p:nvSpPr>
        <p:spPr>
          <a:xfrm>
            <a:off x="1874960" y="377888"/>
            <a:ext cx="8267699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8AAB9-BFAB-C418-8B85-22493EA13503}"/>
              </a:ext>
            </a:extLst>
          </p:cNvPr>
          <p:cNvSpPr/>
          <p:nvPr/>
        </p:nvSpPr>
        <p:spPr>
          <a:xfrm>
            <a:off x="2335450" y="444563"/>
            <a:ext cx="734671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TECNOLOGIA USADA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7004CD76-B9A8-4DD2-9FC3-952990275696}"/>
              </a:ext>
            </a:extLst>
          </p:cNvPr>
          <p:cNvGrpSpPr/>
          <p:nvPr/>
        </p:nvGrpSpPr>
        <p:grpSpPr>
          <a:xfrm>
            <a:off x="270804" y="1427872"/>
            <a:ext cx="11672375" cy="5141738"/>
            <a:chOff x="270804" y="1427872"/>
            <a:chExt cx="11672375" cy="514173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925EB2C-A9A6-503E-4F41-2AF9EC130A8B}"/>
                </a:ext>
              </a:extLst>
            </p:cNvPr>
            <p:cNvGrpSpPr/>
            <p:nvPr/>
          </p:nvGrpSpPr>
          <p:grpSpPr>
            <a:xfrm>
              <a:off x="364607" y="1472130"/>
              <a:ext cx="4607447" cy="1275546"/>
              <a:chOff x="410707" y="1809752"/>
              <a:chExt cx="5189997" cy="153352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52D14C0-6B20-FCD7-422F-DB1703256E04}"/>
                  </a:ext>
                </a:extLst>
              </p:cNvPr>
              <p:cNvGrpSpPr/>
              <p:nvPr/>
            </p:nvGrpSpPr>
            <p:grpSpPr>
              <a:xfrm>
                <a:off x="410707" y="1809752"/>
                <a:ext cx="5189997" cy="1202294"/>
                <a:chOff x="1937147" y="2407037"/>
                <a:chExt cx="5461613" cy="546172"/>
              </a:xfrm>
            </p:grpSpPr>
            <p:sp>
              <p:nvSpPr>
                <p:cNvPr id="5" name="Arrow: Pentagon 4">
                  <a:extLst>
                    <a:ext uri="{FF2B5EF4-FFF2-40B4-BE49-F238E27FC236}">
                      <a16:creationId xmlns:a16="http://schemas.microsoft.com/office/drawing/2014/main" id="{FBB3975D-57D6-0CA0-5EB9-D61A1C6F6145}"/>
                    </a:ext>
                  </a:extLst>
                </p:cNvPr>
                <p:cNvSpPr/>
                <p:nvPr/>
              </p:nvSpPr>
              <p:spPr>
                <a:xfrm rot="5400000">
                  <a:off x="1997821" y="2420771"/>
                  <a:ext cx="471764" cy="593111"/>
                </a:xfrm>
                <a:prstGeom prst="homePlat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7E4C46C-1764-7394-C9B1-FD0370F392C8}"/>
                    </a:ext>
                  </a:extLst>
                </p:cNvPr>
                <p:cNvSpPr/>
                <p:nvPr/>
              </p:nvSpPr>
              <p:spPr>
                <a:xfrm>
                  <a:off x="2657815" y="2407037"/>
                  <a:ext cx="4740945" cy="3856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prstTxWarp prst="textPlain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ooper Black" panose="0208090404030B020404" pitchFamily="18" charset="0"/>
                      <a:ea typeface="+mn-ea"/>
                      <a:cs typeface="+mn-cs"/>
                    </a:rPr>
                    <a:t>CSS</a:t>
                  </a:r>
                  <a:endPara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ooper Black" panose="0208090404030B020404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10CDA50-102E-D6F5-D154-7E411D52E199}"/>
                  </a:ext>
                </a:extLst>
              </p:cNvPr>
              <p:cNvSpPr/>
              <p:nvPr/>
            </p:nvSpPr>
            <p:spPr>
              <a:xfrm>
                <a:off x="1581150" y="2673412"/>
                <a:ext cx="3476626" cy="6698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Plain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>
                    <a:solidFill>
                      <a:srgbClr val="002060"/>
                    </a:solidFill>
                    <a:latin typeface="Cooper Black" panose="0208090404030B020404" pitchFamily="18" charset="0"/>
                  </a:rPr>
                  <a:t>Resultado</a:t>
                </a: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Bahnschrift Light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AC49C3-AB1C-0E40-B502-F0A2A7B92268}"/>
                </a:ext>
              </a:extLst>
            </p:cNvPr>
            <p:cNvGrpSpPr/>
            <p:nvPr/>
          </p:nvGrpSpPr>
          <p:grpSpPr>
            <a:xfrm>
              <a:off x="270804" y="2864968"/>
              <a:ext cx="5372100" cy="3704642"/>
              <a:chOff x="6008810" y="2136529"/>
              <a:chExt cx="5954590" cy="438809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D4C9C5-0C1B-4B2A-027E-CB50F69DD1C0}"/>
                  </a:ext>
                </a:extLst>
              </p:cNvPr>
              <p:cNvSpPr/>
              <p:nvPr/>
            </p:nvSpPr>
            <p:spPr>
              <a:xfrm>
                <a:off x="6008810" y="2136529"/>
                <a:ext cx="5954590" cy="43880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3C730ED-1AD6-486B-2F6A-25947D252B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0586" r="40078" b="81068"/>
              <a:stretch/>
            </p:blipFill>
            <p:spPr>
              <a:xfrm>
                <a:off x="6104060" y="3343272"/>
                <a:ext cx="5783140" cy="2212914"/>
              </a:xfrm>
              <a:prstGeom prst="rect">
                <a:avLst/>
              </a:prstGeom>
            </p:spPr>
          </p:pic>
        </p:grpSp>
        <p:grpSp>
          <p:nvGrpSpPr>
            <p:cNvPr id="19" name="Group 16">
              <a:extLst>
                <a:ext uri="{FF2B5EF4-FFF2-40B4-BE49-F238E27FC236}">
                  <a16:creationId xmlns:a16="http://schemas.microsoft.com/office/drawing/2014/main" id="{D31E94AA-9CEA-41C5-A909-F5B47681C344}"/>
                </a:ext>
              </a:extLst>
            </p:cNvPr>
            <p:cNvGrpSpPr/>
            <p:nvPr/>
          </p:nvGrpSpPr>
          <p:grpSpPr>
            <a:xfrm>
              <a:off x="6730823" y="1427872"/>
              <a:ext cx="4691854" cy="1275541"/>
              <a:chOff x="315625" y="1809756"/>
              <a:chExt cx="5285077" cy="1533516"/>
            </a:xfrm>
          </p:grpSpPr>
          <p:grpSp>
            <p:nvGrpSpPr>
              <p:cNvPr id="20" name="Group 2">
                <a:extLst>
                  <a:ext uri="{FF2B5EF4-FFF2-40B4-BE49-F238E27FC236}">
                    <a16:creationId xmlns:a16="http://schemas.microsoft.com/office/drawing/2014/main" id="{6A70D9D7-3BA1-4143-AB3B-AD4CEB4E2C06}"/>
                  </a:ext>
                </a:extLst>
              </p:cNvPr>
              <p:cNvGrpSpPr/>
              <p:nvPr/>
            </p:nvGrpSpPr>
            <p:grpSpPr>
              <a:xfrm>
                <a:off x="315625" y="1809756"/>
                <a:ext cx="5285077" cy="1185378"/>
                <a:chOff x="1837092" y="2407037"/>
                <a:chExt cx="5561668" cy="538487"/>
              </a:xfrm>
            </p:grpSpPr>
            <p:sp>
              <p:nvSpPr>
                <p:cNvPr id="22" name="Arrow: Pentagon 4">
                  <a:extLst>
                    <a:ext uri="{FF2B5EF4-FFF2-40B4-BE49-F238E27FC236}">
                      <a16:creationId xmlns:a16="http://schemas.microsoft.com/office/drawing/2014/main" id="{97DB03F5-C566-491E-927F-939B051505EF}"/>
                    </a:ext>
                  </a:extLst>
                </p:cNvPr>
                <p:cNvSpPr/>
                <p:nvPr/>
              </p:nvSpPr>
              <p:spPr>
                <a:xfrm rot="5400000">
                  <a:off x="1897766" y="2413086"/>
                  <a:ext cx="471764" cy="593111"/>
                </a:xfrm>
                <a:prstGeom prst="homePlate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268D127E-7050-4A1A-BD8C-1C044F84E475}"/>
                    </a:ext>
                  </a:extLst>
                </p:cNvPr>
                <p:cNvSpPr/>
                <p:nvPr/>
              </p:nvSpPr>
              <p:spPr>
                <a:xfrm>
                  <a:off x="2657815" y="2407037"/>
                  <a:ext cx="4740945" cy="38561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prstTxWarp prst="textPlain">
                    <a:avLst/>
                  </a:prstTxWarp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ooper Black" panose="0208090404030B020404" pitchFamily="18" charset="0"/>
                      <a:ea typeface="+mn-ea"/>
                      <a:cs typeface="+mn-cs"/>
                    </a:rPr>
                    <a:t>HTML</a:t>
                  </a:r>
                  <a:endParaRPr kumimoji="0" lang="es-E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ooper Black" panose="0208090404030B020404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Rectangle 13">
                <a:extLst>
                  <a:ext uri="{FF2B5EF4-FFF2-40B4-BE49-F238E27FC236}">
                    <a16:creationId xmlns:a16="http://schemas.microsoft.com/office/drawing/2014/main" id="{559E02AA-4E99-47AB-B3F2-2B8A199CB4B0}"/>
                  </a:ext>
                </a:extLst>
              </p:cNvPr>
              <p:cNvSpPr/>
              <p:nvPr/>
            </p:nvSpPr>
            <p:spPr>
              <a:xfrm>
                <a:off x="1581150" y="2673412"/>
                <a:ext cx="3476626" cy="6698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Plain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err="1">
                    <a:solidFill>
                      <a:srgbClr val="002060"/>
                    </a:solidFill>
                    <a:latin typeface="Cooper Black" panose="0208090404030B020404" pitchFamily="18" charset="0"/>
                  </a:rPr>
                  <a:t>Resultado</a:t>
                </a: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Bahnschrift Light" panose="020B0502040204020203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2DECEB07-9EF5-4C1A-8074-ACECE5E0F31D}"/>
                </a:ext>
              </a:extLst>
            </p:cNvPr>
            <p:cNvGrpSpPr/>
            <p:nvPr/>
          </p:nvGrpSpPr>
          <p:grpSpPr>
            <a:xfrm>
              <a:off x="6233892" y="2864968"/>
              <a:ext cx="5709287" cy="3704642"/>
              <a:chOff x="6008810" y="2165104"/>
              <a:chExt cx="5954590" cy="4502396"/>
            </a:xfrm>
          </p:grpSpPr>
          <p:sp>
            <p:nvSpPr>
              <p:cNvPr id="25" name="Rectangle 14">
                <a:extLst>
                  <a:ext uri="{FF2B5EF4-FFF2-40B4-BE49-F238E27FC236}">
                    <a16:creationId xmlns:a16="http://schemas.microsoft.com/office/drawing/2014/main" id="{0F8D2A7A-2D63-476C-A7F7-8547CEC34F6E}"/>
                  </a:ext>
                </a:extLst>
              </p:cNvPr>
              <p:cNvSpPr/>
              <p:nvPr/>
            </p:nvSpPr>
            <p:spPr>
              <a:xfrm>
                <a:off x="6008810" y="2165104"/>
                <a:ext cx="5954590" cy="45023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" name="Picture 18">
                <a:extLst>
                  <a:ext uri="{FF2B5EF4-FFF2-40B4-BE49-F238E27FC236}">
                    <a16:creationId xmlns:a16="http://schemas.microsoft.com/office/drawing/2014/main" id="{A69071EF-6687-4937-AE64-6ECFECE68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7969" b="57966"/>
              <a:stretch/>
            </p:blipFill>
            <p:spPr>
              <a:xfrm>
                <a:off x="6075484" y="2232045"/>
                <a:ext cx="5821241" cy="43687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1256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5B32C6E-4655-0946-3A3B-0D0D5AE48807}"/>
              </a:ext>
            </a:extLst>
          </p:cNvPr>
          <p:cNvSpPr/>
          <p:nvPr/>
        </p:nvSpPr>
        <p:spPr>
          <a:xfrm>
            <a:off x="4657724" y="3565277"/>
            <a:ext cx="7305676" cy="692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D7FE61-F68F-089C-5BDB-DCB7F0211C6F}"/>
              </a:ext>
            </a:extLst>
          </p:cNvPr>
          <p:cNvSpPr/>
          <p:nvPr/>
        </p:nvSpPr>
        <p:spPr>
          <a:xfrm>
            <a:off x="1874960" y="377888"/>
            <a:ext cx="8267699" cy="8382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58AAB9-BFAB-C418-8B85-22493EA13503}"/>
              </a:ext>
            </a:extLst>
          </p:cNvPr>
          <p:cNvSpPr/>
          <p:nvPr/>
        </p:nvSpPr>
        <p:spPr>
          <a:xfrm>
            <a:off x="2335450" y="444563"/>
            <a:ext cx="734671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ritannic Bold" panose="020B0903060703020204" pitchFamily="34" charset="0"/>
                <a:ea typeface="+mn-ea"/>
                <a:cs typeface="+mn-cs"/>
              </a:rPr>
              <a:t>INTERACTIVIDAD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ritannic Bold" panose="020B0903060703020204" pitchFamily="34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2D14C0-6B20-FCD7-422F-DB1703256E04}"/>
              </a:ext>
            </a:extLst>
          </p:cNvPr>
          <p:cNvGrpSpPr/>
          <p:nvPr/>
        </p:nvGrpSpPr>
        <p:grpSpPr>
          <a:xfrm>
            <a:off x="-1" y="1746189"/>
            <a:ext cx="11734802" cy="704662"/>
            <a:chOff x="1504950" y="2407037"/>
            <a:chExt cx="5893811" cy="459988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FBB3975D-57D6-0CA0-5EB9-D61A1C6F6145}"/>
                </a:ext>
              </a:extLst>
            </p:cNvPr>
            <p:cNvSpPr/>
            <p:nvPr/>
          </p:nvSpPr>
          <p:spPr>
            <a:xfrm>
              <a:off x="1504950" y="2419350"/>
              <a:ext cx="449690" cy="447675"/>
            </a:xfrm>
            <a:prstGeom prst="homePlat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E4C46C-1764-7394-C9B1-FD0370F392C8}"/>
                </a:ext>
              </a:extLst>
            </p:cNvPr>
            <p:cNvSpPr/>
            <p:nvPr/>
          </p:nvSpPr>
          <p:spPr>
            <a:xfrm>
              <a:off x="2045536" y="2407037"/>
              <a:ext cx="5353225" cy="38561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ES" sz="1800" b="1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&lt;</a:t>
              </a:r>
              <a:r>
                <a:rPr lang="es-ES" sz="1800" b="1" dirty="0" err="1">
                  <a:solidFill>
                    <a:srgbClr val="0F4A85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form</a:t>
              </a:r>
              <a:r>
                <a:rPr lang="es-ES" sz="1800" b="1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800" b="1" dirty="0" err="1">
                  <a:solidFill>
                    <a:srgbClr val="264F78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action</a:t>
              </a:r>
              <a:r>
                <a:rPr lang="es-ES" sz="1800" b="1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s-ES" sz="1800" b="1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"https://formsubmit.co/@gmail.com"</a:t>
              </a:r>
              <a:r>
                <a:rPr lang="es-ES" sz="1800" b="1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ES" sz="1800" b="1" dirty="0" err="1">
                  <a:solidFill>
                    <a:srgbClr val="264F78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  <a:r>
                <a:rPr lang="es-ES" sz="1800" b="1" dirty="0">
                  <a:solidFill>
                    <a:srgbClr val="292929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es-ES" sz="1800" b="1" dirty="0">
                  <a:solidFill>
                    <a:srgbClr val="0F4A85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"post"&gt;</a:t>
              </a:r>
              <a:endParaRPr kumimoji="0" lang="es-E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oper Black" panose="0208090404030B020404" pitchFamily="18" charset="0"/>
                <a:ea typeface="+mn-ea"/>
                <a:cs typeface="+mn-cs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E711A13-8527-D745-7F81-C0F5C71E40D4}"/>
              </a:ext>
            </a:extLst>
          </p:cNvPr>
          <p:cNvSpPr/>
          <p:nvPr/>
        </p:nvSpPr>
        <p:spPr>
          <a:xfrm>
            <a:off x="246183" y="3292723"/>
            <a:ext cx="11734800" cy="3095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CDC8117-DFBF-4F1C-8811-A23C3D038A57}"/>
              </a:ext>
            </a:extLst>
          </p:cNvPr>
          <p:cNvGrpSpPr/>
          <p:nvPr/>
        </p:nvGrpSpPr>
        <p:grpSpPr>
          <a:xfrm>
            <a:off x="379535" y="2714626"/>
            <a:ext cx="3009900" cy="3486150"/>
            <a:chOff x="379535" y="2714626"/>
            <a:chExt cx="3009900" cy="34861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24A101-9B61-D8C7-DDA6-DCD00FFD5416}"/>
                </a:ext>
              </a:extLst>
            </p:cNvPr>
            <p:cNvSpPr/>
            <p:nvPr/>
          </p:nvSpPr>
          <p:spPr>
            <a:xfrm>
              <a:off x="379535" y="2714626"/>
              <a:ext cx="3009900" cy="34861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03F991-1711-FAD7-85EF-6C41C6B417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516" t="14584" r="34453" b="12500"/>
            <a:stretch/>
          </p:blipFill>
          <p:spPr>
            <a:xfrm>
              <a:off x="400029" y="2742836"/>
              <a:ext cx="2970336" cy="3448052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9CD39AC-7477-EA64-861A-4AF78602EAB6}"/>
              </a:ext>
            </a:extLst>
          </p:cNvPr>
          <p:cNvGrpSpPr/>
          <p:nvPr/>
        </p:nvGrpSpPr>
        <p:grpSpPr>
          <a:xfrm>
            <a:off x="3531384" y="3681530"/>
            <a:ext cx="8411414" cy="2003177"/>
            <a:chOff x="3531384" y="3681530"/>
            <a:chExt cx="8411414" cy="20031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53CBC3E-6954-71D9-BB21-9B9955BF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9523" y="3840992"/>
              <a:ext cx="1485248" cy="164782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5F6ED1D-C52D-6229-903F-D5FC46053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6491" y="3840992"/>
              <a:ext cx="1946307" cy="1647826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7AEB6BB2-6DFA-496C-2E7E-81606775A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9223" y="3681530"/>
              <a:ext cx="2003177" cy="200317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CECCEC-2A86-7E77-B5F6-739482882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1384" y="3840993"/>
              <a:ext cx="1638299" cy="163829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47A9F0D-B7BB-84B3-6F19-E5BD75483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6850" y="3840992"/>
              <a:ext cx="1638299" cy="1638299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6F8D01B-DAEF-4943-BCA1-B075D813A54B}"/>
              </a:ext>
            </a:extLst>
          </p:cNvPr>
          <p:cNvSpPr/>
          <p:nvPr/>
        </p:nvSpPr>
        <p:spPr>
          <a:xfrm>
            <a:off x="3531384" y="5581650"/>
            <a:ext cx="8281081" cy="6092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highlight>
                  <a:srgbClr val="800000"/>
                </a:highlight>
                <a:latin typeface="Berlin Sans FB" panose="020E0602020502020306" pitchFamily="34" charset="0"/>
              </a:rPr>
              <a:t>INSTAGRAM</a:t>
            </a:r>
            <a:r>
              <a:rPr lang="en-US" dirty="0">
                <a:latin typeface="Berlin Sans FB" panose="020E0602020502020306" pitchFamily="34" charset="0"/>
              </a:rPr>
              <a:t>          </a:t>
            </a:r>
            <a:r>
              <a:rPr lang="en-US" sz="2400" dirty="0">
                <a:highlight>
                  <a:srgbClr val="000000"/>
                </a:highlight>
                <a:latin typeface="Berlin Sans FB" panose="020E0602020502020306" pitchFamily="34" charset="0"/>
              </a:rPr>
              <a:t>TIK TOK</a:t>
            </a:r>
            <a:r>
              <a:rPr lang="en-US" dirty="0">
                <a:latin typeface="Berlin Sans FB" panose="020E0602020502020306" pitchFamily="34" charset="0"/>
              </a:rPr>
              <a:t>        </a:t>
            </a:r>
            <a:r>
              <a:rPr lang="en-US" sz="2400" dirty="0">
                <a:highlight>
                  <a:srgbClr val="008000"/>
                </a:highlight>
                <a:latin typeface="Berlin Sans FB" panose="020E0602020502020306" pitchFamily="34" charset="0"/>
              </a:rPr>
              <a:t>WhatsApp</a:t>
            </a:r>
            <a:r>
              <a:rPr lang="en-US" dirty="0">
                <a:latin typeface="Berlin Sans FB" panose="020E0602020502020306" pitchFamily="34" charset="0"/>
              </a:rPr>
              <a:t>      </a:t>
            </a:r>
            <a:r>
              <a:rPr lang="en-US" sz="2400" dirty="0">
                <a:highlight>
                  <a:srgbClr val="FF0000"/>
                </a:highlight>
                <a:latin typeface="Berlin Sans FB" panose="020E0602020502020306" pitchFamily="34" charset="0"/>
              </a:rPr>
              <a:t>YouTube</a:t>
            </a:r>
            <a:r>
              <a:rPr lang="en-US" dirty="0">
                <a:latin typeface="Berlin Sans FB" panose="020E0602020502020306" pitchFamily="34" charset="0"/>
              </a:rPr>
              <a:t>        </a:t>
            </a:r>
            <a:r>
              <a:rPr lang="en-US" sz="2400" dirty="0">
                <a:highlight>
                  <a:srgbClr val="000080"/>
                </a:highlight>
                <a:latin typeface="Berlin Sans FB" panose="020E0602020502020306" pitchFamily="34" charset="0"/>
              </a:rPr>
              <a:t>Facebook</a:t>
            </a:r>
            <a:r>
              <a:rPr lang="en-US" dirty="0">
                <a:latin typeface="Berlin Sans FB" panose="020E0602020502020306" pitchFamily="34" charset="0"/>
              </a:rPr>
              <a:t>            </a:t>
            </a:r>
            <a:endParaRPr lang="es-ES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69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393</Words>
  <Application>Microsoft Office PowerPoint</Application>
  <PresentationFormat>Panorámica</PresentationFormat>
  <Paragraphs>65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Bahnschrift Light</vt:lpstr>
      <vt:lpstr>Berlin Sans FB</vt:lpstr>
      <vt:lpstr>Britannic Bold</vt:lpstr>
      <vt:lpstr>Calibri</vt:lpstr>
      <vt:lpstr>Calibri Light</vt:lpstr>
      <vt:lpstr>Consolas</vt:lpstr>
      <vt:lpstr>Cooper Black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MBA ALO NTANG</dc:creator>
  <cp:lastModifiedBy>erlis Asumu Nchama</cp:lastModifiedBy>
  <cp:revision>18</cp:revision>
  <dcterms:created xsi:type="dcterms:W3CDTF">2023-06-16T01:04:10Z</dcterms:created>
  <dcterms:modified xsi:type="dcterms:W3CDTF">2023-06-28T08:30:40Z</dcterms:modified>
</cp:coreProperties>
</file>